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7" r:id="rId3"/>
    <p:sldId id="268" r:id="rId4"/>
    <p:sldId id="259" r:id="rId5"/>
    <p:sldId id="260" r:id="rId6"/>
    <p:sldId id="272" r:id="rId7"/>
    <p:sldId id="261" r:id="rId8"/>
    <p:sldId id="271" r:id="rId9"/>
    <p:sldId id="264" r:id="rId10"/>
    <p:sldId id="273" r:id="rId11"/>
    <p:sldId id="270" r:id="rId12"/>
    <p:sldId id="266" r:id="rId13"/>
    <p:sldId id="278" r:id="rId14"/>
    <p:sldId id="26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6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2A00-2C38-44D8-952D-A6E63F59CF62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883E2-8FD6-425D-961F-C3E132ED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6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all want to solve problems at work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want to improve operations, save time, save $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all have ideas on how to do that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883E2-8FD6-425D-961F-C3E132ED92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95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Focus – midmarket, SMB, </a:t>
            </a:r>
            <a:r>
              <a:rPr lang="en-US" dirty="0" err="1" smtClean="0">
                <a:solidFill>
                  <a:schemeClr val="bg1"/>
                </a:solidFill>
              </a:rPr>
              <a:t>Depts</a:t>
            </a:r>
            <a:r>
              <a:rPr lang="en-US" dirty="0" smtClean="0">
                <a:solidFill>
                  <a:schemeClr val="bg1"/>
                </a:solidFill>
              </a:rPr>
              <a:t>, Business user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Business model – start small, show value, expand, prove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Software – automate, make assumptions for users, speed of change,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UI – simplify, improve, apps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Support – help, empower, train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883E2-8FD6-425D-961F-C3E132ED92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6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can solve these problems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can do it ourselves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are not hostage to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883E2-8FD6-425D-961F-C3E132ED92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4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expect Intuitive solutions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expect Agility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expect Fast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expect Highly Flexible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expect Mobile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883E2-8FD6-425D-961F-C3E132ED92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5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Ingrained into Interneer DNA from inception 14 years ago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EMPOWER EVERYONE TO INNOVATE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Market took time to catch up with our vision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883E2-8FD6-425D-961F-C3E132ED92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84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Ingrained into Interneer DNA from inception 14 years ago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EMPOWER EVERYONE TO INNOVATE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Market took time to catch up with our vision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883E2-8FD6-425D-961F-C3E132ED92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8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Focus – midmarket, SMB, </a:t>
            </a:r>
            <a:r>
              <a:rPr lang="en-US" dirty="0" err="1" smtClean="0">
                <a:solidFill>
                  <a:schemeClr val="bg1"/>
                </a:solidFill>
              </a:rPr>
              <a:t>Depts</a:t>
            </a:r>
            <a:r>
              <a:rPr lang="en-US" dirty="0" smtClean="0">
                <a:solidFill>
                  <a:schemeClr val="bg1"/>
                </a:solidFill>
              </a:rPr>
              <a:t>, Business user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Business model – start small, show value, expand, prove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Software – automate, make assumptions for users, speed of change,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UI – simplify, improve, apps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Support – help, empower, train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883E2-8FD6-425D-961F-C3E132ED92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60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Focus – midmarket, SMB, </a:t>
            </a:r>
            <a:r>
              <a:rPr lang="en-US" dirty="0" err="1" smtClean="0">
                <a:solidFill>
                  <a:schemeClr val="bg1"/>
                </a:solidFill>
              </a:rPr>
              <a:t>Depts</a:t>
            </a:r>
            <a:r>
              <a:rPr lang="en-US" dirty="0" smtClean="0">
                <a:solidFill>
                  <a:schemeClr val="bg1"/>
                </a:solidFill>
              </a:rPr>
              <a:t>, Business user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Business model – start small, show value, expand, prove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Software – automate, make assumptions for users, speed of change,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UI – simplify, improve, apps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Support – help, empower, train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883E2-8FD6-425D-961F-C3E132ED92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60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Packed event – knowledge, network, value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Learn from you Panel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Learn from us Panel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Empower to innovate tomorrow by painting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Awards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Introduce our keynote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883E2-8FD6-425D-961F-C3E132ED92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Focus – midmarket, SMB, </a:t>
            </a:r>
            <a:r>
              <a:rPr lang="en-US" dirty="0" err="1" smtClean="0">
                <a:solidFill>
                  <a:schemeClr val="bg1"/>
                </a:solidFill>
              </a:rPr>
              <a:t>Depts</a:t>
            </a:r>
            <a:r>
              <a:rPr lang="en-US" dirty="0" smtClean="0">
                <a:solidFill>
                  <a:schemeClr val="bg1"/>
                </a:solidFill>
              </a:rPr>
              <a:t>, Business user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Business model – start small, show value, expand, prove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Software – automate, make assumptions for users, speed of change,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UI – simplify, improve, apps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Support – help, empower, train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883E2-8FD6-425D-961F-C3E132ED92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6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7AD-4EEE-4BAE-90B3-AB539C57E234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27CF-DA25-4EE6-8CD8-673A4964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9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7AD-4EEE-4BAE-90B3-AB539C57E234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27CF-DA25-4EE6-8CD8-673A4964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6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7AD-4EEE-4BAE-90B3-AB539C57E234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27CF-DA25-4EE6-8CD8-673A4964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0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://www.interneer.com/Portals/90848/images/logo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248400"/>
            <a:ext cx="25241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8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7AD-4EEE-4BAE-90B3-AB539C57E234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27CF-DA25-4EE6-8CD8-673A4964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7AD-4EEE-4BAE-90B3-AB539C57E234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27CF-DA25-4EE6-8CD8-673A4964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7AD-4EEE-4BAE-90B3-AB539C57E234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27CF-DA25-4EE6-8CD8-673A4964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3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7AD-4EEE-4BAE-90B3-AB539C57E234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27CF-DA25-4EE6-8CD8-673A4964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0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7AD-4EEE-4BAE-90B3-AB539C57E234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27CF-DA25-4EE6-8CD8-673A4964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7AD-4EEE-4BAE-90B3-AB539C57E234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27CF-DA25-4EE6-8CD8-673A4964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2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7AD-4EEE-4BAE-90B3-AB539C57E234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927CF-DA25-4EE6-8CD8-673A4964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A67AD-4EEE-4BAE-90B3-AB539C57E234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927CF-DA25-4EE6-8CD8-673A4964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er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3" Type="http://schemas.openxmlformats.org/officeDocument/2006/relationships/image" Target="../media/image18.jpeg"/><Relationship Id="rId21" Type="http://schemas.openxmlformats.org/officeDocument/2006/relationships/image" Target="../media/image35.jpe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jpe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18" Type="http://schemas.openxmlformats.org/officeDocument/2006/relationships/image" Target="../media/image49.jpeg"/><Relationship Id="rId26" Type="http://schemas.openxmlformats.org/officeDocument/2006/relationships/image" Target="../media/image57.png"/><Relationship Id="rId39" Type="http://schemas.openxmlformats.org/officeDocument/2006/relationships/image" Target="../media/image66.jpeg"/><Relationship Id="rId3" Type="http://schemas.openxmlformats.org/officeDocument/2006/relationships/image" Target="../media/image37.png"/><Relationship Id="rId21" Type="http://schemas.openxmlformats.org/officeDocument/2006/relationships/image" Target="../media/image52.png"/><Relationship Id="rId34" Type="http://schemas.openxmlformats.org/officeDocument/2006/relationships/image" Target="../media/image62.jpeg"/><Relationship Id="rId42" Type="http://schemas.openxmlformats.org/officeDocument/2006/relationships/image" Target="../media/image69.png"/><Relationship Id="rId7" Type="http://schemas.openxmlformats.org/officeDocument/2006/relationships/hyperlink" Target="http://www.windriver.com/index.html" TargetMode="Externa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1.gif"/><Relationship Id="rId38" Type="http://schemas.openxmlformats.org/officeDocument/2006/relationships/image" Target="../media/image65.jpeg"/><Relationship Id="rId46" Type="http://schemas.openxmlformats.org/officeDocument/2006/relationships/image" Target="../media/image73.jpeg"/><Relationship Id="rId2" Type="http://schemas.openxmlformats.org/officeDocument/2006/relationships/image" Target="../media/image36.jpg"/><Relationship Id="rId16" Type="http://schemas.openxmlformats.org/officeDocument/2006/relationships/image" Target="../media/image47.png"/><Relationship Id="rId20" Type="http://schemas.openxmlformats.org/officeDocument/2006/relationships/image" Target="../media/image51.jpeg"/><Relationship Id="rId29" Type="http://schemas.openxmlformats.org/officeDocument/2006/relationships/image" Target="../media/image59.png"/><Relationship Id="rId41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hyperlink" Target="http://www.silliker.com/silliker/html/index.php" TargetMode="External"/><Relationship Id="rId24" Type="http://schemas.openxmlformats.org/officeDocument/2006/relationships/image" Target="../media/image55.png"/><Relationship Id="rId32" Type="http://schemas.openxmlformats.org/officeDocument/2006/relationships/hyperlink" Target="http://www.akzonobel.com/" TargetMode="External"/><Relationship Id="rId37" Type="http://schemas.openxmlformats.org/officeDocument/2006/relationships/image" Target="../media/image64.png"/><Relationship Id="rId40" Type="http://schemas.openxmlformats.org/officeDocument/2006/relationships/image" Target="../media/image67.jpeg"/><Relationship Id="rId45" Type="http://schemas.openxmlformats.org/officeDocument/2006/relationships/image" Target="../media/image72.jpeg"/><Relationship Id="rId5" Type="http://schemas.openxmlformats.org/officeDocument/2006/relationships/image" Target="../media/image39.jpeg"/><Relationship Id="rId15" Type="http://schemas.openxmlformats.org/officeDocument/2006/relationships/image" Target="../media/image46.jpeg"/><Relationship Id="rId23" Type="http://schemas.openxmlformats.org/officeDocument/2006/relationships/image" Target="../media/image54.png"/><Relationship Id="rId28" Type="http://schemas.openxmlformats.org/officeDocument/2006/relationships/hyperlink" Target="http://www.aecom.com/" TargetMode="External"/><Relationship Id="rId36" Type="http://schemas.openxmlformats.org/officeDocument/2006/relationships/image" Target="../media/image63.png"/><Relationship Id="rId10" Type="http://schemas.openxmlformats.org/officeDocument/2006/relationships/image" Target="../media/image42.png"/><Relationship Id="rId19" Type="http://schemas.openxmlformats.org/officeDocument/2006/relationships/image" Target="../media/image50.jpeg"/><Relationship Id="rId31" Type="http://schemas.openxmlformats.org/officeDocument/2006/relationships/image" Target="../media/image60.jpeg"/><Relationship Id="rId44" Type="http://schemas.openxmlformats.org/officeDocument/2006/relationships/image" Target="../media/image71.png"/><Relationship Id="rId4" Type="http://schemas.openxmlformats.org/officeDocument/2006/relationships/image" Target="../media/image38.png"/><Relationship Id="rId9" Type="http://schemas.openxmlformats.org/officeDocument/2006/relationships/hyperlink" Target="http://www.ipacesetters.com/index1.html" TargetMode="External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hyperlink" Target="http://www.ustaxshield.com/home.htm" TargetMode="External"/><Relationship Id="rId35" Type="http://schemas.openxmlformats.org/officeDocument/2006/relationships/hyperlink" Target="http://www.calamp.com/" TargetMode="External"/><Relationship Id="rId43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INTERNEER INNOVATE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7"/>
          <a:stretch>
            <a:fillRect/>
          </a:stretch>
        </p:blipFill>
        <p:spPr bwMode="auto">
          <a:xfrm>
            <a:off x="0" y="1577975"/>
            <a:ext cx="91440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interneer.com/Portals/90848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8838"/>
            <a:ext cx="3337551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novate2014final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34004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delivering VALUE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vectordiary.com/isd_tutorials/008_diamond/diamond_illustr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5791200" cy="3057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5000" y="2667000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4901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MARKET agrees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97688" y="1830388"/>
            <a:ext cx="554037" cy="12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1749425"/>
            <a:ext cx="1371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C:\Users\phargittay\Documents\Marketing\Public Relations\PR\Most Innovative Mobile Solution\Most Innovative Mobile S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1749425"/>
            <a:ext cx="13795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KM World Promise Fina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58" y="1752600"/>
            <a:ext cx="13922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 descr="C:\Users\phargittay\Pictures\Gartner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02088"/>
            <a:ext cx="232886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2622550" y="3963988"/>
            <a:ext cx="233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245FA6"/>
                </a:solidFill>
                <a:latin typeface="Arial" pitchFamily="34" charset="0"/>
              </a:rPr>
              <a:t>Marketscope for BPM Platform-as-a-Service</a:t>
            </a:r>
          </a:p>
        </p:txBody>
      </p:sp>
      <p:pic>
        <p:nvPicPr>
          <p:cNvPr id="27" name="Picture 14" descr="C:\Users\phargittay\Documents\Marketing\Awards\MES Top 50 Exec\MES_Top_50_Midmarket_Execs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828800"/>
            <a:ext cx="9302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380038"/>
            <a:ext cx="1027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r="3369"/>
          <a:stretch>
            <a:fillRect/>
          </a:stretch>
        </p:blipFill>
        <p:spPr bwMode="auto">
          <a:xfrm>
            <a:off x="685800" y="5851525"/>
            <a:ext cx="11763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16600"/>
            <a:ext cx="15954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5443538"/>
            <a:ext cx="16605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32240" r="15308" b="32332"/>
          <a:stretch>
            <a:fillRect/>
          </a:stretch>
        </p:blipFill>
        <p:spPr bwMode="auto">
          <a:xfrm>
            <a:off x="2133600" y="5851525"/>
            <a:ext cx="93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5808663"/>
            <a:ext cx="563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438775"/>
            <a:ext cx="14001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5414963"/>
            <a:ext cx="9398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434013"/>
            <a:ext cx="10477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5857875"/>
            <a:ext cx="12128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5851525"/>
            <a:ext cx="14493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5332413"/>
            <a:ext cx="12239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27"/>
          <p:cNvSpPr txBox="1">
            <a:spLocks noChangeArrowheads="1"/>
          </p:cNvSpPr>
          <p:nvPr/>
        </p:nvSpPr>
        <p:spPr bwMode="auto">
          <a:xfrm>
            <a:off x="6340475" y="3925888"/>
            <a:ext cx="2798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40678A"/>
                </a:solidFill>
                <a:latin typeface="Arial" pitchFamily="34" charset="0"/>
              </a:rPr>
              <a:t>The 17 Hottest Enterprise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40678A"/>
                </a:solidFill>
                <a:latin typeface="Arial" pitchFamily="34" charset="0"/>
              </a:rPr>
              <a:t>Mobile Startups Right Now</a:t>
            </a:r>
          </a:p>
        </p:txBody>
      </p:sp>
      <p:pic>
        <p:nvPicPr>
          <p:cNvPr id="4100" name="Picture 4" descr="http://www.kmworld.com/Images/Default.aspx?ImageID=17069&amp;max=16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7752"/>
            <a:ext cx="13239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40% growth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7" y="1524000"/>
            <a:ext cx="8419293" cy="4657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7" y="3158552"/>
            <a:ext cx="7461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38" y="2149475"/>
            <a:ext cx="923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9709"/>
            <a:ext cx="1041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42" y="4152251"/>
            <a:ext cx="433075" cy="43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1" descr="http://www.windriver.com/images/wr-logo-2010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73" y="2955131"/>
            <a:ext cx="1706563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Pacesetter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26" y="4246562"/>
            <a:ext cx="11334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Silliker, Inc.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5504" r="19296" b="11227"/>
          <a:stretch>
            <a:fillRect/>
          </a:stretch>
        </p:blipFill>
        <p:spPr bwMode="auto">
          <a:xfrm>
            <a:off x="3565878" y="2470150"/>
            <a:ext cx="10795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51" y="4210124"/>
            <a:ext cx="109855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2" b="33322"/>
          <a:stretch>
            <a:fillRect/>
          </a:stretch>
        </p:blipFill>
        <p:spPr bwMode="auto">
          <a:xfrm>
            <a:off x="5964524" y="3355688"/>
            <a:ext cx="8334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relias.INTERNEER\Pictures\LAFCU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96" y="3732938"/>
            <a:ext cx="10048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43" y="4730248"/>
            <a:ext cx="7683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76" y="5272330"/>
            <a:ext cx="11334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7173" r="7404" b="12592"/>
          <a:stretch>
            <a:fillRect/>
          </a:stretch>
        </p:blipFill>
        <p:spPr bwMode="auto">
          <a:xfrm>
            <a:off x="6699250" y="3773561"/>
            <a:ext cx="774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7" t="7481" r="30493" b="8823"/>
          <a:stretch>
            <a:fillRect/>
          </a:stretch>
        </p:blipFill>
        <p:spPr bwMode="auto">
          <a:xfrm>
            <a:off x="5772293" y="3733800"/>
            <a:ext cx="6397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4482" r="4256" b="12381"/>
          <a:stretch>
            <a:fillRect/>
          </a:stretch>
        </p:blipFill>
        <p:spPr bwMode="auto">
          <a:xfrm>
            <a:off x="3838718" y="3355687"/>
            <a:ext cx="854523" cy="29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40" y="2872867"/>
            <a:ext cx="768228" cy="32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5964524" y="3035732"/>
            <a:ext cx="1056843" cy="190500"/>
          </a:xfrm>
          <a:prstGeom prst="roundRect">
            <a:avLst>
              <a:gd name="adj" fmla="val 10000"/>
            </a:avLst>
          </a:prstGeom>
          <a:blipFill rotWithShape="0">
            <a:blip r:embed="rId22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ounded Rectangle 24"/>
          <p:cNvSpPr/>
          <p:nvPr/>
        </p:nvSpPr>
        <p:spPr>
          <a:xfrm>
            <a:off x="2756803" y="3364187"/>
            <a:ext cx="929453" cy="319881"/>
          </a:xfrm>
          <a:prstGeom prst="roundRect">
            <a:avLst>
              <a:gd name="adj" fmla="val 10000"/>
            </a:avLst>
          </a:prstGeom>
          <a:blipFill rotWithShape="0">
            <a:blip r:embed="rId23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ounded Rectangle 25"/>
          <p:cNvSpPr/>
          <p:nvPr/>
        </p:nvSpPr>
        <p:spPr>
          <a:xfrm>
            <a:off x="3327080" y="4273975"/>
            <a:ext cx="718352" cy="403807"/>
          </a:xfrm>
          <a:prstGeom prst="roundRect">
            <a:avLst>
              <a:gd name="adj" fmla="val 10000"/>
            </a:avLst>
          </a:prstGeom>
          <a:blipFill rotWithShape="0">
            <a:blip r:embed="rId24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ounded Rectangle 26"/>
          <p:cNvSpPr/>
          <p:nvPr/>
        </p:nvSpPr>
        <p:spPr>
          <a:xfrm>
            <a:off x="2891315" y="2914359"/>
            <a:ext cx="1660525" cy="304800"/>
          </a:xfrm>
          <a:prstGeom prst="roundRect">
            <a:avLst>
              <a:gd name="adj" fmla="val 10000"/>
            </a:avLst>
          </a:prstGeom>
          <a:blipFill rotWithShape="0">
            <a:blip r:embed="rId25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908292" y="2588550"/>
            <a:ext cx="592618" cy="29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1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55726" y="4188117"/>
            <a:ext cx="850214" cy="30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Aecom Technology Corporation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762431" y="4594399"/>
            <a:ext cx="1009862" cy="16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http://www.ustaxshield.com/images/us-tax-shield-logo.jpg">
            <a:hlinkClick r:id="rId30"/>
          </p:cNvPr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655326" y="3239428"/>
            <a:ext cx="924394" cy="24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 descr="AkzoNobel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514186" y="3825541"/>
            <a:ext cx="1213856" cy="289259"/>
          </a:xfrm>
          <a:prstGeom prst="rect">
            <a:avLst/>
          </a:prstGeom>
          <a:noFill/>
        </p:spPr>
      </p:pic>
      <p:pic>
        <p:nvPicPr>
          <p:cNvPr id="33" name="Picture 13" descr="http://birchtesting.interneer.com/ConfigurationData/Config/CompanyLogo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789915" y="4761165"/>
            <a:ext cx="725037" cy="386686"/>
          </a:xfrm>
          <a:prstGeom prst="rect">
            <a:avLst/>
          </a:prstGeom>
          <a:noFill/>
        </p:spPr>
      </p:pic>
      <p:pic>
        <p:nvPicPr>
          <p:cNvPr id="34" name="Picture 77" descr="CalAmp - Air Superiority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 r="56363" b="-9091"/>
          <a:stretch>
            <a:fillRect/>
          </a:stretch>
        </p:blipFill>
        <p:spPr bwMode="auto">
          <a:xfrm>
            <a:off x="2756803" y="2202446"/>
            <a:ext cx="1034593" cy="295598"/>
          </a:xfrm>
          <a:prstGeom prst="rect">
            <a:avLst/>
          </a:prstGeom>
          <a:noFill/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185447" y="3799861"/>
            <a:ext cx="98632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people.ucsc.edu/~smfalcon/UCSC%20logo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21" y="2510761"/>
            <a:ext cx="688787" cy="2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permo.com/files/images/mckenzie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01" y="2429982"/>
            <a:ext cx="879332" cy="3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ineralblu.com/wp-content/uploads/2011/08/MFAH-Block-Logo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77" y="5211777"/>
            <a:ext cx="857502" cy="2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topsportsinjuries.org/Portals/0/Skins/AOSSM/images/panorama_logo.gif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36" y="4844548"/>
            <a:ext cx="814389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interneer.com/Portals/90848/images/6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99" y="2378392"/>
            <a:ext cx="693301" cy="3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interneer.com/Portals/90848/images/8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28" y="2456656"/>
            <a:ext cx="733425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interneer.com/Portals/90848/images/11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281362"/>
            <a:ext cx="733425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kwos.com/wp-content/uploads/2013/12/boeing-logo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39" y="4648200"/>
            <a:ext cx="894674" cy="43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chara.gsu.edu/~white/images/gsu_logo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01" y="4414911"/>
            <a:ext cx="617080" cy="5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"/>
                            </p:stCondLst>
                            <p:childTnLst>
                              <p:par>
                                <p:cTn id="2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"/>
                            </p:stCondLst>
                            <p:childTnLst>
                              <p:par>
                                <p:cTn id="2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global ECOSYSTEM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reeform 296"/>
          <p:cNvSpPr>
            <a:spLocks/>
          </p:cNvSpPr>
          <p:nvPr/>
        </p:nvSpPr>
        <p:spPr bwMode="auto">
          <a:xfrm>
            <a:off x="6267450" y="3644900"/>
            <a:ext cx="730250" cy="890588"/>
          </a:xfrm>
          <a:custGeom>
            <a:avLst/>
            <a:gdLst>
              <a:gd name="T0" fmla="*/ 639173 w 10736"/>
              <a:gd name="T1" fmla="*/ 413856 h 10000"/>
              <a:gd name="T2" fmla="*/ 649104 w 10736"/>
              <a:gd name="T3" fmla="*/ 463284 h 10000"/>
              <a:gd name="T4" fmla="*/ 730250 w 10736"/>
              <a:gd name="T5" fmla="*/ 360688 h 10000"/>
              <a:gd name="T6" fmla="*/ 720523 w 10736"/>
              <a:gd name="T7" fmla="*/ 301019 h 10000"/>
              <a:gd name="T8" fmla="*/ 683929 w 10736"/>
              <a:gd name="T9" fmla="*/ 248474 h 10000"/>
              <a:gd name="T10" fmla="*/ 617271 w 10736"/>
              <a:gd name="T11" fmla="*/ 226209 h 10000"/>
              <a:gd name="T12" fmla="*/ 598089 w 10736"/>
              <a:gd name="T13" fmla="*/ 287927 h 10000"/>
              <a:gd name="T14" fmla="*/ 589859 w 10736"/>
              <a:gd name="T15" fmla="*/ 326668 h 10000"/>
              <a:gd name="T16" fmla="*/ 535240 w 10736"/>
              <a:gd name="T17" fmla="*/ 314110 h 10000"/>
              <a:gd name="T18" fmla="*/ 524765 w 10736"/>
              <a:gd name="T19" fmla="*/ 276973 h 10000"/>
              <a:gd name="T20" fmla="*/ 478240 w 10736"/>
              <a:gd name="T21" fmla="*/ 280713 h 10000"/>
              <a:gd name="T22" fmla="*/ 447836 w 10736"/>
              <a:gd name="T23" fmla="*/ 308856 h 10000"/>
              <a:gd name="T24" fmla="*/ 364377 w 10736"/>
              <a:gd name="T25" fmla="*/ 290065 h 10000"/>
              <a:gd name="T26" fmla="*/ 311186 w 10736"/>
              <a:gd name="T27" fmla="*/ 187202 h 10000"/>
              <a:gd name="T28" fmla="*/ 258063 w 10736"/>
              <a:gd name="T29" fmla="*/ 131005 h 10000"/>
              <a:gd name="T30" fmla="*/ 270307 w 10736"/>
              <a:gd name="T31" fmla="*/ 79619 h 10000"/>
              <a:gd name="T32" fmla="*/ 288400 w 10736"/>
              <a:gd name="T33" fmla="*/ 0 h 10000"/>
              <a:gd name="T34" fmla="*/ 212559 w 10736"/>
              <a:gd name="T35" fmla="*/ 0 h 10000"/>
              <a:gd name="T36" fmla="*/ 227727 w 10736"/>
              <a:gd name="T37" fmla="*/ 18702 h 10000"/>
              <a:gd name="T38" fmla="*/ 144200 w 10736"/>
              <a:gd name="T39" fmla="*/ 84250 h 10000"/>
              <a:gd name="T40" fmla="*/ 151818 w 10736"/>
              <a:gd name="T41" fmla="*/ 149708 h 10000"/>
              <a:gd name="T42" fmla="*/ 91077 w 10736"/>
              <a:gd name="T43" fmla="*/ 271362 h 10000"/>
              <a:gd name="T44" fmla="*/ 37886 w 10736"/>
              <a:gd name="T45" fmla="*/ 299505 h 10000"/>
              <a:gd name="T46" fmla="*/ 75909 w 10736"/>
              <a:gd name="T47" fmla="*/ 374314 h 10000"/>
              <a:gd name="T48" fmla="*/ 15168 w 10736"/>
              <a:gd name="T49" fmla="*/ 402368 h 10000"/>
              <a:gd name="T50" fmla="*/ 30336 w 10736"/>
              <a:gd name="T51" fmla="*/ 458564 h 10000"/>
              <a:gd name="T52" fmla="*/ 98627 w 10736"/>
              <a:gd name="T53" fmla="*/ 458564 h 10000"/>
              <a:gd name="T54" fmla="*/ 136650 w 10736"/>
              <a:gd name="T55" fmla="*/ 712827 h 10000"/>
              <a:gd name="T56" fmla="*/ 197323 w 10736"/>
              <a:gd name="T57" fmla="*/ 843832 h 10000"/>
              <a:gd name="T58" fmla="*/ 242895 w 10736"/>
              <a:gd name="T59" fmla="*/ 862534 h 10000"/>
              <a:gd name="T60" fmla="*/ 280782 w 10736"/>
              <a:gd name="T61" fmla="*/ 778285 h 10000"/>
              <a:gd name="T62" fmla="*/ 296018 w 10736"/>
              <a:gd name="T63" fmla="*/ 655117 h 10000"/>
              <a:gd name="T64" fmla="*/ 402331 w 10736"/>
              <a:gd name="T65" fmla="*/ 552165 h 10000"/>
              <a:gd name="T66" fmla="*/ 488103 w 10736"/>
              <a:gd name="T67" fmla="*/ 476465 h 10000"/>
              <a:gd name="T68" fmla="*/ 534696 w 10736"/>
              <a:gd name="T69" fmla="*/ 408246 h 10000"/>
              <a:gd name="T70" fmla="*/ 550068 w 10736"/>
              <a:gd name="T71" fmla="*/ 377164 h 10000"/>
              <a:gd name="T72" fmla="*/ 597477 w 10736"/>
              <a:gd name="T73" fmla="*/ 398271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9054" y="3526"/>
                  <a:pt x="9034" y="3598"/>
                </a:cubicBezTo>
                <a:lnTo>
                  <a:pt x="8672" y="3668"/>
                </a:lnTo>
                <a:lnTo>
                  <a:pt x="8472" y="3566"/>
                </a:lnTo>
                <a:cubicBezTo>
                  <a:pt x="8338" y="3543"/>
                  <a:pt x="7904" y="3596"/>
                  <a:pt x="7869" y="3527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46"/>
          <p:cNvSpPr>
            <a:spLocks/>
          </p:cNvSpPr>
          <p:nvPr/>
        </p:nvSpPr>
        <p:spPr bwMode="auto">
          <a:xfrm>
            <a:off x="7038975" y="4160838"/>
            <a:ext cx="222250" cy="40005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321"/>
          <p:cNvSpPr>
            <a:spLocks/>
          </p:cNvSpPr>
          <p:nvPr/>
        </p:nvSpPr>
        <p:spPr bwMode="auto">
          <a:xfrm rot="730076">
            <a:off x="4227513" y="3382963"/>
            <a:ext cx="360362" cy="282575"/>
          </a:xfrm>
          <a:custGeom>
            <a:avLst/>
            <a:gdLst>
              <a:gd name="T0" fmla="*/ 2147483647 w 10000"/>
              <a:gd name="T1" fmla="*/ 2147483647 h 10009"/>
              <a:gd name="T2" fmla="*/ 2147483647 w 10000"/>
              <a:gd name="T3" fmla="*/ 2147483647 h 10009"/>
              <a:gd name="T4" fmla="*/ 2147483647 w 10000"/>
              <a:gd name="T5" fmla="*/ 2147483647 h 10009"/>
              <a:gd name="T6" fmla="*/ 2147483647 w 10000"/>
              <a:gd name="T7" fmla="*/ 2147483647 h 10009"/>
              <a:gd name="T8" fmla="*/ 2147483647 w 10000"/>
              <a:gd name="T9" fmla="*/ 2147483647 h 10009"/>
              <a:gd name="T10" fmla="*/ 2147483647 w 10000"/>
              <a:gd name="T11" fmla="*/ 2147483647 h 10009"/>
              <a:gd name="T12" fmla="*/ 2147483647 w 10000"/>
              <a:gd name="T13" fmla="*/ 161364554 h 10009"/>
              <a:gd name="T14" fmla="*/ 2147483647 w 10000"/>
              <a:gd name="T15" fmla="*/ 2147483647 h 10009"/>
              <a:gd name="T16" fmla="*/ 2147483647 w 10000"/>
              <a:gd name="T17" fmla="*/ 161364554 h 10009"/>
              <a:gd name="T18" fmla="*/ 2147483647 w 10000"/>
              <a:gd name="T19" fmla="*/ 2147483647 h 10009"/>
              <a:gd name="T20" fmla="*/ 0 w 10000"/>
              <a:gd name="T21" fmla="*/ 2147483647 h 10009"/>
              <a:gd name="T22" fmla="*/ 2147483647 w 10000"/>
              <a:gd name="T23" fmla="*/ 2147483647 h 10009"/>
              <a:gd name="T24" fmla="*/ 2147483647 w 10000"/>
              <a:gd name="T25" fmla="*/ 2147483647 h 10009"/>
              <a:gd name="T26" fmla="*/ 2147483647 w 10000"/>
              <a:gd name="T27" fmla="*/ 2147483647 h 10009"/>
              <a:gd name="T28" fmla="*/ 2147483647 w 10000"/>
              <a:gd name="T29" fmla="*/ 2147483647 h 10009"/>
              <a:gd name="T30" fmla="*/ 2147483647 w 10000"/>
              <a:gd name="T31" fmla="*/ 2147483647 h 10009"/>
              <a:gd name="T32" fmla="*/ 2147483647 w 10000"/>
              <a:gd name="T33" fmla="*/ 2147483647 h 10009"/>
              <a:gd name="T34" fmla="*/ 2147483647 w 10000"/>
              <a:gd name="T35" fmla="*/ 2147483647 h 10009"/>
              <a:gd name="T36" fmla="*/ 2147483647 w 10000"/>
              <a:gd name="T37" fmla="*/ 2147483647 h 10009"/>
              <a:gd name="T38" fmla="*/ 2147483647 w 10000"/>
              <a:gd name="T39" fmla="*/ 2147483647 h 10009"/>
              <a:gd name="T40" fmla="*/ 2147483647 w 10000"/>
              <a:gd name="T41" fmla="*/ 2147483647 h 10009"/>
              <a:gd name="T42" fmla="*/ 2147483647 w 10000"/>
              <a:gd name="T43" fmla="*/ 2147483647 h 10009"/>
              <a:gd name="T44" fmla="*/ 2147483647 w 10000"/>
              <a:gd name="T45" fmla="*/ 2147483647 h 10009"/>
              <a:gd name="T46" fmla="*/ 2147483647 w 10000"/>
              <a:gd name="T47" fmla="*/ 2147483647 h 10009"/>
              <a:gd name="T48" fmla="*/ 2147483647 w 10000"/>
              <a:gd name="T49" fmla="*/ 2147483647 h 10009"/>
              <a:gd name="T50" fmla="*/ 2147483647 w 10000"/>
              <a:gd name="T51" fmla="*/ 2147483647 h 10009"/>
              <a:gd name="T52" fmla="*/ 2147483647 w 10000"/>
              <a:gd name="T53" fmla="*/ 2147483647 h 10009"/>
              <a:gd name="T54" fmla="*/ 2147483647 w 10000"/>
              <a:gd name="T55" fmla="*/ 2147483647 h 10009"/>
              <a:gd name="T56" fmla="*/ 2147483647 w 10000"/>
              <a:gd name="T57" fmla="*/ 2147483647 h 10009"/>
              <a:gd name="T58" fmla="*/ 2147483647 w 10000"/>
              <a:gd name="T59" fmla="*/ 2147483647 h 10009"/>
              <a:gd name="T60" fmla="*/ 2147483647 w 10000"/>
              <a:gd name="T61" fmla="*/ 2147483647 h 10009"/>
              <a:gd name="T62" fmla="*/ 2147483647 w 10000"/>
              <a:gd name="T63" fmla="*/ 2147483647 h 10009"/>
              <a:gd name="T64" fmla="*/ 2147483647 w 10000"/>
              <a:gd name="T65" fmla="*/ 2147483647 h 10009"/>
              <a:gd name="T66" fmla="*/ 2147483647 w 10000"/>
              <a:gd name="T67" fmla="*/ 2147483647 h 10009"/>
              <a:gd name="T68" fmla="*/ 2147483647 w 10000"/>
              <a:gd name="T69" fmla="*/ 2147483647 h 10009"/>
              <a:gd name="T70" fmla="*/ 2147483647 w 10000"/>
              <a:gd name="T71" fmla="*/ 2147483647 h 10009"/>
              <a:gd name="T72" fmla="*/ 2147483647 w 10000"/>
              <a:gd name="T73" fmla="*/ 2147483647 h 10009"/>
              <a:gd name="T74" fmla="*/ 2147483647 w 10000"/>
              <a:gd name="T75" fmla="*/ 2147483647 h 10009"/>
              <a:gd name="T76" fmla="*/ 2147483647 w 10000"/>
              <a:gd name="T77" fmla="*/ 2147483647 h 10009"/>
              <a:gd name="T78" fmla="*/ 2147483647 w 10000"/>
              <a:gd name="T79" fmla="*/ 2147483647 h 10009"/>
              <a:gd name="T80" fmla="*/ 2147483647 w 10000"/>
              <a:gd name="T81" fmla="*/ 2147483647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322"/>
          <p:cNvSpPr>
            <a:spLocks/>
          </p:cNvSpPr>
          <p:nvPr/>
        </p:nvSpPr>
        <p:spPr bwMode="auto">
          <a:xfrm rot="926903">
            <a:off x="4237038" y="3402013"/>
            <a:ext cx="90487" cy="198437"/>
          </a:xfrm>
          <a:custGeom>
            <a:avLst/>
            <a:gdLst>
              <a:gd name="T0" fmla="*/ 426029799 w 10000"/>
              <a:gd name="T1" fmla="*/ 2147483647 h 10437"/>
              <a:gd name="T2" fmla="*/ 426029799 w 10000"/>
              <a:gd name="T3" fmla="*/ 2147483647 h 10437"/>
              <a:gd name="T4" fmla="*/ 441127138 w 10000"/>
              <a:gd name="T5" fmla="*/ 2147483647 h 10437"/>
              <a:gd name="T6" fmla="*/ 486896829 w 10000"/>
              <a:gd name="T7" fmla="*/ 2147483647 h 10437"/>
              <a:gd name="T8" fmla="*/ 486896829 w 10000"/>
              <a:gd name="T9" fmla="*/ 2147483647 h 10437"/>
              <a:gd name="T10" fmla="*/ 505393367 w 10000"/>
              <a:gd name="T11" fmla="*/ 2147483647 h 10437"/>
              <a:gd name="T12" fmla="*/ 547757218 w 10000"/>
              <a:gd name="T13" fmla="*/ 2147483647 h 10437"/>
              <a:gd name="T14" fmla="*/ 556948788 w 10000"/>
              <a:gd name="T15" fmla="*/ 2147483647 h 10437"/>
              <a:gd name="T16" fmla="*/ 608617535 w 10000"/>
              <a:gd name="T17" fmla="*/ 2147483647 h 10437"/>
              <a:gd name="T18" fmla="*/ 547757218 w 10000"/>
              <a:gd name="T19" fmla="*/ 2147483647 h 10437"/>
              <a:gd name="T20" fmla="*/ 486896829 w 10000"/>
              <a:gd name="T21" fmla="*/ 1175804211 h 10437"/>
              <a:gd name="T22" fmla="*/ 304309174 w 10000"/>
              <a:gd name="T23" fmla="*/ 0 h 10437"/>
              <a:gd name="T24" fmla="*/ 182587736 w 10000"/>
              <a:gd name="T25" fmla="*/ 1175804211 h 10437"/>
              <a:gd name="T26" fmla="*/ 121720705 w 10000"/>
              <a:gd name="T27" fmla="*/ 2147483647 h 10437"/>
              <a:gd name="T28" fmla="*/ 75167108 w 10000"/>
              <a:gd name="T29" fmla="*/ 2147483647 h 10437"/>
              <a:gd name="T30" fmla="*/ 121720705 w 10000"/>
              <a:gd name="T31" fmla="*/ 2147483647 h 10437"/>
              <a:gd name="T32" fmla="*/ 121720705 w 10000"/>
              <a:gd name="T33" fmla="*/ 2147483647 h 10437"/>
              <a:gd name="T34" fmla="*/ 13937767 w 10000"/>
              <a:gd name="T35" fmla="*/ 2147483647 h 10437"/>
              <a:gd name="T36" fmla="*/ 0 w 10000"/>
              <a:gd name="T37" fmla="*/ 2147483647 h 10437"/>
              <a:gd name="T38" fmla="*/ 39560971 w 10000"/>
              <a:gd name="T39" fmla="*/ 2147483647 h 10437"/>
              <a:gd name="T40" fmla="*/ 121720705 w 10000"/>
              <a:gd name="T41" fmla="*/ 2147483647 h 10437"/>
              <a:gd name="T42" fmla="*/ 68959129 w 10000"/>
              <a:gd name="T43" fmla="*/ 2147483647 h 10437"/>
              <a:gd name="T44" fmla="*/ 394566826 w 10000"/>
              <a:gd name="T45" fmla="*/ 2147483647 h 10437"/>
              <a:gd name="T46" fmla="*/ 436863210 w 10000"/>
              <a:gd name="T47" fmla="*/ 2147483647 h 10437"/>
              <a:gd name="T48" fmla="*/ 426029799 w 10000"/>
              <a:gd name="T49" fmla="*/ 2147483647 h 10437"/>
              <a:gd name="T50" fmla="*/ 426029799 w 10000"/>
              <a:gd name="T51" fmla="*/ 2147483647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341"/>
          <p:cNvSpPr>
            <a:spLocks/>
          </p:cNvSpPr>
          <p:nvPr/>
        </p:nvSpPr>
        <p:spPr bwMode="auto">
          <a:xfrm>
            <a:off x="4767263" y="3276600"/>
            <a:ext cx="190500" cy="84138"/>
          </a:xfrm>
          <a:custGeom>
            <a:avLst/>
            <a:gdLst>
              <a:gd name="T0" fmla="*/ 2147483647 w 10000"/>
              <a:gd name="T1" fmla="*/ 230353942 h 10000"/>
              <a:gd name="T2" fmla="*/ 2147483647 w 10000"/>
              <a:gd name="T3" fmla="*/ 153542679 h 10000"/>
              <a:gd name="T4" fmla="*/ 2147483647 w 10000"/>
              <a:gd name="T5" fmla="*/ 153542679 h 10000"/>
              <a:gd name="T6" fmla="*/ 2147483647 w 10000"/>
              <a:gd name="T7" fmla="*/ 76771339 h 10000"/>
              <a:gd name="T8" fmla="*/ 2147483647 w 10000"/>
              <a:gd name="T9" fmla="*/ 38383015 h 10000"/>
              <a:gd name="T10" fmla="*/ 2147483647 w 10000"/>
              <a:gd name="T11" fmla="*/ 38383015 h 10000"/>
              <a:gd name="T12" fmla="*/ 2147483647 w 10000"/>
              <a:gd name="T13" fmla="*/ 0 h 10000"/>
              <a:gd name="T14" fmla="*/ 2147483647 w 10000"/>
              <a:gd name="T15" fmla="*/ 38383015 h 10000"/>
              <a:gd name="T16" fmla="*/ 2147483647 w 10000"/>
              <a:gd name="T17" fmla="*/ 38383015 h 10000"/>
              <a:gd name="T18" fmla="*/ 2147483647 w 10000"/>
              <a:gd name="T19" fmla="*/ 76771339 h 10000"/>
              <a:gd name="T20" fmla="*/ 2147483647 w 10000"/>
              <a:gd name="T21" fmla="*/ 115154355 h 10000"/>
              <a:gd name="T22" fmla="*/ 2147483647 w 10000"/>
              <a:gd name="T23" fmla="*/ 191925686 h 10000"/>
              <a:gd name="T24" fmla="*/ 2147483647 w 10000"/>
              <a:gd name="T25" fmla="*/ 230353942 h 10000"/>
              <a:gd name="T26" fmla="*/ 2147483647 w 10000"/>
              <a:gd name="T27" fmla="*/ 230353942 h 10000"/>
              <a:gd name="T28" fmla="*/ 2147483647 w 10000"/>
              <a:gd name="T29" fmla="*/ 268737521 h 10000"/>
              <a:gd name="T30" fmla="*/ 2147483647 w 10000"/>
              <a:gd name="T31" fmla="*/ 268737521 h 10000"/>
              <a:gd name="T32" fmla="*/ 1048843394 w 10000"/>
              <a:gd name="T33" fmla="*/ 268737521 h 10000"/>
              <a:gd name="T34" fmla="*/ 0 w 10000"/>
              <a:gd name="T35" fmla="*/ 268737521 h 10000"/>
              <a:gd name="T36" fmla="*/ 1048843394 w 10000"/>
              <a:gd name="T37" fmla="*/ 307125281 h 10000"/>
              <a:gd name="T38" fmla="*/ 2147483647 w 10000"/>
              <a:gd name="T39" fmla="*/ 383896612 h 10000"/>
              <a:gd name="T40" fmla="*/ 2147483647 w 10000"/>
              <a:gd name="T41" fmla="*/ 422280200 h 10000"/>
              <a:gd name="T42" fmla="*/ 2147483647 w 10000"/>
              <a:gd name="T43" fmla="*/ 383896612 h 10000"/>
              <a:gd name="T44" fmla="*/ 2147483647 w 10000"/>
              <a:gd name="T45" fmla="*/ 383896612 h 10000"/>
              <a:gd name="T46" fmla="*/ 2147483647 w 10000"/>
              <a:gd name="T47" fmla="*/ 422280200 h 10000"/>
              <a:gd name="T48" fmla="*/ 2147483647 w 10000"/>
              <a:gd name="T49" fmla="*/ 422280200 h 10000"/>
              <a:gd name="T50" fmla="*/ 2147483647 w 10000"/>
              <a:gd name="T51" fmla="*/ 422280200 h 10000"/>
              <a:gd name="T52" fmla="*/ 2147483647 w 10000"/>
              <a:gd name="T53" fmla="*/ 345508860 h 10000"/>
              <a:gd name="T54" fmla="*/ 2147483647 w 10000"/>
              <a:gd name="T55" fmla="*/ 345508860 h 10000"/>
              <a:gd name="T56" fmla="*/ 2147483647 w 10000"/>
              <a:gd name="T57" fmla="*/ 230353942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342"/>
          <p:cNvSpPr>
            <a:spLocks/>
          </p:cNvSpPr>
          <p:nvPr/>
        </p:nvSpPr>
        <p:spPr bwMode="auto">
          <a:xfrm rot="471028">
            <a:off x="4440238" y="3171825"/>
            <a:ext cx="304800" cy="293688"/>
          </a:xfrm>
          <a:custGeom>
            <a:avLst/>
            <a:gdLst>
              <a:gd name="T0" fmla="*/ 2147483647 w 10043"/>
              <a:gd name="T1" fmla="*/ 2147483647 h 10000"/>
              <a:gd name="T2" fmla="*/ 2147483647 w 10043"/>
              <a:gd name="T3" fmla="*/ 2147483647 h 10000"/>
              <a:gd name="T4" fmla="*/ 2147483647 w 10043"/>
              <a:gd name="T5" fmla="*/ 2147483647 h 10000"/>
              <a:gd name="T6" fmla="*/ 2147483647 w 10043"/>
              <a:gd name="T7" fmla="*/ 2147483647 h 10000"/>
              <a:gd name="T8" fmla="*/ 2147483647 w 10043"/>
              <a:gd name="T9" fmla="*/ 2147483647 h 10000"/>
              <a:gd name="T10" fmla="*/ 2147483647 w 10043"/>
              <a:gd name="T11" fmla="*/ 2147483647 h 10000"/>
              <a:gd name="T12" fmla="*/ 2147483647 w 10043"/>
              <a:gd name="T13" fmla="*/ 2147483647 h 10000"/>
              <a:gd name="T14" fmla="*/ 2147483647 w 10043"/>
              <a:gd name="T15" fmla="*/ 2147483647 h 10000"/>
              <a:gd name="T16" fmla="*/ 2147483647 w 10043"/>
              <a:gd name="T17" fmla="*/ 2147483647 h 10000"/>
              <a:gd name="T18" fmla="*/ 2147483647 w 10043"/>
              <a:gd name="T19" fmla="*/ 2147483647 h 10000"/>
              <a:gd name="T20" fmla="*/ 2147483647 w 10043"/>
              <a:gd name="T21" fmla="*/ 2147483647 h 10000"/>
              <a:gd name="T22" fmla="*/ 2147483647 w 10043"/>
              <a:gd name="T23" fmla="*/ 2147483647 h 10000"/>
              <a:gd name="T24" fmla="*/ 2147483647 w 10043"/>
              <a:gd name="T25" fmla="*/ 2147483647 h 10000"/>
              <a:gd name="T26" fmla="*/ 2147483647 w 10043"/>
              <a:gd name="T27" fmla="*/ 2147483647 h 10000"/>
              <a:gd name="T28" fmla="*/ 2147483647 w 10043"/>
              <a:gd name="T29" fmla="*/ 2147483647 h 10000"/>
              <a:gd name="T30" fmla="*/ 2147483647 w 10043"/>
              <a:gd name="T31" fmla="*/ 2147483647 h 10000"/>
              <a:gd name="T32" fmla="*/ 2147483647 w 10043"/>
              <a:gd name="T33" fmla="*/ 2147483647 h 10000"/>
              <a:gd name="T34" fmla="*/ 2147483647 w 10043"/>
              <a:gd name="T35" fmla="*/ 2147483647 h 10000"/>
              <a:gd name="T36" fmla="*/ 2147483647 w 10043"/>
              <a:gd name="T37" fmla="*/ 2147483647 h 10000"/>
              <a:gd name="T38" fmla="*/ 2147483647 w 10043"/>
              <a:gd name="T39" fmla="*/ 2147483647 h 10000"/>
              <a:gd name="T40" fmla="*/ 2147483647 w 10043"/>
              <a:gd name="T41" fmla="*/ 0 h 10000"/>
              <a:gd name="T42" fmla="*/ 2147483647 w 10043"/>
              <a:gd name="T43" fmla="*/ 2147483647 h 10000"/>
              <a:gd name="T44" fmla="*/ 2147483647 w 10043"/>
              <a:gd name="T45" fmla="*/ 2147483647 h 10000"/>
              <a:gd name="T46" fmla="*/ 2147483647 w 10043"/>
              <a:gd name="T47" fmla="*/ 2147483647 h 10000"/>
              <a:gd name="T48" fmla="*/ 2147483647 w 10043"/>
              <a:gd name="T49" fmla="*/ 2147483647 h 10000"/>
              <a:gd name="T50" fmla="*/ 2147483647 w 10043"/>
              <a:gd name="T51" fmla="*/ 2147483647 h 10000"/>
              <a:gd name="T52" fmla="*/ 2147483647 w 10043"/>
              <a:gd name="T53" fmla="*/ 2147483647 h 10000"/>
              <a:gd name="T54" fmla="*/ 2147483647 w 10043"/>
              <a:gd name="T55" fmla="*/ 2147483647 h 10000"/>
              <a:gd name="T56" fmla="*/ 2147483647 w 10043"/>
              <a:gd name="T57" fmla="*/ 2147483647 h 10000"/>
              <a:gd name="T58" fmla="*/ 2147483647 w 10043"/>
              <a:gd name="T59" fmla="*/ 2147483647 h 10000"/>
              <a:gd name="T60" fmla="*/ 2147483647 w 10043"/>
              <a:gd name="T61" fmla="*/ 2147483647 h 10000"/>
              <a:gd name="T62" fmla="*/ 2147483647 w 10043"/>
              <a:gd name="T63" fmla="*/ 2147483647 h 10000"/>
              <a:gd name="T64" fmla="*/ 2147483647 w 10043"/>
              <a:gd name="T65" fmla="*/ 2147483647 h 10000"/>
              <a:gd name="T66" fmla="*/ 852645632 w 10043"/>
              <a:gd name="T67" fmla="*/ 2147483647 h 10000"/>
              <a:gd name="T68" fmla="*/ 2147483647 w 10043"/>
              <a:gd name="T69" fmla="*/ 2147483647 h 10000"/>
              <a:gd name="T70" fmla="*/ 2147483647 w 10043"/>
              <a:gd name="T71" fmla="*/ 2147483647 h 10000"/>
              <a:gd name="T72" fmla="*/ 2147483647 w 10043"/>
              <a:gd name="T73" fmla="*/ 2147483647 h 10000"/>
              <a:gd name="T74" fmla="*/ 2147483647 w 10043"/>
              <a:gd name="T75" fmla="*/ 2147483647 h 10000"/>
              <a:gd name="T76" fmla="*/ 2147483647 w 10043"/>
              <a:gd name="T77" fmla="*/ 2147483647 h 10000"/>
              <a:gd name="T78" fmla="*/ 2147483647 w 10043"/>
              <a:gd name="T79" fmla="*/ 2147483647 h 10000"/>
              <a:gd name="T80" fmla="*/ 2147483647 w 10043"/>
              <a:gd name="T81" fmla="*/ 2147483647 h 10000"/>
              <a:gd name="T82" fmla="*/ 2147483647 w 10043"/>
              <a:gd name="T83" fmla="*/ 2147483647 h 10000"/>
              <a:gd name="T84" fmla="*/ 2147483647 w 10043"/>
              <a:gd name="T85" fmla="*/ 2147483647 h 10000"/>
              <a:gd name="T86" fmla="*/ 2147483647 w 10043"/>
              <a:gd name="T87" fmla="*/ 2147483647 h 10000"/>
              <a:gd name="T88" fmla="*/ 2147483647 w 10043"/>
              <a:gd name="T89" fmla="*/ 2147483647 h 10000"/>
              <a:gd name="T90" fmla="*/ 2147483647 w 10043"/>
              <a:gd name="T91" fmla="*/ 2147483647 h 10000"/>
              <a:gd name="T92" fmla="*/ 2147483647 w 10043"/>
              <a:gd name="T93" fmla="*/ 2147483647 h 10000"/>
              <a:gd name="T94" fmla="*/ 2147483647 w 10043"/>
              <a:gd name="T95" fmla="*/ 2147483647 h 10000"/>
              <a:gd name="T96" fmla="*/ 2147483647 w 10043"/>
              <a:gd name="T97" fmla="*/ 2147483647 h 10000"/>
              <a:gd name="T98" fmla="*/ 2147483647 w 10043"/>
              <a:gd name="T99" fmla="*/ 2147483647 h 10000"/>
              <a:gd name="T100" fmla="*/ 2147483647 w 10043"/>
              <a:gd name="T101" fmla="*/ 2147483647 h 10000"/>
              <a:gd name="T102" fmla="*/ 2147483647 w 10043"/>
              <a:gd name="T103" fmla="*/ 2147483647 h 10000"/>
              <a:gd name="T104" fmla="*/ 2147483647 w 10043"/>
              <a:gd name="T105" fmla="*/ 2147483647 h 10000"/>
              <a:gd name="T106" fmla="*/ 2147483647 w 10043"/>
              <a:gd name="T107" fmla="*/ 2147483647 h 10000"/>
              <a:gd name="T108" fmla="*/ 2147483647 w 10043"/>
              <a:gd name="T109" fmla="*/ 2147483647 h 10000"/>
              <a:gd name="T110" fmla="*/ 2147483647 w 10043"/>
              <a:gd name="T111" fmla="*/ 2147483647 h 10000"/>
              <a:gd name="T112" fmla="*/ 2147483647 w 10043"/>
              <a:gd name="T113" fmla="*/ 2147483647 h 10000"/>
              <a:gd name="T114" fmla="*/ 2147483647 w 10043"/>
              <a:gd name="T115" fmla="*/ 2147483647 h 10000"/>
              <a:gd name="T116" fmla="*/ 2147483647 w 10043"/>
              <a:gd name="T117" fmla="*/ 2147483647 h 10000"/>
              <a:gd name="T118" fmla="*/ 2147483647 w 10043"/>
              <a:gd name="T119" fmla="*/ 2147483647 h 10000"/>
              <a:gd name="T120" fmla="*/ 2147483647 w 10043"/>
              <a:gd name="T121" fmla="*/ 2147483647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343"/>
          <p:cNvSpPr>
            <a:spLocks/>
          </p:cNvSpPr>
          <p:nvPr/>
        </p:nvSpPr>
        <p:spPr bwMode="auto">
          <a:xfrm>
            <a:off x="4699000" y="3348038"/>
            <a:ext cx="311150" cy="315912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344"/>
          <p:cNvSpPr>
            <a:spLocks/>
          </p:cNvSpPr>
          <p:nvPr/>
        </p:nvSpPr>
        <p:spPr bwMode="auto">
          <a:xfrm>
            <a:off x="4691063" y="3040063"/>
            <a:ext cx="200025" cy="292100"/>
          </a:xfrm>
          <a:custGeom>
            <a:avLst/>
            <a:gdLst>
              <a:gd name="T0" fmla="*/ 2147483647 w 10045"/>
              <a:gd name="T1" fmla="*/ 2147483647 h 10019"/>
              <a:gd name="T2" fmla="*/ 2147483647 w 10045"/>
              <a:gd name="T3" fmla="*/ 2147483647 h 10019"/>
              <a:gd name="T4" fmla="*/ 2147483647 w 10045"/>
              <a:gd name="T5" fmla="*/ 2147483647 h 10019"/>
              <a:gd name="T6" fmla="*/ 2147483647 w 10045"/>
              <a:gd name="T7" fmla="*/ 2147483647 h 10019"/>
              <a:gd name="T8" fmla="*/ 2147483647 w 10045"/>
              <a:gd name="T9" fmla="*/ 2147483647 h 10019"/>
              <a:gd name="T10" fmla="*/ 1081275730 w 10045"/>
              <a:gd name="T11" fmla="*/ 2147483647 h 10019"/>
              <a:gd name="T12" fmla="*/ 1081275730 w 10045"/>
              <a:gd name="T13" fmla="*/ 2147483647 h 10019"/>
              <a:gd name="T14" fmla="*/ 2147483647 w 10045"/>
              <a:gd name="T15" fmla="*/ 2147483647 h 10019"/>
              <a:gd name="T16" fmla="*/ 1081275730 w 10045"/>
              <a:gd name="T17" fmla="*/ 2147483647 h 10019"/>
              <a:gd name="T18" fmla="*/ 0 w 10045"/>
              <a:gd name="T19" fmla="*/ 2147483647 h 10019"/>
              <a:gd name="T20" fmla="*/ 2147483647 w 10045"/>
              <a:gd name="T21" fmla="*/ 2147483647 h 10019"/>
              <a:gd name="T22" fmla="*/ 2147483647 w 10045"/>
              <a:gd name="T23" fmla="*/ 2147483647 h 10019"/>
              <a:gd name="T24" fmla="*/ 2147483647 w 10045"/>
              <a:gd name="T25" fmla="*/ 2147483647 h 10019"/>
              <a:gd name="T26" fmla="*/ 2147483647 w 10045"/>
              <a:gd name="T27" fmla="*/ 2147483647 h 10019"/>
              <a:gd name="T28" fmla="*/ 2147483647 w 10045"/>
              <a:gd name="T29" fmla="*/ 2147483647 h 10019"/>
              <a:gd name="T30" fmla="*/ 2147483647 w 10045"/>
              <a:gd name="T31" fmla="*/ 2147483647 h 10019"/>
              <a:gd name="T32" fmla="*/ 2147483647 w 10045"/>
              <a:gd name="T33" fmla="*/ 2147483647 h 10019"/>
              <a:gd name="T34" fmla="*/ 2147483647 w 10045"/>
              <a:gd name="T35" fmla="*/ 2147483647 h 10019"/>
              <a:gd name="T36" fmla="*/ 2147483647 w 10045"/>
              <a:gd name="T37" fmla="*/ 2147483647 h 10019"/>
              <a:gd name="T38" fmla="*/ 2147483647 w 10045"/>
              <a:gd name="T39" fmla="*/ 2147483647 h 10019"/>
              <a:gd name="T40" fmla="*/ 2147483647 w 10045"/>
              <a:gd name="T41" fmla="*/ 2147483647 h 10019"/>
              <a:gd name="T42" fmla="*/ 2147483647 w 10045"/>
              <a:gd name="T43" fmla="*/ 2147483647 h 10019"/>
              <a:gd name="T44" fmla="*/ 2147483647 w 10045"/>
              <a:gd name="T45" fmla="*/ 2147483647 h 10019"/>
              <a:gd name="T46" fmla="*/ 2147483647 w 10045"/>
              <a:gd name="T47" fmla="*/ 2147483647 h 10019"/>
              <a:gd name="T48" fmla="*/ 2147483647 w 10045"/>
              <a:gd name="T49" fmla="*/ 2147483647 h 10019"/>
              <a:gd name="T50" fmla="*/ 2147483647 w 10045"/>
              <a:gd name="T51" fmla="*/ 2147483647 h 10019"/>
              <a:gd name="T52" fmla="*/ 2147483647 w 10045"/>
              <a:gd name="T53" fmla="*/ 2147483647 h 10019"/>
              <a:gd name="T54" fmla="*/ 2147483647 w 10045"/>
              <a:gd name="T55" fmla="*/ 2147483647 h 10019"/>
              <a:gd name="T56" fmla="*/ 2147483647 w 10045"/>
              <a:gd name="T57" fmla="*/ 2147483647 h 10019"/>
              <a:gd name="T58" fmla="*/ 2147483647 w 10045"/>
              <a:gd name="T59" fmla="*/ 2147483647 h 10019"/>
              <a:gd name="T60" fmla="*/ 2147483647 w 10045"/>
              <a:gd name="T61" fmla="*/ 2147483647 h 10019"/>
              <a:gd name="T62" fmla="*/ 2147483647 w 10045"/>
              <a:gd name="T63" fmla="*/ 2147483647 h 10019"/>
              <a:gd name="T64" fmla="*/ 2147483647 w 10045"/>
              <a:gd name="T65" fmla="*/ 2147483647 h 10019"/>
              <a:gd name="T66" fmla="*/ 2147483647 w 10045"/>
              <a:gd name="T67" fmla="*/ 2147483647 h 10019"/>
              <a:gd name="T68" fmla="*/ 2147483647 w 10045"/>
              <a:gd name="T69" fmla="*/ 2147483647 h 10019"/>
              <a:gd name="T70" fmla="*/ 2147483647 w 10045"/>
              <a:gd name="T71" fmla="*/ 2147483647 h 10019"/>
              <a:gd name="T72" fmla="*/ 2147483647 w 10045"/>
              <a:gd name="T73" fmla="*/ 2147483647 h 10019"/>
              <a:gd name="T74" fmla="*/ 2147483647 w 10045"/>
              <a:gd name="T75" fmla="*/ 2147483647 h 10019"/>
              <a:gd name="T76" fmla="*/ 2147483647 w 10045"/>
              <a:gd name="T77" fmla="*/ 2147483647 h 10019"/>
              <a:gd name="T78" fmla="*/ 2147483647 w 10045"/>
              <a:gd name="T79" fmla="*/ 2147483647 h 10019"/>
              <a:gd name="T80" fmla="*/ 2147483647 w 10045"/>
              <a:gd name="T81" fmla="*/ 2147483647 h 10019"/>
              <a:gd name="T82" fmla="*/ 2147483647 w 10045"/>
              <a:gd name="T83" fmla="*/ 2147483647 h 10019"/>
              <a:gd name="T84" fmla="*/ 2147483647 w 10045"/>
              <a:gd name="T85" fmla="*/ 2147483647 h 10019"/>
              <a:gd name="T86" fmla="*/ 2147483647 w 10045"/>
              <a:gd name="T87" fmla="*/ 2147483647 h 10019"/>
              <a:gd name="T88" fmla="*/ 2147483647 w 10045"/>
              <a:gd name="T89" fmla="*/ 2147483647 h 10019"/>
              <a:gd name="T90" fmla="*/ 2147483647 w 10045"/>
              <a:gd name="T91" fmla="*/ 2147483647 h 10019"/>
              <a:gd name="T92" fmla="*/ 2147483647 w 10045"/>
              <a:gd name="T93" fmla="*/ 2147483647 h 10019"/>
              <a:gd name="T94" fmla="*/ 2147483647 w 10045"/>
              <a:gd name="T95" fmla="*/ 2147483647 h 10019"/>
              <a:gd name="T96" fmla="*/ 2147483647 w 10045"/>
              <a:gd name="T97" fmla="*/ 2147483647 h 10019"/>
              <a:gd name="T98" fmla="*/ 2147483647 w 10045"/>
              <a:gd name="T99" fmla="*/ 2147483647 h 10019"/>
              <a:gd name="T100" fmla="*/ 2147483647 w 10045"/>
              <a:gd name="T101" fmla="*/ 2147483647 h 10019"/>
              <a:gd name="T102" fmla="*/ 2147483647 w 10045"/>
              <a:gd name="T103" fmla="*/ 0 h 10019"/>
              <a:gd name="T104" fmla="*/ 2147483647 w 10045"/>
              <a:gd name="T105" fmla="*/ 2147483647 h 10019"/>
              <a:gd name="T106" fmla="*/ 2147483647 w 10045"/>
              <a:gd name="T107" fmla="*/ 2147483647 h 10019"/>
              <a:gd name="T108" fmla="*/ 2147483647 w 10045"/>
              <a:gd name="T109" fmla="*/ 2147483647 h 10019"/>
              <a:gd name="T110" fmla="*/ 2147483647 w 10045"/>
              <a:gd name="T111" fmla="*/ 2147483647 h 10019"/>
              <a:gd name="T112" fmla="*/ 2147483647 w 10045"/>
              <a:gd name="T113" fmla="*/ 2147483647 h 10019"/>
              <a:gd name="T114" fmla="*/ 2147483647 w 10045"/>
              <a:gd name="T115" fmla="*/ 2147483647 h 10019"/>
              <a:gd name="T116" fmla="*/ 2147483647 w 10045"/>
              <a:gd name="T117" fmla="*/ 2147483647 h 10019"/>
              <a:gd name="T118" fmla="*/ 2147483647 w 10045"/>
              <a:gd name="T119" fmla="*/ 2147483647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345"/>
          <p:cNvSpPr>
            <a:spLocks/>
          </p:cNvSpPr>
          <p:nvPr/>
        </p:nvSpPr>
        <p:spPr bwMode="auto">
          <a:xfrm>
            <a:off x="4665663" y="3100388"/>
            <a:ext cx="76200" cy="101600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346"/>
          <p:cNvSpPr>
            <a:spLocks/>
          </p:cNvSpPr>
          <p:nvPr/>
        </p:nvSpPr>
        <p:spPr bwMode="auto">
          <a:xfrm rot="-633815">
            <a:off x="5046663" y="3533775"/>
            <a:ext cx="158750" cy="163513"/>
          </a:xfrm>
          <a:custGeom>
            <a:avLst/>
            <a:gdLst>
              <a:gd name="T0" fmla="*/ 2147483647 w 9874"/>
              <a:gd name="T1" fmla="*/ 861456484 h 10000"/>
              <a:gd name="T2" fmla="*/ 2147483647 w 9874"/>
              <a:gd name="T3" fmla="*/ 573160271 h 10000"/>
              <a:gd name="T4" fmla="*/ 2147483647 w 9874"/>
              <a:gd name="T5" fmla="*/ 571945092 h 10000"/>
              <a:gd name="T6" fmla="*/ 2147483647 w 9874"/>
              <a:gd name="T7" fmla="*/ 0 h 10000"/>
              <a:gd name="T8" fmla="*/ 2147483647 w 9874"/>
              <a:gd name="T9" fmla="*/ 350414474 h 10000"/>
              <a:gd name="T10" fmla="*/ 2147483647 w 9874"/>
              <a:gd name="T11" fmla="*/ 1282208266 h 10000"/>
              <a:gd name="T12" fmla="*/ 1792679761 w 9874"/>
              <a:gd name="T13" fmla="*/ 1861231051 h 10000"/>
              <a:gd name="T14" fmla="*/ 1792679761 w 9874"/>
              <a:gd name="T15" fmla="*/ 2147483647 h 10000"/>
              <a:gd name="T16" fmla="*/ 1194741583 w 9874"/>
              <a:gd name="T17" fmla="*/ 2147483647 h 10000"/>
              <a:gd name="T18" fmla="*/ 0 w 9874"/>
              <a:gd name="T19" fmla="*/ 2147483647 h 10000"/>
              <a:gd name="T20" fmla="*/ 1194741583 w 9874"/>
              <a:gd name="T21" fmla="*/ 2147483647 h 10000"/>
              <a:gd name="T22" fmla="*/ 2147483647 w 9874"/>
              <a:gd name="T23" fmla="*/ 2147483647 h 10000"/>
              <a:gd name="T24" fmla="*/ 2147483647 w 9874"/>
              <a:gd name="T25" fmla="*/ 2147483647 h 10000"/>
              <a:gd name="T26" fmla="*/ 2147483647 w 9874"/>
              <a:gd name="T27" fmla="*/ 2147483647 h 10000"/>
              <a:gd name="T28" fmla="*/ 2147483647 w 9874"/>
              <a:gd name="T29" fmla="*/ 2147483647 h 10000"/>
              <a:gd name="T30" fmla="*/ 2147483647 w 9874"/>
              <a:gd name="T31" fmla="*/ 2147483647 h 10000"/>
              <a:gd name="T32" fmla="*/ 2147483647 w 9874"/>
              <a:gd name="T33" fmla="*/ 2147483647 h 10000"/>
              <a:gd name="T34" fmla="*/ 2147483647 w 9874"/>
              <a:gd name="T35" fmla="*/ 2147483647 h 10000"/>
              <a:gd name="T36" fmla="*/ 2147483647 w 9874"/>
              <a:gd name="T37" fmla="*/ 2147483647 h 10000"/>
              <a:gd name="T38" fmla="*/ 2147483647 w 9874"/>
              <a:gd name="T39" fmla="*/ 2147483647 h 10000"/>
              <a:gd name="T40" fmla="*/ 2147483647 w 9874"/>
              <a:gd name="T41" fmla="*/ 2147483647 h 10000"/>
              <a:gd name="T42" fmla="*/ 2147483647 w 9874"/>
              <a:gd name="T43" fmla="*/ 2147483647 h 10000"/>
              <a:gd name="T44" fmla="*/ 2147483647 w 9874"/>
              <a:gd name="T45" fmla="*/ 2083902531 h 10000"/>
              <a:gd name="T46" fmla="*/ 2147483647 w 9874"/>
              <a:gd name="T47" fmla="*/ 1331460655 h 10000"/>
              <a:gd name="T48" fmla="*/ 2147483647 w 9874"/>
              <a:gd name="T49" fmla="*/ 1056034845 h 10000"/>
              <a:gd name="T50" fmla="*/ 2147483647 w 9874"/>
              <a:gd name="T51" fmla="*/ 861456484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351"/>
          <p:cNvSpPr>
            <a:spLocks/>
          </p:cNvSpPr>
          <p:nvPr/>
        </p:nvSpPr>
        <p:spPr bwMode="auto">
          <a:xfrm>
            <a:off x="5037138" y="3279775"/>
            <a:ext cx="204787" cy="16827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0 h 10000"/>
              <a:gd name="T8" fmla="*/ 2147483647 w 10000"/>
              <a:gd name="T9" fmla="*/ 962987830 h 10000"/>
              <a:gd name="T10" fmla="*/ 2147483647 w 10000"/>
              <a:gd name="T11" fmla="*/ 1505821189 h 10000"/>
              <a:gd name="T12" fmla="*/ 2147483647 w 10000"/>
              <a:gd name="T13" fmla="*/ 962987830 h 10000"/>
              <a:gd name="T14" fmla="*/ 2147483647 w 10000"/>
              <a:gd name="T15" fmla="*/ 2147483647 h 10000"/>
              <a:gd name="T16" fmla="*/ 1839321513 w 10000"/>
              <a:gd name="T17" fmla="*/ 2147483647 h 10000"/>
              <a:gd name="T18" fmla="*/ 1728171895 w 10000"/>
              <a:gd name="T19" fmla="*/ 2147483647 h 10000"/>
              <a:gd name="T20" fmla="*/ 1513069159 w 10000"/>
              <a:gd name="T21" fmla="*/ 2147483647 h 10000"/>
              <a:gd name="T22" fmla="*/ 7214134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353"/>
          <p:cNvSpPr>
            <a:spLocks/>
          </p:cNvSpPr>
          <p:nvPr/>
        </p:nvSpPr>
        <p:spPr bwMode="auto">
          <a:xfrm>
            <a:off x="4830763" y="3201988"/>
            <a:ext cx="158750" cy="82550"/>
          </a:xfrm>
          <a:custGeom>
            <a:avLst/>
            <a:gdLst>
              <a:gd name="T0" fmla="*/ 2147483647 w 10569"/>
              <a:gd name="T1" fmla="*/ 218132199 h 10092"/>
              <a:gd name="T2" fmla="*/ 2147483647 w 10569"/>
              <a:gd name="T3" fmla="*/ 122706788 h 10092"/>
              <a:gd name="T4" fmla="*/ 2147483647 w 10569"/>
              <a:gd name="T5" fmla="*/ 61371189 h 10092"/>
              <a:gd name="T6" fmla="*/ 2147483647 w 10569"/>
              <a:gd name="T7" fmla="*/ 0 h 10092"/>
              <a:gd name="T8" fmla="*/ 2147483647 w 10569"/>
              <a:gd name="T9" fmla="*/ 30665321 h 10092"/>
              <a:gd name="T10" fmla="*/ 2147483647 w 10569"/>
              <a:gd name="T11" fmla="*/ 0 h 10092"/>
              <a:gd name="T12" fmla="*/ 2097951320 w 10569"/>
              <a:gd name="T13" fmla="*/ 30665321 h 10092"/>
              <a:gd name="T14" fmla="*/ 1401434486 w 10569"/>
              <a:gd name="T15" fmla="*/ 61371189 h 10092"/>
              <a:gd name="T16" fmla="*/ 704917667 w 10569"/>
              <a:gd name="T17" fmla="*/ 92041467 h 10092"/>
              <a:gd name="T18" fmla="*/ 8448222 w 10569"/>
              <a:gd name="T19" fmla="*/ 122706788 h 10092"/>
              <a:gd name="T20" fmla="*/ 357065685 w 10569"/>
              <a:gd name="T21" fmla="*/ 164160932 h 10092"/>
              <a:gd name="T22" fmla="*/ 1012965140 w 10569"/>
              <a:gd name="T23" fmla="*/ 220119984 h 10092"/>
              <a:gd name="T24" fmla="*/ 1750099564 w 10569"/>
              <a:gd name="T25" fmla="*/ 306784830 h 10092"/>
              <a:gd name="T26" fmla="*/ 2097951320 w 10569"/>
              <a:gd name="T27" fmla="*/ 337490632 h 10092"/>
              <a:gd name="T28" fmla="*/ 2147483647 w 10569"/>
              <a:gd name="T29" fmla="*/ 371544855 h 10092"/>
              <a:gd name="T30" fmla="*/ 2147483647 w 10569"/>
              <a:gd name="T31" fmla="*/ 367936564 h 10092"/>
              <a:gd name="T32" fmla="*/ 2147483647 w 10569"/>
              <a:gd name="T33" fmla="*/ 337230696 h 10092"/>
              <a:gd name="T34" fmla="*/ 2147483647 w 10569"/>
              <a:gd name="T35" fmla="*/ 346435062 h 10092"/>
              <a:gd name="T36" fmla="*/ 2147483647 w 10569"/>
              <a:gd name="T37" fmla="*/ 347321125 h 10092"/>
              <a:gd name="T38" fmla="*/ 2147483647 w 10569"/>
              <a:gd name="T39" fmla="*/ 353615522 h 10092"/>
              <a:gd name="T40" fmla="*/ 2147483647 w 10569"/>
              <a:gd name="T41" fmla="*/ 369740943 h 10092"/>
              <a:gd name="T42" fmla="*/ 2147483647 w 10569"/>
              <a:gd name="T43" fmla="*/ 344411753 h 10092"/>
              <a:gd name="T44" fmla="*/ 2147483647 w 10569"/>
              <a:gd name="T45" fmla="*/ 359211597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354"/>
          <p:cNvSpPr>
            <a:spLocks/>
          </p:cNvSpPr>
          <p:nvPr/>
        </p:nvSpPr>
        <p:spPr bwMode="auto">
          <a:xfrm>
            <a:off x="4943475" y="3287713"/>
            <a:ext cx="138113" cy="95250"/>
          </a:xfrm>
          <a:custGeom>
            <a:avLst/>
            <a:gdLst>
              <a:gd name="T0" fmla="*/ 2147483647 w 9980"/>
              <a:gd name="T1" fmla="*/ 0 h 10000"/>
              <a:gd name="T2" fmla="*/ 2147483647 w 9980"/>
              <a:gd name="T3" fmla="*/ 120347451 h 10000"/>
              <a:gd name="T4" fmla="*/ 2048295641 w 9980"/>
              <a:gd name="T5" fmla="*/ 174854502 h 10000"/>
              <a:gd name="T6" fmla="*/ 1295790420 w 9980"/>
              <a:gd name="T7" fmla="*/ 229369258 h 10000"/>
              <a:gd name="T8" fmla="*/ 794318046 w 9980"/>
              <a:gd name="T9" fmla="*/ 209556601 h 10000"/>
              <a:gd name="T10" fmla="*/ 543839063 w 9980"/>
              <a:gd name="T11" fmla="*/ 174854502 h 10000"/>
              <a:gd name="T12" fmla="*/ 292843180 w 9980"/>
              <a:gd name="T13" fmla="*/ 283793289 h 10000"/>
              <a:gd name="T14" fmla="*/ 41849789 w 9980"/>
              <a:gd name="T15" fmla="*/ 447321156 h 10000"/>
              <a:gd name="T16" fmla="*/ 11224449 w 9980"/>
              <a:gd name="T17" fmla="*/ 470376980 h 10000"/>
              <a:gd name="T18" fmla="*/ 159185930 w 9980"/>
              <a:gd name="T19" fmla="*/ 536612402 h 10000"/>
              <a:gd name="T20" fmla="*/ 838699122 w 9980"/>
              <a:gd name="T21" fmla="*/ 744424260 h 10000"/>
              <a:gd name="T22" fmla="*/ 1841683506 w 9980"/>
              <a:gd name="T23" fmla="*/ 792279756 h 10000"/>
              <a:gd name="T24" fmla="*/ 2147483647 w 9980"/>
              <a:gd name="T25" fmla="*/ 746169002 h 10000"/>
              <a:gd name="T26" fmla="*/ 2147483647 w 9980"/>
              <a:gd name="T27" fmla="*/ 678509460 h 10000"/>
              <a:gd name="T28" fmla="*/ 2147483647 w 9980"/>
              <a:gd name="T29" fmla="*/ 678509460 h 10000"/>
              <a:gd name="T30" fmla="*/ 2147483647 w 9980"/>
              <a:gd name="T31" fmla="*/ 610766908 h 10000"/>
              <a:gd name="T32" fmla="*/ 2147483647 w 9980"/>
              <a:gd name="T33" fmla="*/ 392815010 h 10000"/>
              <a:gd name="T34" fmla="*/ 2147483647 w 9980"/>
              <a:gd name="T35" fmla="*/ 120347451 h 10000"/>
              <a:gd name="T36" fmla="*/ 2147483647 w 9980"/>
              <a:gd name="T37" fmla="*/ 9902428 h 10000"/>
              <a:gd name="T38" fmla="*/ 2147483647 w 9980"/>
              <a:gd name="T39" fmla="*/ 26306802 h 10000"/>
              <a:gd name="T40" fmla="*/ 214748364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355"/>
          <p:cNvSpPr>
            <a:spLocks/>
          </p:cNvSpPr>
          <p:nvPr/>
        </p:nvSpPr>
        <p:spPr bwMode="auto">
          <a:xfrm>
            <a:off x="4948238" y="3248025"/>
            <a:ext cx="133350" cy="69850"/>
          </a:xfrm>
          <a:custGeom>
            <a:avLst/>
            <a:gdLst>
              <a:gd name="T0" fmla="*/ 2147483647 w 10000"/>
              <a:gd name="T1" fmla="*/ 11717197 h 9595"/>
              <a:gd name="T2" fmla="*/ 2117831042 w 10000"/>
              <a:gd name="T3" fmla="*/ 1864984 h 9595"/>
              <a:gd name="T4" fmla="*/ 1670018673 w 10000"/>
              <a:gd name="T5" fmla="*/ 1985706 h 9595"/>
              <a:gd name="T6" fmla="*/ 1192608324 w 10000"/>
              <a:gd name="T7" fmla="*/ 11717197 h 9595"/>
              <a:gd name="T8" fmla="*/ 954346452 w 10000"/>
              <a:gd name="T9" fmla="*/ 56295023 h 9595"/>
              <a:gd name="T10" fmla="*/ 0 w 10000"/>
              <a:gd name="T11" fmla="*/ 100895271 h 9595"/>
              <a:gd name="T12" fmla="*/ 238705181 w 10000"/>
              <a:gd name="T13" fmla="*/ 145472777 h 9595"/>
              <a:gd name="T14" fmla="*/ 413599734 w 10000"/>
              <a:gd name="T15" fmla="*/ 172255509 h 9595"/>
              <a:gd name="T16" fmla="*/ 852527046 w 10000"/>
              <a:gd name="T17" fmla="*/ 192499706 h 9595"/>
              <a:gd name="T18" fmla="*/ 1872358309 w 10000"/>
              <a:gd name="T19" fmla="*/ 165736637 h 9595"/>
              <a:gd name="T20" fmla="*/ 2147483647 w 10000"/>
              <a:gd name="T21" fmla="*/ 153539079 h 9595"/>
              <a:gd name="T22" fmla="*/ 2147483647 w 10000"/>
              <a:gd name="T23" fmla="*/ 109902201 h 9595"/>
              <a:gd name="T24" fmla="*/ 2147483647 w 10000"/>
              <a:gd name="T25" fmla="*/ 118909553 h 9595"/>
              <a:gd name="T26" fmla="*/ 2147483647 w 10000"/>
              <a:gd name="T27" fmla="*/ 99771804 h 9595"/>
              <a:gd name="T28" fmla="*/ 2147483647 w 10000"/>
              <a:gd name="T29" fmla="*/ 78603679 h 9595"/>
              <a:gd name="T30" fmla="*/ 2147483647 w 10000"/>
              <a:gd name="T31" fmla="*/ 43215616 h 9595"/>
              <a:gd name="T32" fmla="*/ 2147483647 w 10000"/>
              <a:gd name="T33" fmla="*/ 24356051 h 9595"/>
              <a:gd name="T34" fmla="*/ 2147483647 w 10000"/>
              <a:gd name="T35" fmla="*/ 11717197 h 9595"/>
              <a:gd name="T36" fmla="*/ 2147483647 w 10000"/>
              <a:gd name="T37" fmla="*/ 11717197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356"/>
          <p:cNvSpPr>
            <a:spLocks/>
          </p:cNvSpPr>
          <p:nvPr/>
        </p:nvSpPr>
        <p:spPr bwMode="auto">
          <a:xfrm>
            <a:off x="5097463" y="3429000"/>
            <a:ext cx="182562" cy="141288"/>
          </a:xfrm>
          <a:custGeom>
            <a:avLst/>
            <a:gdLst>
              <a:gd name="T0" fmla="*/ 2147483647 w 10000"/>
              <a:gd name="T1" fmla="*/ 293810106 h 10000"/>
              <a:gd name="T2" fmla="*/ 1846282842 w 10000"/>
              <a:gd name="T3" fmla="*/ 293810106 h 10000"/>
              <a:gd name="T4" fmla="*/ 0 w 10000"/>
              <a:gd name="T5" fmla="*/ 0 h 10000"/>
              <a:gd name="T6" fmla="*/ 0 w 10000"/>
              <a:gd name="T7" fmla="*/ 587019553 h 10000"/>
              <a:gd name="T8" fmla="*/ 924200281 w 10000"/>
              <a:gd name="T9" fmla="*/ 1468447271 h 10000"/>
              <a:gd name="T10" fmla="*/ 1379187541 w 10000"/>
              <a:gd name="T11" fmla="*/ 2147483647 h 10000"/>
              <a:gd name="T12" fmla="*/ 924200281 w 10000"/>
              <a:gd name="T13" fmla="*/ 2147483647 h 10000"/>
              <a:gd name="T14" fmla="*/ 1846282842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1761659502 h 10000"/>
              <a:gd name="T42" fmla="*/ 2147483647 w 10000"/>
              <a:gd name="T43" fmla="*/ 587019553 h 10000"/>
              <a:gd name="T44" fmla="*/ 2147483647 w 10000"/>
              <a:gd name="T45" fmla="*/ 0 h 10000"/>
              <a:gd name="T46" fmla="*/ 2147483647 w 10000"/>
              <a:gd name="T47" fmla="*/ 29381010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361"/>
          <p:cNvSpPr>
            <a:spLocks/>
          </p:cNvSpPr>
          <p:nvPr/>
        </p:nvSpPr>
        <p:spPr bwMode="auto">
          <a:xfrm>
            <a:off x="4691063" y="3314700"/>
            <a:ext cx="114300" cy="65088"/>
          </a:xfrm>
          <a:custGeom>
            <a:avLst/>
            <a:gdLst>
              <a:gd name="T0" fmla="*/ 1523412940 w 10000"/>
              <a:gd name="T1" fmla="*/ 20703172 h 11466"/>
              <a:gd name="T2" fmla="*/ 1384973249 w 10000"/>
              <a:gd name="T3" fmla="*/ 13260037 h 11466"/>
              <a:gd name="T4" fmla="*/ 1107889269 w 10000"/>
              <a:gd name="T5" fmla="*/ 5816929 h 11466"/>
              <a:gd name="T6" fmla="*/ 705952907 w 10000"/>
              <a:gd name="T7" fmla="*/ 11598732 h 11466"/>
              <a:gd name="T8" fmla="*/ 629180878 w 10000"/>
              <a:gd name="T9" fmla="*/ 0 h 11466"/>
              <a:gd name="T10" fmla="*/ 415505657 w 10000"/>
              <a:gd name="T11" fmla="*/ 11182239 h 11466"/>
              <a:gd name="T12" fmla="*/ 0 w 10000"/>
              <a:gd name="T13" fmla="*/ 35589387 h 11466"/>
              <a:gd name="T14" fmla="*/ 0 w 10000"/>
              <a:gd name="T15" fmla="*/ 50474506 h 11466"/>
              <a:gd name="T16" fmla="*/ 277065955 w 10000"/>
              <a:gd name="T17" fmla="*/ 50474506 h 11466"/>
              <a:gd name="T18" fmla="*/ 408729233 w 10000"/>
              <a:gd name="T19" fmla="*/ 68272305 h 11466"/>
              <a:gd name="T20" fmla="*/ 553945349 w 10000"/>
              <a:gd name="T21" fmla="*/ 65360750 h 11466"/>
              <a:gd name="T22" fmla="*/ 860112323 w 10000"/>
              <a:gd name="T23" fmla="*/ 53797304 h 11466"/>
              <a:gd name="T24" fmla="*/ 1019100903 w 10000"/>
              <a:gd name="T25" fmla="*/ 60412870 h 11466"/>
              <a:gd name="T26" fmla="*/ 1523412940 w 10000"/>
              <a:gd name="T27" fmla="*/ 50474506 h 11466"/>
              <a:gd name="T28" fmla="*/ 1800478906 w 10000"/>
              <a:gd name="T29" fmla="*/ 43031399 h 11466"/>
              <a:gd name="T30" fmla="*/ 1938918597 w 10000"/>
              <a:gd name="T31" fmla="*/ 43031399 h 11466"/>
              <a:gd name="T32" fmla="*/ 1800478906 w 10000"/>
              <a:gd name="T33" fmla="*/ 35589387 h 11466"/>
              <a:gd name="T34" fmla="*/ 1523412940 w 10000"/>
              <a:gd name="T35" fmla="*/ 20703172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363"/>
          <p:cNvSpPr>
            <a:spLocks/>
          </p:cNvSpPr>
          <p:nvPr/>
        </p:nvSpPr>
        <p:spPr bwMode="auto">
          <a:xfrm>
            <a:off x="4633913" y="3168650"/>
            <a:ext cx="71437" cy="74613"/>
          </a:xfrm>
          <a:custGeom>
            <a:avLst/>
            <a:gdLst>
              <a:gd name="T0" fmla="*/ 43091458 w 10056"/>
              <a:gd name="T1" fmla="*/ 105833347 h 10000"/>
              <a:gd name="T2" fmla="*/ 60516545 w 10056"/>
              <a:gd name="T3" fmla="*/ 148181948 h 10000"/>
              <a:gd name="T4" fmla="*/ 95382098 w 10056"/>
              <a:gd name="T5" fmla="*/ 169343381 h 10000"/>
              <a:gd name="T6" fmla="*/ 127165973 w 10056"/>
              <a:gd name="T7" fmla="*/ 196710131 h 10000"/>
              <a:gd name="T8" fmla="*/ 159904912 w 10056"/>
              <a:gd name="T9" fmla="*/ 231533339 h 10000"/>
              <a:gd name="T10" fmla="*/ 180375846 w 10056"/>
              <a:gd name="T11" fmla="*/ 174299266 h 10000"/>
              <a:gd name="T12" fmla="*/ 168237950 w 10056"/>
              <a:gd name="T13" fmla="*/ 131951061 h 10000"/>
              <a:gd name="T14" fmla="*/ 181386826 w 10056"/>
              <a:gd name="T15" fmla="*/ 75990916 h 10000"/>
              <a:gd name="T16" fmla="*/ 155827284 w 10056"/>
              <a:gd name="T17" fmla="*/ 54825744 h 10000"/>
              <a:gd name="T18" fmla="*/ 130232265 w 10056"/>
              <a:gd name="T19" fmla="*/ 42323709 h 10000"/>
              <a:gd name="T20" fmla="*/ 95382098 w 10056"/>
              <a:gd name="T21" fmla="*/ 21161829 h 10000"/>
              <a:gd name="T22" fmla="*/ 60516545 w 10056"/>
              <a:gd name="T23" fmla="*/ 21161829 h 10000"/>
              <a:gd name="T24" fmla="*/ 43091458 w 10056"/>
              <a:gd name="T25" fmla="*/ 0 h 10000"/>
              <a:gd name="T26" fmla="*/ 8243820 w 10056"/>
              <a:gd name="T27" fmla="*/ 21161829 h 10000"/>
              <a:gd name="T28" fmla="*/ 0 w 10056"/>
              <a:gd name="T29" fmla="*/ 22481897 h 10000"/>
              <a:gd name="T30" fmla="*/ 16414107 w 10056"/>
              <a:gd name="T31" fmla="*/ 79716022 h 10000"/>
              <a:gd name="T32" fmla="*/ 43091458 w 10056"/>
              <a:gd name="T33" fmla="*/ 105833347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52"/>
          <p:cNvSpPr>
            <a:spLocks/>
          </p:cNvSpPr>
          <p:nvPr/>
        </p:nvSpPr>
        <p:spPr bwMode="auto">
          <a:xfrm rot="-466474">
            <a:off x="4865688" y="3344863"/>
            <a:ext cx="88900" cy="4762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53"/>
          <p:cNvSpPr>
            <a:spLocks/>
          </p:cNvSpPr>
          <p:nvPr/>
        </p:nvSpPr>
        <p:spPr bwMode="auto">
          <a:xfrm>
            <a:off x="4870450" y="3354388"/>
            <a:ext cx="142875" cy="149225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54"/>
          <p:cNvSpPr>
            <a:spLocks/>
          </p:cNvSpPr>
          <p:nvPr/>
        </p:nvSpPr>
        <p:spPr bwMode="auto">
          <a:xfrm>
            <a:off x="4929188" y="3406775"/>
            <a:ext cx="98425" cy="98425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5"/>
          <p:cNvSpPr>
            <a:spLocks/>
          </p:cNvSpPr>
          <p:nvPr/>
        </p:nvSpPr>
        <p:spPr bwMode="auto">
          <a:xfrm rot="286500">
            <a:off x="5000625" y="3467100"/>
            <a:ext cx="44450" cy="58738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56"/>
          <p:cNvSpPr>
            <a:spLocks/>
          </p:cNvSpPr>
          <p:nvPr/>
        </p:nvSpPr>
        <p:spPr bwMode="auto">
          <a:xfrm>
            <a:off x="5002213" y="3365500"/>
            <a:ext cx="71437" cy="57150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57"/>
          <p:cNvSpPr>
            <a:spLocks/>
          </p:cNvSpPr>
          <p:nvPr/>
        </p:nvSpPr>
        <p:spPr bwMode="auto">
          <a:xfrm>
            <a:off x="5014913" y="3417888"/>
            <a:ext cx="100012" cy="96837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58"/>
          <p:cNvSpPr>
            <a:spLocks/>
          </p:cNvSpPr>
          <p:nvPr/>
        </p:nvSpPr>
        <p:spPr bwMode="auto">
          <a:xfrm>
            <a:off x="5041900" y="3478213"/>
            <a:ext cx="39688" cy="49212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59"/>
          <p:cNvSpPr>
            <a:spLocks/>
          </p:cNvSpPr>
          <p:nvPr/>
        </p:nvSpPr>
        <p:spPr bwMode="auto">
          <a:xfrm>
            <a:off x="5059363" y="3505200"/>
            <a:ext cx="65087" cy="60325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260"/>
          <p:cNvSpPr>
            <a:spLocks/>
          </p:cNvSpPr>
          <p:nvPr/>
        </p:nvSpPr>
        <p:spPr bwMode="auto">
          <a:xfrm>
            <a:off x="5019675" y="3495675"/>
            <a:ext cx="53975" cy="109538"/>
          </a:xfrm>
          <a:custGeom>
            <a:avLst/>
            <a:gdLst>
              <a:gd name="T0" fmla="*/ 0 w 444747"/>
              <a:gd name="T1" fmla="*/ 6 h 900169"/>
              <a:gd name="T2" fmla="*/ 3 w 444747"/>
              <a:gd name="T3" fmla="*/ 8 h 900169"/>
              <a:gd name="T4" fmla="*/ 3 w 444747"/>
              <a:gd name="T5" fmla="*/ 19 h 900169"/>
              <a:gd name="T6" fmla="*/ 7 w 444747"/>
              <a:gd name="T7" fmla="*/ 24 h 900169"/>
              <a:gd name="T8" fmla="*/ 8 w 444747"/>
              <a:gd name="T9" fmla="*/ 22 h 900169"/>
              <a:gd name="T10" fmla="*/ 10 w 444747"/>
              <a:gd name="T11" fmla="*/ 18 h 900169"/>
              <a:gd name="T12" fmla="*/ 9 w 444747"/>
              <a:gd name="T13" fmla="*/ 16 h 900169"/>
              <a:gd name="T14" fmla="*/ 12 w 444747"/>
              <a:gd name="T15" fmla="*/ 15 h 900169"/>
              <a:gd name="T16" fmla="*/ 8 w 444747"/>
              <a:gd name="T17" fmla="*/ 13 h 900169"/>
              <a:gd name="T18" fmla="*/ 8 w 444747"/>
              <a:gd name="T19" fmla="*/ 7 h 900169"/>
              <a:gd name="T20" fmla="*/ 5 w 444747"/>
              <a:gd name="T21" fmla="*/ 0 h 900169"/>
              <a:gd name="T22" fmla="*/ 0 w 444747"/>
              <a:gd name="T23" fmla="*/ 6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258"/>
          <p:cNvSpPr>
            <a:spLocks/>
          </p:cNvSpPr>
          <p:nvPr/>
        </p:nvSpPr>
        <p:spPr bwMode="auto">
          <a:xfrm>
            <a:off x="5830888" y="1674813"/>
            <a:ext cx="436562" cy="557212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259"/>
          <p:cNvSpPr>
            <a:spLocks/>
          </p:cNvSpPr>
          <p:nvPr/>
        </p:nvSpPr>
        <p:spPr bwMode="auto">
          <a:xfrm>
            <a:off x="5572125" y="4953000"/>
            <a:ext cx="166688" cy="346075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266"/>
          <p:cNvSpPr>
            <a:spLocks/>
          </p:cNvSpPr>
          <p:nvPr/>
        </p:nvSpPr>
        <p:spPr bwMode="auto">
          <a:xfrm>
            <a:off x="8650288" y="5749925"/>
            <a:ext cx="179387" cy="204788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267"/>
          <p:cNvSpPr>
            <a:spLocks/>
          </p:cNvSpPr>
          <p:nvPr/>
        </p:nvSpPr>
        <p:spPr bwMode="auto">
          <a:xfrm>
            <a:off x="8805863" y="5565775"/>
            <a:ext cx="125412" cy="201613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268"/>
          <p:cNvSpPr>
            <a:spLocks/>
          </p:cNvSpPr>
          <p:nvPr/>
        </p:nvSpPr>
        <p:spPr bwMode="auto">
          <a:xfrm>
            <a:off x="7323138" y="4938713"/>
            <a:ext cx="989012" cy="750887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269"/>
          <p:cNvSpPr>
            <a:spLocks/>
          </p:cNvSpPr>
          <p:nvPr/>
        </p:nvSpPr>
        <p:spPr bwMode="auto">
          <a:xfrm>
            <a:off x="8099425" y="5734050"/>
            <a:ext cx="87313" cy="11906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270"/>
          <p:cNvSpPr>
            <a:spLocks/>
          </p:cNvSpPr>
          <p:nvPr/>
        </p:nvSpPr>
        <p:spPr bwMode="auto">
          <a:xfrm>
            <a:off x="6899275" y="4525963"/>
            <a:ext cx="241300" cy="265112"/>
          </a:xfrm>
          <a:custGeom>
            <a:avLst/>
            <a:gdLst>
              <a:gd name="T0" fmla="*/ 0 w 31"/>
              <a:gd name="T1" fmla="*/ 0 h 34"/>
              <a:gd name="T2" fmla="*/ 2147483647 w 31"/>
              <a:gd name="T3" fmla="*/ 0 h 34"/>
              <a:gd name="T4" fmla="*/ 2147483647 w 31"/>
              <a:gd name="T5" fmla="*/ 2147483647 h 34"/>
              <a:gd name="T6" fmla="*/ 2147483647 w 31"/>
              <a:gd name="T7" fmla="*/ 2147483647 h 34"/>
              <a:gd name="T8" fmla="*/ 2147483647 w 31"/>
              <a:gd name="T9" fmla="*/ 2147483647 h 34"/>
              <a:gd name="T10" fmla="*/ 2147483647 w 31"/>
              <a:gd name="T11" fmla="*/ 2147483647 h 34"/>
              <a:gd name="T12" fmla="*/ 2147483647 w 31"/>
              <a:gd name="T13" fmla="*/ 2147483647 h 34"/>
              <a:gd name="T14" fmla="*/ 2147483647 w 31"/>
              <a:gd name="T15" fmla="*/ 2147483647 h 34"/>
              <a:gd name="T16" fmla="*/ 2147483647 w 31"/>
              <a:gd name="T17" fmla="*/ 2147483647 h 34"/>
              <a:gd name="T18" fmla="*/ 2147483647 w 31"/>
              <a:gd name="T19" fmla="*/ 2147483647 h 34"/>
              <a:gd name="T20" fmla="*/ 2147483647 w 31"/>
              <a:gd name="T21" fmla="*/ 2147483647 h 34"/>
              <a:gd name="T22" fmla="*/ 2147483647 w 31"/>
              <a:gd name="T23" fmla="*/ 2147483647 h 34"/>
              <a:gd name="T24" fmla="*/ 2147483647 w 31"/>
              <a:gd name="T25" fmla="*/ 2147483647 h 34"/>
              <a:gd name="T26" fmla="*/ 2147483647 w 31"/>
              <a:gd name="T27" fmla="*/ 2147483647 h 34"/>
              <a:gd name="T28" fmla="*/ 2147483647 w 31"/>
              <a:gd name="T29" fmla="*/ 2147483647 h 34"/>
              <a:gd name="T30" fmla="*/ 2147483647 w 31"/>
              <a:gd name="T31" fmla="*/ 2147483647 h 34"/>
              <a:gd name="T32" fmla="*/ 0 w 31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271"/>
          <p:cNvSpPr>
            <a:spLocks/>
          </p:cNvSpPr>
          <p:nvPr/>
        </p:nvSpPr>
        <p:spPr bwMode="auto">
          <a:xfrm>
            <a:off x="7283450" y="4491038"/>
            <a:ext cx="227013" cy="265112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274"/>
          <p:cNvSpPr>
            <a:spLocks/>
          </p:cNvSpPr>
          <p:nvPr/>
        </p:nvSpPr>
        <p:spPr bwMode="auto">
          <a:xfrm>
            <a:off x="7456488" y="4618038"/>
            <a:ext cx="141287" cy="173037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275"/>
          <p:cNvSpPr>
            <a:spLocks/>
          </p:cNvSpPr>
          <p:nvPr/>
        </p:nvSpPr>
        <p:spPr bwMode="auto">
          <a:xfrm>
            <a:off x="7135813" y="4814888"/>
            <a:ext cx="265112" cy="60325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276"/>
          <p:cNvSpPr>
            <a:spLocks/>
          </p:cNvSpPr>
          <p:nvPr/>
        </p:nvSpPr>
        <p:spPr bwMode="auto">
          <a:xfrm>
            <a:off x="2928938" y="3178175"/>
            <a:ext cx="158750" cy="179388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277"/>
          <p:cNvSpPr>
            <a:spLocks/>
          </p:cNvSpPr>
          <p:nvPr/>
        </p:nvSpPr>
        <p:spPr bwMode="auto">
          <a:xfrm>
            <a:off x="2276475" y="4084638"/>
            <a:ext cx="276225" cy="77787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2147483647 w 35"/>
              <a:gd name="T11" fmla="*/ 2147483647 h 10"/>
              <a:gd name="T12" fmla="*/ 2147483647 w 35"/>
              <a:gd name="T13" fmla="*/ 2147483647 h 10"/>
              <a:gd name="T14" fmla="*/ 2147483647 w 35"/>
              <a:gd name="T15" fmla="*/ 2147483647 h 10"/>
              <a:gd name="T16" fmla="*/ 2147483647 w 35"/>
              <a:gd name="T17" fmla="*/ 2147483647 h 10"/>
              <a:gd name="T18" fmla="*/ 2147483647 w 35"/>
              <a:gd name="T19" fmla="*/ 2147483647 h 10"/>
              <a:gd name="T20" fmla="*/ 2147483647 w 35"/>
              <a:gd name="T21" fmla="*/ 2147483647 h 10"/>
              <a:gd name="T22" fmla="*/ 2147483647 w 35"/>
              <a:gd name="T23" fmla="*/ 2147483647 h 10"/>
              <a:gd name="T24" fmla="*/ 2147483647 w 35"/>
              <a:gd name="T25" fmla="*/ 2147483647 h 10"/>
              <a:gd name="T26" fmla="*/ 2147483647 w 35"/>
              <a:gd name="T27" fmla="*/ 2147483647 h 10"/>
              <a:gd name="T28" fmla="*/ 0 w 35"/>
              <a:gd name="T29" fmla="*/ 2147483647 h 10"/>
              <a:gd name="T30" fmla="*/ 2147483647 w 35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278"/>
          <p:cNvSpPr>
            <a:spLocks/>
          </p:cNvSpPr>
          <p:nvPr/>
        </p:nvSpPr>
        <p:spPr bwMode="auto">
          <a:xfrm>
            <a:off x="2552700" y="4170363"/>
            <a:ext cx="171450" cy="4762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279"/>
          <p:cNvSpPr>
            <a:spLocks/>
          </p:cNvSpPr>
          <p:nvPr/>
        </p:nvSpPr>
        <p:spPr bwMode="auto">
          <a:xfrm>
            <a:off x="4814888" y="3643313"/>
            <a:ext cx="77787" cy="460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280"/>
          <p:cNvSpPr>
            <a:spLocks/>
          </p:cNvSpPr>
          <p:nvPr/>
        </p:nvSpPr>
        <p:spPr bwMode="auto">
          <a:xfrm>
            <a:off x="4727575" y="3554413"/>
            <a:ext cx="31750" cy="61912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281"/>
          <p:cNvSpPr>
            <a:spLocks/>
          </p:cNvSpPr>
          <p:nvPr/>
        </p:nvSpPr>
        <p:spPr bwMode="auto">
          <a:xfrm>
            <a:off x="4719638" y="3490913"/>
            <a:ext cx="39687" cy="4762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50" name="Freeform 284"/>
          <p:cNvSpPr>
            <a:spLocks/>
          </p:cNvSpPr>
          <p:nvPr/>
        </p:nvSpPr>
        <p:spPr bwMode="auto">
          <a:xfrm>
            <a:off x="5119688" y="3517900"/>
            <a:ext cx="492125" cy="179388"/>
          </a:xfrm>
          <a:custGeom>
            <a:avLst/>
            <a:gdLst>
              <a:gd name="T0" fmla="*/ 2147483647 w 10616"/>
              <a:gd name="T1" fmla="*/ 2147483647 h 10000"/>
              <a:gd name="T2" fmla="*/ 2147483647 w 10616"/>
              <a:gd name="T3" fmla="*/ 2147483647 h 10000"/>
              <a:gd name="T4" fmla="*/ 2147483647 w 10616"/>
              <a:gd name="T5" fmla="*/ 2147483647 h 10000"/>
              <a:gd name="T6" fmla="*/ 2147483647 w 10616"/>
              <a:gd name="T7" fmla="*/ 2147483647 h 10000"/>
              <a:gd name="T8" fmla="*/ 2147483647 w 10616"/>
              <a:gd name="T9" fmla="*/ 2147483647 h 10000"/>
              <a:gd name="T10" fmla="*/ 2147483647 w 10616"/>
              <a:gd name="T11" fmla="*/ 2147483647 h 10000"/>
              <a:gd name="T12" fmla="*/ 2147483647 w 10616"/>
              <a:gd name="T13" fmla="*/ 2147483647 h 10000"/>
              <a:gd name="T14" fmla="*/ 2147483647 w 10616"/>
              <a:gd name="T15" fmla="*/ 2147483647 h 10000"/>
              <a:gd name="T16" fmla="*/ 2147483647 w 10616"/>
              <a:gd name="T17" fmla="*/ 2147483647 h 10000"/>
              <a:gd name="T18" fmla="*/ 2147483647 w 10616"/>
              <a:gd name="T19" fmla="*/ 2147483647 h 10000"/>
              <a:gd name="T20" fmla="*/ 2147483647 w 10616"/>
              <a:gd name="T21" fmla="*/ 808041496 h 10000"/>
              <a:gd name="T22" fmla="*/ 2147483647 w 10616"/>
              <a:gd name="T23" fmla="*/ 808041496 h 10000"/>
              <a:gd name="T24" fmla="*/ 2147483647 w 10616"/>
              <a:gd name="T25" fmla="*/ 0 h 10000"/>
              <a:gd name="T26" fmla="*/ 2147483647 w 10616"/>
              <a:gd name="T27" fmla="*/ 0 h 10000"/>
              <a:gd name="T28" fmla="*/ 2147483647 w 10616"/>
              <a:gd name="T29" fmla="*/ 2147483647 h 10000"/>
              <a:gd name="T30" fmla="*/ 2147483647 w 10616"/>
              <a:gd name="T31" fmla="*/ 2147483647 h 10000"/>
              <a:gd name="T32" fmla="*/ 2147483647 w 10616"/>
              <a:gd name="T33" fmla="*/ 2147483647 h 10000"/>
              <a:gd name="T34" fmla="*/ 2147483647 w 10616"/>
              <a:gd name="T35" fmla="*/ 2147483647 h 10000"/>
              <a:gd name="T36" fmla="*/ 2147483647 w 10616"/>
              <a:gd name="T37" fmla="*/ 808041496 h 10000"/>
              <a:gd name="T38" fmla="*/ 2147483647 w 10616"/>
              <a:gd name="T39" fmla="*/ 0 h 10000"/>
              <a:gd name="T40" fmla="*/ 2147483647 w 10616"/>
              <a:gd name="T41" fmla="*/ 0 h 10000"/>
              <a:gd name="T42" fmla="*/ 2147483647 w 10616"/>
              <a:gd name="T43" fmla="*/ 0 h 10000"/>
              <a:gd name="T44" fmla="*/ 2147483647 w 10616"/>
              <a:gd name="T45" fmla="*/ 808041496 h 10000"/>
              <a:gd name="T46" fmla="*/ 2147483647 w 10616"/>
              <a:gd name="T47" fmla="*/ 2147483647 h 10000"/>
              <a:gd name="T48" fmla="*/ 2147483647 w 10616"/>
              <a:gd name="T49" fmla="*/ 2147483647 h 10000"/>
              <a:gd name="T50" fmla="*/ 2147483647 w 10616"/>
              <a:gd name="T51" fmla="*/ 2147483647 h 10000"/>
              <a:gd name="T52" fmla="*/ 2147483647 w 10616"/>
              <a:gd name="T53" fmla="*/ 2147483647 h 10000"/>
              <a:gd name="T54" fmla="*/ 2147483647 w 10616"/>
              <a:gd name="T55" fmla="*/ 2147483647 h 10000"/>
              <a:gd name="T56" fmla="*/ 2147483647 w 10616"/>
              <a:gd name="T57" fmla="*/ 2147483647 h 10000"/>
              <a:gd name="T58" fmla="*/ 2147483647 w 10616"/>
              <a:gd name="T59" fmla="*/ 2147483647 h 10000"/>
              <a:gd name="T60" fmla="*/ 2147483647 w 10616"/>
              <a:gd name="T61" fmla="*/ 2147483647 h 10000"/>
              <a:gd name="T62" fmla="*/ 0 w 10616"/>
              <a:gd name="T63" fmla="*/ 2147483647 h 10000"/>
              <a:gd name="T64" fmla="*/ 2147483647 w 10616"/>
              <a:gd name="T65" fmla="*/ 2147483647 h 10000"/>
              <a:gd name="T66" fmla="*/ 2147483647 w 10616"/>
              <a:gd name="T67" fmla="*/ 2147483647 h 10000"/>
              <a:gd name="T68" fmla="*/ 2147483647 w 10616"/>
              <a:gd name="T69" fmla="*/ 2147483647 h 10000"/>
              <a:gd name="T70" fmla="*/ 2147483647 w 10616"/>
              <a:gd name="T71" fmla="*/ 2147483647 h 10000"/>
              <a:gd name="T72" fmla="*/ 2147483647 w 10616"/>
              <a:gd name="T73" fmla="*/ 2147483647 h 10000"/>
              <a:gd name="T74" fmla="*/ 2147483647 w 10616"/>
              <a:gd name="T75" fmla="*/ 2147483647 h 10000"/>
              <a:gd name="T76" fmla="*/ 2147483647 w 10616"/>
              <a:gd name="T77" fmla="*/ 2147483647 h 10000"/>
              <a:gd name="T78" fmla="*/ 2147483647 w 10616"/>
              <a:gd name="T79" fmla="*/ 2147483647 h 10000"/>
              <a:gd name="T80" fmla="*/ 2147483647 w 10616"/>
              <a:gd name="T81" fmla="*/ 2147483647 h 10000"/>
              <a:gd name="T82" fmla="*/ 2147483647 w 10616"/>
              <a:gd name="T83" fmla="*/ 2147483647 h 10000"/>
              <a:gd name="T84" fmla="*/ 2147483647 w 10616"/>
              <a:gd name="T85" fmla="*/ 214748364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2147483647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0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0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286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287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288"/>
          <p:cNvSpPr>
            <a:spLocks/>
          </p:cNvSpPr>
          <p:nvPr/>
        </p:nvSpPr>
        <p:spPr bwMode="auto">
          <a:xfrm>
            <a:off x="5783263" y="4002088"/>
            <a:ext cx="119062" cy="77787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289"/>
          <p:cNvSpPr>
            <a:spLocks/>
          </p:cNvSpPr>
          <p:nvPr/>
        </p:nvSpPr>
        <p:spPr bwMode="auto">
          <a:xfrm>
            <a:off x="5800725" y="4032250"/>
            <a:ext cx="187325" cy="217488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0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0 h 28"/>
              <a:gd name="T26" fmla="*/ 2147483647 w 24"/>
              <a:gd name="T27" fmla="*/ 0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290"/>
          <p:cNvSpPr>
            <a:spLocks/>
          </p:cNvSpPr>
          <p:nvPr/>
        </p:nvSpPr>
        <p:spPr bwMode="auto">
          <a:xfrm>
            <a:off x="5565775" y="4171950"/>
            <a:ext cx="265113" cy="16510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291"/>
          <p:cNvSpPr>
            <a:spLocks/>
          </p:cNvSpPr>
          <p:nvPr/>
        </p:nvSpPr>
        <p:spPr bwMode="auto">
          <a:xfrm>
            <a:off x="5378450" y="3813175"/>
            <a:ext cx="492125" cy="4222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292"/>
          <p:cNvSpPr>
            <a:spLocks/>
          </p:cNvSpPr>
          <p:nvPr/>
        </p:nvSpPr>
        <p:spPr bwMode="auto">
          <a:xfrm>
            <a:off x="5800725" y="4079875"/>
            <a:ext cx="77788" cy="92075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0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293"/>
          <p:cNvSpPr>
            <a:spLocks/>
          </p:cNvSpPr>
          <p:nvPr/>
        </p:nvSpPr>
        <p:spPr bwMode="auto">
          <a:xfrm>
            <a:off x="5462588" y="3657600"/>
            <a:ext cx="249237" cy="250825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0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0 w 192"/>
              <a:gd name="T23" fmla="*/ 2147483647 h 192"/>
              <a:gd name="T24" fmla="*/ 0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294"/>
          <p:cNvSpPr>
            <a:spLocks/>
          </p:cNvSpPr>
          <p:nvPr/>
        </p:nvSpPr>
        <p:spPr bwMode="auto">
          <a:xfrm>
            <a:off x="5605463" y="3589338"/>
            <a:ext cx="469900" cy="427037"/>
          </a:xfrm>
          <a:custGeom>
            <a:avLst/>
            <a:gdLst>
              <a:gd name="T0" fmla="*/ 2147483647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2147483647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0 h 55"/>
              <a:gd name="T42" fmla="*/ 2147483647 w 60"/>
              <a:gd name="T43" fmla="*/ 2147483647 h 55"/>
              <a:gd name="T44" fmla="*/ 2147483647 w 60"/>
              <a:gd name="T45" fmla="*/ 2147483647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7 h 55"/>
              <a:gd name="T52" fmla="*/ 2147483647 w 60"/>
              <a:gd name="T53" fmla="*/ 2147483647 h 55"/>
              <a:gd name="T54" fmla="*/ 2147483647 w 60"/>
              <a:gd name="T55" fmla="*/ 2147483647 h 55"/>
              <a:gd name="T56" fmla="*/ 2147483647 w 60"/>
              <a:gd name="T57" fmla="*/ 2147483647 h 55"/>
              <a:gd name="T58" fmla="*/ 2147483647 w 60"/>
              <a:gd name="T59" fmla="*/ 2147483647 h 55"/>
              <a:gd name="T60" fmla="*/ 2147483647 w 60"/>
              <a:gd name="T61" fmla="*/ 2147483647 h 55"/>
              <a:gd name="T62" fmla="*/ 2147483647 w 60"/>
              <a:gd name="T63" fmla="*/ 2147483647 h 55"/>
              <a:gd name="T64" fmla="*/ 2147483647 w 60"/>
              <a:gd name="T65" fmla="*/ 2147483647 h 55"/>
              <a:gd name="T66" fmla="*/ 2147483647 w 60"/>
              <a:gd name="T67" fmla="*/ 2147483647 h 55"/>
              <a:gd name="T68" fmla="*/ 2147483647 w 60"/>
              <a:gd name="T69" fmla="*/ 2147483647 h 55"/>
              <a:gd name="T70" fmla="*/ 2147483647 w 60"/>
              <a:gd name="T71" fmla="*/ 2147483647 h 55"/>
              <a:gd name="T72" fmla="*/ 2147483647 w 60"/>
              <a:gd name="T73" fmla="*/ 2147483647 h 55"/>
              <a:gd name="T74" fmla="*/ 2147483647 w 60"/>
              <a:gd name="T75" fmla="*/ 2147483647 h 55"/>
              <a:gd name="T76" fmla="*/ 2147483647 w 60"/>
              <a:gd name="T77" fmla="*/ 2147483647 h 55"/>
              <a:gd name="T78" fmla="*/ 2147483647 w 60"/>
              <a:gd name="T79" fmla="*/ 2147483647 h 55"/>
              <a:gd name="T80" fmla="*/ 2147483647 w 60"/>
              <a:gd name="T81" fmla="*/ 2147483647 h 55"/>
              <a:gd name="T82" fmla="*/ 2147483647 w 60"/>
              <a:gd name="T83" fmla="*/ 2147483647 h 55"/>
              <a:gd name="T84" fmla="*/ 2147483647 w 60"/>
              <a:gd name="T85" fmla="*/ 2147483647 h 55"/>
              <a:gd name="T86" fmla="*/ 2147483647 w 60"/>
              <a:gd name="T87" fmla="*/ 2147483647 h 55"/>
              <a:gd name="T88" fmla="*/ 2147483647 w 60"/>
              <a:gd name="T89" fmla="*/ 2147483647 h 55"/>
              <a:gd name="T90" fmla="*/ 2147483647 w 60"/>
              <a:gd name="T91" fmla="*/ 2147483647 h 55"/>
              <a:gd name="T92" fmla="*/ 2147483647 w 60"/>
              <a:gd name="T93" fmla="*/ 2147483647 h 55"/>
              <a:gd name="T94" fmla="*/ 2147483647 w 60"/>
              <a:gd name="T95" fmla="*/ 2147483647 h 55"/>
              <a:gd name="T96" fmla="*/ 2147483647 w 60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299"/>
          <p:cNvSpPr>
            <a:spLocks/>
          </p:cNvSpPr>
          <p:nvPr/>
        </p:nvSpPr>
        <p:spPr bwMode="auto">
          <a:xfrm>
            <a:off x="5013325" y="2963863"/>
            <a:ext cx="158750" cy="107950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300"/>
          <p:cNvSpPr>
            <a:spLocks/>
          </p:cNvSpPr>
          <p:nvPr/>
        </p:nvSpPr>
        <p:spPr bwMode="auto">
          <a:xfrm>
            <a:off x="5083175" y="2814638"/>
            <a:ext cx="119063" cy="101600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301"/>
          <p:cNvSpPr>
            <a:spLocks/>
          </p:cNvSpPr>
          <p:nvPr/>
        </p:nvSpPr>
        <p:spPr bwMode="auto">
          <a:xfrm>
            <a:off x="5078413" y="2971800"/>
            <a:ext cx="233362" cy="211138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302"/>
          <p:cNvSpPr>
            <a:spLocks/>
          </p:cNvSpPr>
          <p:nvPr/>
        </p:nvSpPr>
        <p:spPr bwMode="auto">
          <a:xfrm>
            <a:off x="5021263" y="2886075"/>
            <a:ext cx="190500" cy="107950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303"/>
          <p:cNvSpPr>
            <a:spLocks/>
          </p:cNvSpPr>
          <p:nvPr/>
        </p:nvSpPr>
        <p:spPr bwMode="auto">
          <a:xfrm>
            <a:off x="4119563" y="4337050"/>
            <a:ext cx="188912" cy="141288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0 h 18"/>
              <a:gd name="T34" fmla="*/ 2147483647 w 24"/>
              <a:gd name="T35" fmla="*/ 0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0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304"/>
          <p:cNvSpPr>
            <a:spLocks/>
          </p:cNvSpPr>
          <p:nvPr/>
        </p:nvSpPr>
        <p:spPr bwMode="auto">
          <a:xfrm>
            <a:off x="4073525" y="4235450"/>
            <a:ext cx="147638" cy="111125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305"/>
          <p:cNvSpPr>
            <a:spLocks/>
          </p:cNvSpPr>
          <p:nvPr/>
        </p:nvSpPr>
        <p:spPr bwMode="auto">
          <a:xfrm>
            <a:off x="4081463" y="3963988"/>
            <a:ext cx="298450" cy="319087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Freeform 306"/>
          <p:cNvSpPr>
            <a:spLocks/>
          </p:cNvSpPr>
          <p:nvPr/>
        </p:nvSpPr>
        <p:spPr bwMode="auto">
          <a:xfrm>
            <a:off x="5108575" y="3830638"/>
            <a:ext cx="282575" cy="273050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0 h 35"/>
              <a:gd name="T42" fmla="*/ 2147483647 w 36"/>
              <a:gd name="T43" fmla="*/ 0 h 35"/>
              <a:gd name="T44" fmla="*/ 2147483647 w 36"/>
              <a:gd name="T45" fmla="*/ 2147483647 h 35"/>
              <a:gd name="T46" fmla="*/ 0 w 36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307"/>
          <p:cNvSpPr>
            <a:spLocks/>
          </p:cNvSpPr>
          <p:nvPr/>
        </p:nvSpPr>
        <p:spPr bwMode="auto">
          <a:xfrm>
            <a:off x="4722813" y="3783013"/>
            <a:ext cx="409575" cy="388937"/>
          </a:xfrm>
          <a:custGeom>
            <a:avLst/>
            <a:gdLst>
              <a:gd name="T0" fmla="*/ 2147483647 w 52"/>
              <a:gd name="T1" fmla="*/ 2147483647 h 50"/>
              <a:gd name="T2" fmla="*/ 2147483647 w 52"/>
              <a:gd name="T3" fmla="*/ 2147483647 h 50"/>
              <a:gd name="T4" fmla="*/ 2147483647 w 52"/>
              <a:gd name="T5" fmla="*/ 2147483647 h 50"/>
              <a:gd name="T6" fmla="*/ 0 w 52"/>
              <a:gd name="T7" fmla="*/ 2147483647 h 50"/>
              <a:gd name="T8" fmla="*/ 0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2147483647 w 52"/>
              <a:gd name="T33" fmla="*/ 2147483647 h 50"/>
              <a:gd name="T34" fmla="*/ 2147483647 w 52"/>
              <a:gd name="T35" fmla="*/ 2147483647 h 50"/>
              <a:gd name="T36" fmla="*/ 2147483647 w 52"/>
              <a:gd name="T37" fmla="*/ 2147483647 h 50"/>
              <a:gd name="T38" fmla="*/ 2147483647 w 52"/>
              <a:gd name="T39" fmla="*/ 2147483647 h 50"/>
              <a:gd name="T40" fmla="*/ 2147483647 w 52"/>
              <a:gd name="T41" fmla="*/ 2147483647 h 50"/>
              <a:gd name="T42" fmla="*/ 2147483647 w 52"/>
              <a:gd name="T43" fmla="*/ 2147483647 h 50"/>
              <a:gd name="T44" fmla="*/ 2147483647 w 52"/>
              <a:gd name="T45" fmla="*/ 2147483647 h 50"/>
              <a:gd name="T46" fmla="*/ 2147483647 w 52"/>
              <a:gd name="T47" fmla="*/ 2147483647 h 50"/>
              <a:gd name="T48" fmla="*/ 2147483647 w 52"/>
              <a:gd name="T49" fmla="*/ 2147483647 h 50"/>
              <a:gd name="T50" fmla="*/ 2147483647 w 52"/>
              <a:gd name="T51" fmla="*/ 2147483647 h 50"/>
              <a:gd name="T52" fmla="*/ 2147483647 w 52"/>
              <a:gd name="T53" fmla="*/ 2147483647 h 50"/>
              <a:gd name="T54" fmla="*/ 2147483647 w 52"/>
              <a:gd name="T55" fmla="*/ 2147483647 h 50"/>
              <a:gd name="T56" fmla="*/ 2147483647 w 52"/>
              <a:gd name="T57" fmla="*/ 2147483647 h 50"/>
              <a:gd name="T58" fmla="*/ 2147483647 w 52"/>
              <a:gd name="T59" fmla="*/ 2147483647 h 50"/>
              <a:gd name="T60" fmla="*/ 2147483647 w 52"/>
              <a:gd name="T61" fmla="*/ 2147483647 h 50"/>
              <a:gd name="T62" fmla="*/ 2147483647 w 52"/>
              <a:gd name="T63" fmla="*/ 2147483647 h 50"/>
              <a:gd name="T64" fmla="*/ 2147483647 w 52"/>
              <a:gd name="T65" fmla="*/ 2147483647 h 50"/>
              <a:gd name="T66" fmla="*/ 2147483647 w 52"/>
              <a:gd name="T67" fmla="*/ 0 h 50"/>
              <a:gd name="T68" fmla="*/ 2147483647 w 52"/>
              <a:gd name="T69" fmla="*/ 2147483647 h 50"/>
              <a:gd name="T70" fmla="*/ 2147483647 w 52"/>
              <a:gd name="T71" fmla="*/ 2147483647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reeform 308"/>
          <p:cNvSpPr>
            <a:spLocks/>
          </p:cNvSpPr>
          <p:nvPr/>
        </p:nvSpPr>
        <p:spPr bwMode="auto">
          <a:xfrm>
            <a:off x="4683125" y="3667125"/>
            <a:ext cx="103188" cy="193675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309"/>
          <p:cNvSpPr>
            <a:spLocks/>
          </p:cNvSpPr>
          <p:nvPr/>
        </p:nvSpPr>
        <p:spPr bwMode="auto">
          <a:xfrm>
            <a:off x="4176713" y="3713163"/>
            <a:ext cx="296862" cy="227012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310"/>
          <p:cNvSpPr>
            <a:spLocks/>
          </p:cNvSpPr>
          <p:nvPr/>
        </p:nvSpPr>
        <p:spPr bwMode="auto">
          <a:xfrm>
            <a:off x="4087813" y="3940175"/>
            <a:ext cx="204787" cy="177800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311"/>
          <p:cNvSpPr>
            <a:spLocks/>
          </p:cNvSpPr>
          <p:nvPr/>
        </p:nvSpPr>
        <p:spPr bwMode="auto">
          <a:xfrm>
            <a:off x="4097338" y="4337050"/>
            <a:ext cx="61912" cy="47625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2147483647 w 48"/>
              <a:gd name="T7" fmla="*/ 0 h 36"/>
              <a:gd name="T8" fmla="*/ 2147483647 w 48"/>
              <a:gd name="T9" fmla="*/ 2147483647 h 36"/>
              <a:gd name="T10" fmla="*/ 0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312"/>
          <p:cNvSpPr>
            <a:spLocks/>
          </p:cNvSpPr>
          <p:nvPr/>
        </p:nvSpPr>
        <p:spPr bwMode="auto">
          <a:xfrm>
            <a:off x="5046663" y="4065588"/>
            <a:ext cx="406400" cy="498475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2147483647 h 64"/>
              <a:gd name="T4" fmla="*/ 2147483647 w 52"/>
              <a:gd name="T5" fmla="*/ 2147483647 h 64"/>
              <a:gd name="T6" fmla="*/ 2147483647 w 52"/>
              <a:gd name="T7" fmla="*/ 2147483647 h 64"/>
              <a:gd name="T8" fmla="*/ 2147483647 w 52"/>
              <a:gd name="T9" fmla="*/ 2147483647 h 64"/>
              <a:gd name="T10" fmla="*/ 2147483647 w 52"/>
              <a:gd name="T11" fmla="*/ 2147483647 h 64"/>
              <a:gd name="T12" fmla="*/ 2147483647 w 52"/>
              <a:gd name="T13" fmla="*/ 2147483647 h 64"/>
              <a:gd name="T14" fmla="*/ 2147483647 w 52"/>
              <a:gd name="T15" fmla="*/ 2147483647 h 64"/>
              <a:gd name="T16" fmla="*/ 2147483647 w 52"/>
              <a:gd name="T17" fmla="*/ 2147483647 h 64"/>
              <a:gd name="T18" fmla="*/ 0 w 52"/>
              <a:gd name="T19" fmla="*/ 2147483647 h 64"/>
              <a:gd name="T20" fmla="*/ 2147483647 w 52"/>
              <a:gd name="T21" fmla="*/ 2147483647 h 64"/>
              <a:gd name="T22" fmla="*/ 2147483647 w 52"/>
              <a:gd name="T23" fmla="*/ 2147483647 h 64"/>
              <a:gd name="T24" fmla="*/ 2147483647 w 52"/>
              <a:gd name="T25" fmla="*/ 2147483647 h 64"/>
              <a:gd name="T26" fmla="*/ 2147483647 w 52"/>
              <a:gd name="T27" fmla="*/ 2147483647 h 64"/>
              <a:gd name="T28" fmla="*/ 2147483647 w 52"/>
              <a:gd name="T29" fmla="*/ 2147483647 h 64"/>
              <a:gd name="T30" fmla="*/ 2147483647 w 52"/>
              <a:gd name="T31" fmla="*/ 2147483647 h 64"/>
              <a:gd name="T32" fmla="*/ 2147483647 w 52"/>
              <a:gd name="T33" fmla="*/ 2147483647 h 64"/>
              <a:gd name="T34" fmla="*/ 2147483647 w 52"/>
              <a:gd name="T35" fmla="*/ 2147483647 h 64"/>
              <a:gd name="T36" fmla="*/ 2147483647 w 52"/>
              <a:gd name="T37" fmla="*/ 2147483647 h 64"/>
              <a:gd name="T38" fmla="*/ 2147483647 w 52"/>
              <a:gd name="T39" fmla="*/ 2147483647 h 64"/>
              <a:gd name="T40" fmla="*/ 2147483647 w 52"/>
              <a:gd name="T41" fmla="*/ 2147483647 h 64"/>
              <a:gd name="T42" fmla="*/ 2147483647 w 52"/>
              <a:gd name="T43" fmla="*/ 2147483647 h 64"/>
              <a:gd name="T44" fmla="*/ 2147483647 w 52"/>
              <a:gd name="T45" fmla="*/ 2147483647 h 64"/>
              <a:gd name="T46" fmla="*/ 2147483647 w 52"/>
              <a:gd name="T47" fmla="*/ 2147483647 h 64"/>
              <a:gd name="T48" fmla="*/ 2147483647 w 52"/>
              <a:gd name="T49" fmla="*/ 2147483647 h 64"/>
              <a:gd name="T50" fmla="*/ 2147483647 w 52"/>
              <a:gd name="T51" fmla="*/ 2147483647 h 64"/>
              <a:gd name="T52" fmla="*/ 2147483647 w 52"/>
              <a:gd name="T53" fmla="*/ 2147483647 h 64"/>
              <a:gd name="T54" fmla="*/ 2147483647 w 52"/>
              <a:gd name="T55" fmla="*/ 2147483647 h 64"/>
              <a:gd name="T56" fmla="*/ 2147483647 w 52"/>
              <a:gd name="T57" fmla="*/ 2147483647 h 64"/>
              <a:gd name="T58" fmla="*/ 2147483647 w 52"/>
              <a:gd name="T59" fmla="*/ 2147483647 h 64"/>
              <a:gd name="T60" fmla="*/ 2147483647 w 52"/>
              <a:gd name="T61" fmla="*/ 2147483647 h 64"/>
              <a:gd name="T62" fmla="*/ 2147483647 w 52"/>
              <a:gd name="T63" fmla="*/ 2147483647 h 64"/>
              <a:gd name="T64" fmla="*/ 2147483647 w 52"/>
              <a:gd name="T65" fmla="*/ 2147483647 h 64"/>
              <a:gd name="T66" fmla="*/ 2147483647 w 52"/>
              <a:gd name="T67" fmla="*/ 2147483647 h 64"/>
              <a:gd name="T68" fmla="*/ 2147483647 w 52"/>
              <a:gd name="T69" fmla="*/ 2147483647 h 64"/>
              <a:gd name="T70" fmla="*/ 2147483647 w 52"/>
              <a:gd name="T71" fmla="*/ 0 h 64"/>
              <a:gd name="T72" fmla="*/ 2147483647 w 52"/>
              <a:gd name="T73" fmla="*/ 2147483647 h 64"/>
              <a:gd name="T74" fmla="*/ 2147483647 w 52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313"/>
          <p:cNvSpPr>
            <a:spLocks/>
          </p:cNvSpPr>
          <p:nvPr/>
        </p:nvSpPr>
        <p:spPr bwMode="auto">
          <a:xfrm>
            <a:off x="4292600" y="4392613"/>
            <a:ext cx="149225" cy="147637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314"/>
          <p:cNvSpPr>
            <a:spLocks/>
          </p:cNvSpPr>
          <p:nvPr/>
        </p:nvSpPr>
        <p:spPr bwMode="auto">
          <a:xfrm>
            <a:off x="4216400" y="4448175"/>
            <a:ext cx="106363" cy="92075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0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0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2147483647 w 14"/>
              <a:gd name="T23" fmla="*/ 2147483647 h 12"/>
              <a:gd name="T24" fmla="*/ 2147483647 w 14"/>
              <a:gd name="T25" fmla="*/ 2147483647 h 12"/>
              <a:gd name="T26" fmla="*/ 2147483647 w 14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315"/>
          <p:cNvSpPr>
            <a:spLocks/>
          </p:cNvSpPr>
          <p:nvPr/>
        </p:nvSpPr>
        <p:spPr bwMode="auto">
          <a:xfrm>
            <a:off x="4167188" y="4416425"/>
            <a:ext cx="79375" cy="69850"/>
          </a:xfrm>
          <a:custGeom>
            <a:avLst/>
            <a:gdLst>
              <a:gd name="T0" fmla="*/ 2147483647 w 60"/>
              <a:gd name="T1" fmla="*/ 2147483647 h 54"/>
              <a:gd name="T2" fmla="*/ 2147483647 w 60"/>
              <a:gd name="T3" fmla="*/ 2147483647 h 54"/>
              <a:gd name="T4" fmla="*/ 2147483647 w 60"/>
              <a:gd name="T5" fmla="*/ 2147483647 h 54"/>
              <a:gd name="T6" fmla="*/ 2147483647 w 60"/>
              <a:gd name="T7" fmla="*/ 0 h 54"/>
              <a:gd name="T8" fmla="*/ 2147483647 w 60"/>
              <a:gd name="T9" fmla="*/ 0 h 54"/>
              <a:gd name="T10" fmla="*/ 2147483647 w 60"/>
              <a:gd name="T11" fmla="*/ 2147483647 h 54"/>
              <a:gd name="T12" fmla="*/ 0 w 60"/>
              <a:gd name="T13" fmla="*/ 2147483647 h 54"/>
              <a:gd name="T14" fmla="*/ 2147483647 w 60"/>
              <a:gd name="T15" fmla="*/ 2147483647 h 54"/>
              <a:gd name="T16" fmla="*/ 2147483647 w 60"/>
              <a:gd name="T17" fmla="*/ 2147483647 h 54"/>
              <a:gd name="T18" fmla="*/ 2147483647 w 60"/>
              <a:gd name="T19" fmla="*/ 2147483647 h 54"/>
              <a:gd name="T20" fmla="*/ 2147483647 w 6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Rectangle 316"/>
          <p:cNvSpPr>
            <a:spLocks noChangeArrowheads="1"/>
          </p:cNvSpPr>
          <p:nvPr/>
        </p:nvSpPr>
        <p:spPr bwMode="auto">
          <a:xfrm>
            <a:off x="4283075" y="3940175"/>
            <a:ext cx="9525" cy="238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79" name="Freeform 317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318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334"/>
          <p:cNvSpPr>
            <a:spLocks/>
          </p:cNvSpPr>
          <p:nvPr/>
        </p:nvSpPr>
        <p:spPr bwMode="auto">
          <a:xfrm>
            <a:off x="5013325" y="2206625"/>
            <a:ext cx="266700" cy="585788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335"/>
          <p:cNvSpPr>
            <a:spLocks/>
          </p:cNvSpPr>
          <p:nvPr/>
        </p:nvSpPr>
        <p:spPr bwMode="auto">
          <a:xfrm>
            <a:off x="5287963" y="3135313"/>
            <a:ext cx="15875" cy="7937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336"/>
          <p:cNvSpPr>
            <a:spLocks/>
          </p:cNvSpPr>
          <p:nvPr/>
        </p:nvSpPr>
        <p:spPr bwMode="auto">
          <a:xfrm>
            <a:off x="5186363" y="1549400"/>
            <a:ext cx="3792537" cy="2030413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338"/>
          <p:cNvSpPr>
            <a:spLocks/>
          </p:cNvSpPr>
          <p:nvPr/>
        </p:nvSpPr>
        <p:spPr bwMode="auto">
          <a:xfrm>
            <a:off x="5659438" y="3009900"/>
            <a:ext cx="1011237" cy="709613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86" name="Freeform 347"/>
          <p:cNvSpPr>
            <a:spLocks/>
          </p:cNvSpPr>
          <p:nvPr/>
        </p:nvSpPr>
        <p:spPr bwMode="auto">
          <a:xfrm>
            <a:off x="4616450" y="2119313"/>
            <a:ext cx="649288" cy="766762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348"/>
          <p:cNvSpPr>
            <a:spLocks/>
          </p:cNvSpPr>
          <p:nvPr/>
        </p:nvSpPr>
        <p:spPr bwMode="auto">
          <a:xfrm>
            <a:off x="4772025" y="2268538"/>
            <a:ext cx="320675" cy="733425"/>
          </a:xfrm>
          <a:custGeom>
            <a:avLst/>
            <a:gdLst>
              <a:gd name="T0" fmla="*/ 329757991 w 10000"/>
              <a:gd name="T1" fmla="*/ 900343932 h 9895"/>
              <a:gd name="T2" fmla="*/ 321712352 w 10000"/>
              <a:gd name="T3" fmla="*/ 642988176 h 9895"/>
              <a:gd name="T4" fmla="*/ 305620110 w 10000"/>
              <a:gd name="T5" fmla="*/ 257355682 h 9895"/>
              <a:gd name="T6" fmla="*/ 281514137 w 10000"/>
              <a:gd name="T7" fmla="*/ 214195752 h 9895"/>
              <a:gd name="T8" fmla="*/ 249329623 w 10000"/>
              <a:gd name="T9" fmla="*/ 0 h 9895"/>
              <a:gd name="T10" fmla="*/ 233237382 w 10000"/>
              <a:gd name="T11" fmla="*/ 128677878 h 9895"/>
              <a:gd name="T12" fmla="*/ 217145140 w 10000"/>
              <a:gd name="T13" fmla="*/ 214195752 h 9895"/>
              <a:gd name="T14" fmla="*/ 176947920 w 10000"/>
              <a:gd name="T15" fmla="*/ 385627008 h 9895"/>
              <a:gd name="T16" fmla="*/ 144763406 w 10000"/>
              <a:gd name="T17" fmla="*/ 471551434 h 9895"/>
              <a:gd name="T18" fmla="*/ 144763406 w 10000"/>
              <a:gd name="T19" fmla="*/ 685741627 h 9895"/>
              <a:gd name="T20" fmla="*/ 112612851 w 10000"/>
              <a:gd name="T21" fmla="*/ 1028615184 h 9895"/>
              <a:gd name="T22" fmla="*/ 88473944 w 10000"/>
              <a:gd name="T23" fmla="*/ 1328729803 h 9895"/>
              <a:gd name="T24" fmla="*/ 80428336 w 10000"/>
              <a:gd name="T25" fmla="*/ 1586085559 h 9895"/>
              <a:gd name="T26" fmla="*/ 48243854 w 10000"/>
              <a:gd name="T27" fmla="*/ 1757522301 h 9895"/>
              <a:gd name="T28" fmla="*/ 32184514 w 10000"/>
              <a:gd name="T29" fmla="*/ 1971718053 h 9895"/>
              <a:gd name="T30" fmla="*/ 32184514 w 10000"/>
              <a:gd name="T31" fmla="*/ 2147483647 h 9895"/>
              <a:gd name="T32" fmla="*/ 32184514 w 10000"/>
              <a:gd name="T33" fmla="*/ 2147483647 h 9895"/>
              <a:gd name="T34" fmla="*/ 32184514 w 10000"/>
              <a:gd name="T35" fmla="*/ 2147483647 h 9895"/>
              <a:gd name="T36" fmla="*/ 8045607 w 10000"/>
              <a:gd name="T37" fmla="*/ 2147483647 h 9895"/>
              <a:gd name="T38" fmla="*/ 16092241 w 10000"/>
              <a:gd name="T39" fmla="*/ 2147483647 h 9895"/>
              <a:gd name="T40" fmla="*/ 57377416 w 10000"/>
              <a:gd name="T41" fmla="*/ 2147483647 h 9895"/>
              <a:gd name="T42" fmla="*/ 62950940 w 10000"/>
              <a:gd name="T43" fmla="*/ 2147483647 h 9895"/>
              <a:gd name="T44" fmla="*/ 80428336 w 10000"/>
              <a:gd name="T45" fmla="*/ 2147483647 h 9895"/>
              <a:gd name="T46" fmla="*/ 104566217 w 10000"/>
              <a:gd name="T47" fmla="*/ 2147483647 h 9895"/>
              <a:gd name="T48" fmla="*/ 144763406 w 10000"/>
              <a:gd name="T49" fmla="*/ 2147483647 h 9895"/>
              <a:gd name="T50" fmla="*/ 152810071 w 10000"/>
              <a:gd name="T51" fmla="*/ 2147483647 h 9895"/>
              <a:gd name="T52" fmla="*/ 193040161 w 10000"/>
              <a:gd name="T53" fmla="*/ 2147483647 h 9895"/>
              <a:gd name="T54" fmla="*/ 184994553 w 10000"/>
              <a:gd name="T55" fmla="*/ 2147483647 h 9895"/>
              <a:gd name="T56" fmla="*/ 168902312 w 10000"/>
              <a:gd name="T57" fmla="*/ 2147483647 h 9895"/>
              <a:gd name="T58" fmla="*/ 193040161 w 10000"/>
              <a:gd name="T59" fmla="*/ 1971718053 h 9895"/>
              <a:gd name="T60" fmla="*/ 265421864 w 10000"/>
              <a:gd name="T61" fmla="*/ 1714768849 h 9895"/>
              <a:gd name="T62" fmla="*/ 265421864 w 10000"/>
              <a:gd name="T63" fmla="*/ 1457407681 h 9895"/>
              <a:gd name="T64" fmla="*/ 305620110 w 10000"/>
              <a:gd name="T65" fmla="*/ 1157293062 h 9895"/>
              <a:gd name="T66" fmla="*/ 329757991 w 10000"/>
              <a:gd name="T67" fmla="*/ 1157293062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349"/>
          <p:cNvSpPr>
            <a:spLocks/>
          </p:cNvSpPr>
          <p:nvPr/>
        </p:nvSpPr>
        <p:spPr bwMode="auto">
          <a:xfrm>
            <a:off x="5046663" y="3135313"/>
            <a:ext cx="446087" cy="287337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Freeform 350"/>
          <p:cNvSpPr>
            <a:spLocks/>
          </p:cNvSpPr>
          <p:nvPr/>
        </p:nvSpPr>
        <p:spPr bwMode="auto">
          <a:xfrm>
            <a:off x="5303838" y="3135313"/>
            <a:ext cx="55562" cy="30162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Freeform 359"/>
          <p:cNvSpPr>
            <a:spLocks/>
          </p:cNvSpPr>
          <p:nvPr/>
        </p:nvSpPr>
        <p:spPr bwMode="auto">
          <a:xfrm>
            <a:off x="4991100" y="3009900"/>
            <a:ext cx="77788" cy="4762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Freeform 360"/>
          <p:cNvSpPr>
            <a:spLocks/>
          </p:cNvSpPr>
          <p:nvPr/>
        </p:nvSpPr>
        <p:spPr bwMode="auto">
          <a:xfrm>
            <a:off x="4849813" y="3033713"/>
            <a:ext cx="242887" cy="217487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364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Freeform 365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Freeform 366"/>
          <p:cNvSpPr>
            <a:spLocks/>
          </p:cNvSpPr>
          <p:nvPr/>
        </p:nvSpPr>
        <p:spPr bwMode="auto">
          <a:xfrm>
            <a:off x="4198938" y="4016375"/>
            <a:ext cx="407987" cy="384175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Freeform 367"/>
          <p:cNvSpPr>
            <a:spLocks/>
          </p:cNvSpPr>
          <p:nvPr/>
        </p:nvSpPr>
        <p:spPr bwMode="auto">
          <a:xfrm>
            <a:off x="5526088" y="4370388"/>
            <a:ext cx="234950" cy="317500"/>
          </a:xfrm>
          <a:custGeom>
            <a:avLst/>
            <a:gdLst>
              <a:gd name="T0" fmla="*/ 2147483647 w 180"/>
              <a:gd name="T1" fmla="*/ 2147483647 h 246"/>
              <a:gd name="T2" fmla="*/ 2147483647 w 180"/>
              <a:gd name="T3" fmla="*/ 2147483647 h 246"/>
              <a:gd name="T4" fmla="*/ 2147483647 w 180"/>
              <a:gd name="T5" fmla="*/ 2147483647 h 246"/>
              <a:gd name="T6" fmla="*/ 2147483647 w 180"/>
              <a:gd name="T7" fmla="*/ 2147483647 h 246"/>
              <a:gd name="T8" fmla="*/ 2147483647 w 180"/>
              <a:gd name="T9" fmla="*/ 2147483647 h 246"/>
              <a:gd name="T10" fmla="*/ 2147483647 w 180"/>
              <a:gd name="T11" fmla="*/ 2147483647 h 246"/>
              <a:gd name="T12" fmla="*/ 2147483647 w 180"/>
              <a:gd name="T13" fmla="*/ 2147483647 h 246"/>
              <a:gd name="T14" fmla="*/ 2147483647 w 180"/>
              <a:gd name="T15" fmla="*/ 2147483647 h 246"/>
              <a:gd name="T16" fmla="*/ 2147483647 w 180"/>
              <a:gd name="T17" fmla="*/ 2147483647 h 246"/>
              <a:gd name="T18" fmla="*/ 2147483647 w 180"/>
              <a:gd name="T19" fmla="*/ 2147483647 h 246"/>
              <a:gd name="T20" fmla="*/ 2147483647 w 180"/>
              <a:gd name="T21" fmla="*/ 2147483647 h 246"/>
              <a:gd name="T22" fmla="*/ 2147483647 w 180"/>
              <a:gd name="T23" fmla="*/ 2147483647 h 246"/>
              <a:gd name="T24" fmla="*/ 2147483647 w 180"/>
              <a:gd name="T25" fmla="*/ 2147483647 h 246"/>
              <a:gd name="T26" fmla="*/ 0 w 180"/>
              <a:gd name="T27" fmla="*/ 2147483647 h 246"/>
              <a:gd name="T28" fmla="*/ 0 w 180"/>
              <a:gd name="T29" fmla="*/ 2147483647 h 246"/>
              <a:gd name="T30" fmla="*/ 2147483647 w 180"/>
              <a:gd name="T31" fmla="*/ 2147483647 h 246"/>
              <a:gd name="T32" fmla="*/ 2147483647 w 180"/>
              <a:gd name="T33" fmla="*/ 2147483647 h 246"/>
              <a:gd name="T34" fmla="*/ 2147483647 w 180"/>
              <a:gd name="T35" fmla="*/ 2147483647 h 246"/>
              <a:gd name="T36" fmla="*/ 2147483647 w 180"/>
              <a:gd name="T37" fmla="*/ 2147483647 h 246"/>
              <a:gd name="T38" fmla="*/ 2147483647 w 180"/>
              <a:gd name="T39" fmla="*/ 2147483647 h 246"/>
              <a:gd name="T40" fmla="*/ 2147483647 w 180"/>
              <a:gd name="T41" fmla="*/ 0 h 246"/>
              <a:gd name="T42" fmla="*/ 2147483647 w 180"/>
              <a:gd name="T43" fmla="*/ 2147483647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368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Freeform 369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Freeform 370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2147483647 w 198"/>
              <a:gd name="T51" fmla="*/ 2147483647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371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372"/>
          <p:cNvSpPr>
            <a:spLocks/>
          </p:cNvSpPr>
          <p:nvPr/>
        </p:nvSpPr>
        <p:spPr bwMode="auto">
          <a:xfrm>
            <a:off x="4913313" y="5211763"/>
            <a:ext cx="398462" cy="354012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373"/>
          <p:cNvSpPr>
            <a:spLocks/>
          </p:cNvSpPr>
          <p:nvPr/>
        </p:nvSpPr>
        <p:spPr bwMode="auto">
          <a:xfrm>
            <a:off x="4999038" y="5095875"/>
            <a:ext cx="236537" cy="234950"/>
          </a:xfrm>
          <a:custGeom>
            <a:avLst/>
            <a:gdLst>
              <a:gd name="T0" fmla="*/ 2147483647 w 180"/>
              <a:gd name="T1" fmla="*/ 2147483647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2147483647 w 180"/>
              <a:gd name="T7" fmla="*/ 2147483647 h 180"/>
              <a:gd name="T8" fmla="*/ 2147483647 w 180"/>
              <a:gd name="T9" fmla="*/ 2147483647 h 180"/>
              <a:gd name="T10" fmla="*/ 2147483647 w 180"/>
              <a:gd name="T11" fmla="*/ 2147483647 h 180"/>
              <a:gd name="T12" fmla="*/ 2147483647 w 180"/>
              <a:gd name="T13" fmla="*/ 2147483647 h 180"/>
              <a:gd name="T14" fmla="*/ 2147483647 w 180"/>
              <a:gd name="T15" fmla="*/ 0 h 180"/>
              <a:gd name="T16" fmla="*/ 2147483647 w 180"/>
              <a:gd name="T17" fmla="*/ 2147483647 h 180"/>
              <a:gd name="T18" fmla="*/ 2147483647 w 180"/>
              <a:gd name="T19" fmla="*/ 2147483647 h 180"/>
              <a:gd name="T20" fmla="*/ 2147483647 w 180"/>
              <a:gd name="T21" fmla="*/ 2147483647 h 180"/>
              <a:gd name="T22" fmla="*/ 0 w 180"/>
              <a:gd name="T23" fmla="*/ 2147483647 h 180"/>
              <a:gd name="T24" fmla="*/ 0 w 180"/>
              <a:gd name="T25" fmla="*/ 2147483647 h 180"/>
              <a:gd name="T26" fmla="*/ 2147483647 w 180"/>
              <a:gd name="T27" fmla="*/ 2147483647 h 180"/>
              <a:gd name="T28" fmla="*/ 2147483647 w 180"/>
              <a:gd name="T29" fmla="*/ 2147483647 h 180"/>
              <a:gd name="T30" fmla="*/ 2147483647 w 180"/>
              <a:gd name="T31" fmla="*/ 2147483647 h 180"/>
              <a:gd name="T32" fmla="*/ 2147483647 w 180"/>
              <a:gd name="T33" fmla="*/ 2147483647 h 180"/>
              <a:gd name="T34" fmla="*/ 2147483647 w 180"/>
              <a:gd name="T35" fmla="*/ 2147483647 h 180"/>
              <a:gd name="T36" fmla="*/ 2147483647 w 180"/>
              <a:gd name="T37" fmla="*/ 2147483647 h 180"/>
              <a:gd name="T38" fmla="*/ 2147483647 w 180"/>
              <a:gd name="T39" fmla="*/ 2147483647 h 180"/>
              <a:gd name="T40" fmla="*/ 2147483647 w 180"/>
              <a:gd name="T41" fmla="*/ 2147483647 h 180"/>
              <a:gd name="T42" fmla="*/ 2147483647 w 18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374"/>
          <p:cNvSpPr>
            <a:spLocks/>
          </p:cNvSpPr>
          <p:nvPr/>
        </p:nvSpPr>
        <p:spPr bwMode="auto">
          <a:xfrm>
            <a:off x="5241925" y="4914900"/>
            <a:ext cx="268288" cy="422275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2147483647 w 34"/>
              <a:gd name="T23" fmla="*/ 2147483647 h 54"/>
              <a:gd name="T24" fmla="*/ 0 w 34"/>
              <a:gd name="T25" fmla="*/ 2147483647 h 54"/>
              <a:gd name="T26" fmla="*/ 0 w 34"/>
              <a:gd name="T27" fmla="*/ 2147483647 h 54"/>
              <a:gd name="T28" fmla="*/ 2147483647 w 34"/>
              <a:gd name="T29" fmla="*/ 2147483647 h 54"/>
              <a:gd name="T30" fmla="*/ 2147483647 w 34"/>
              <a:gd name="T31" fmla="*/ 2147483647 h 54"/>
              <a:gd name="T32" fmla="*/ 2147483647 w 34"/>
              <a:gd name="T33" fmla="*/ 2147483647 h 54"/>
              <a:gd name="T34" fmla="*/ 2147483647 w 34"/>
              <a:gd name="T35" fmla="*/ 2147483647 h 54"/>
              <a:gd name="T36" fmla="*/ 2147483647 w 34"/>
              <a:gd name="T37" fmla="*/ 2147483647 h 54"/>
              <a:gd name="T38" fmla="*/ 2147483647 w 34"/>
              <a:gd name="T39" fmla="*/ 2147483647 h 54"/>
              <a:gd name="T40" fmla="*/ 2147483647 w 34"/>
              <a:gd name="T41" fmla="*/ 2147483647 h 54"/>
              <a:gd name="T42" fmla="*/ 2147483647 w 34"/>
              <a:gd name="T43" fmla="*/ 2147483647 h 54"/>
              <a:gd name="T44" fmla="*/ 2147483647 w 34"/>
              <a:gd name="T45" fmla="*/ 2147483647 h 54"/>
              <a:gd name="T46" fmla="*/ 2147483647 w 34"/>
              <a:gd name="T47" fmla="*/ 2147483647 h 54"/>
              <a:gd name="T48" fmla="*/ 2147483647 w 34"/>
              <a:gd name="T49" fmla="*/ 2147483647 h 54"/>
              <a:gd name="T50" fmla="*/ 2147483647 w 34"/>
              <a:gd name="T51" fmla="*/ 2147483647 h 54"/>
              <a:gd name="T52" fmla="*/ 2147483647 w 34"/>
              <a:gd name="T53" fmla="*/ 2147483647 h 54"/>
              <a:gd name="T54" fmla="*/ 2147483647 w 34"/>
              <a:gd name="T55" fmla="*/ 2147483647 h 54"/>
              <a:gd name="T56" fmla="*/ 2147483647 w 34"/>
              <a:gd name="T57" fmla="*/ 2147483647 h 54"/>
              <a:gd name="T58" fmla="*/ 2147483647 w 34"/>
              <a:gd name="T59" fmla="*/ 2147483647 h 54"/>
              <a:gd name="T60" fmla="*/ 2147483647 w 34"/>
              <a:gd name="T61" fmla="*/ 2147483647 h 54"/>
              <a:gd name="T62" fmla="*/ 2147483647 w 34"/>
              <a:gd name="T63" fmla="*/ 2147483647 h 54"/>
              <a:gd name="T64" fmla="*/ 2147483647 w 34"/>
              <a:gd name="T65" fmla="*/ 2147483647 h 54"/>
              <a:gd name="T66" fmla="*/ 2147483647 w 34"/>
              <a:gd name="T67" fmla="*/ 2147483647 h 54"/>
              <a:gd name="T68" fmla="*/ 2147483647 w 34"/>
              <a:gd name="T69" fmla="*/ 0 h 54"/>
              <a:gd name="T70" fmla="*/ 2147483647 w 34"/>
              <a:gd name="T71" fmla="*/ 0 h 54"/>
              <a:gd name="T72" fmla="*/ 2147483647 w 34"/>
              <a:gd name="T73" fmla="*/ 2147483647 h 54"/>
              <a:gd name="T74" fmla="*/ 2147483647 w 34"/>
              <a:gd name="T75" fmla="*/ 2147483647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375"/>
          <p:cNvSpPr>
            <a:spLocks/>
          </p:cNvSpPr>
          <p:nvPr/>
        </p:nvSpPr>
        <p:spPr bwMode="auto">
          <a:xfrm>
            <a:off x="5241925" y="4673600"/>
            <a:ext cx="260350" cy="265113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376"/>
          <p:cNvSpPr>
            <a:spLocks/>
          </p:cNvSpPr>
          <p:nvPr/>
        </p:nvSpPr>
        <p:spPr bwMode="auto">
          <a:xfrm>
            <a:off x="4802188" y="4797425"/>
            <a:ext cx="298450" cy="2984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377"/>
          <p:cNvSpPr>
            <a:spLocks/>
          </p:cNvSpPr>
          <p:nvPr/>
        </p:nvSpPr>
        <p:spPr bwMode="auto">
          <a:xfrm>
            <a:off x="4802188" y="4516438"/>
            <a:ext cx="463550" cy="460375"/>
          </a:xfrm>
          <a:custGeom>
            <a:avLst/>
            <a:gdLst>
              <a:gd name="T0" fmla="*/ 2147483647 w 59"/>
              <a:gd name="T1" fmla="*/ 2147483647 h 59"/>
              <a:gd name="T2" fmla="*/ 2147483647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2147483647 h 59"/>
              <a:gd name="T12" fmla="*/ 0 w 59"/>
              <a:gd name="T13" fmla="*/ 2147483647 h 59"/>
              <a:gd name="T14" fmla="*/ 2147483647 w 59"/>
              <a:gd name="T15" fmla="*/ 2147483647 h 59"/>
              <a:gd name="T16" fmla="*/ 2147483647 w 59"/>
              <a:gd name="T17" fmla="*/ 2147483647 h 59"/>
              <a:gd name="T18" fmla="*/ 2147483647 w 59"/>
              <a:gd name="T19" fmla="*/ 2147483647 h 59"/>
              <a:gd name="T20" fmla="*/ 2147483647 w 59"/>
              <a:gd name="T21" fmla="*/ 2147483647 h 59"/>
              <a:gd name="T22" fmla="*/ 2147483647 w 59"/>
              <a:gd name="T23" fmla="*/ 2147483647 h 59"/>
              <a:gd name="T24" fmla="*/ 2147483647 w 59"/>
              <a:gd name="T25" fmla="*/ 2147483647 h 59"/>
              <a:gd name="T26" fmla="*/ 2147483647 w 59"/>
              <a:gd name="T27" fmla="*/ 2147483647 h 59"/>
              <a:gd name="T28" fmla="*/ 2147483647 w 59"/>
              <a:gd name="T29" fmla="*/ 2147483647 h 59"/>
              <a:gd name="T30" fmla="*/ 2147483647 w 59"/>
              <a:gd name="T31" fmla="*/ 2147483647 h 59"/>
              <a:gd name="T32" fmla="*/ 2147483647 w 59"/>
              <a:gd name="T33" fmla="*/ 2147483647 h 59"/>
              <a:gd name="T34" fmla="*/ 2147483647 w 59"/>
              <a:gd name="T35" fmla="*/ 2147483647 h 59"/>
              <a:gd name="T36" fmla="*/ 2147483647 w 59"/>
              <a:gd name="T37" fmla="*/ 2147483647 h 59"/>
              <a:gd name="T38" fmla="*/ 2147483647 w 59"/>
              <a:gd name="T39" fmla="*/ 2147483647 h 59"/>
              <a:gd name="T40" fmla="*/ 2147483647 w 59"/>
              <a:gd name="T41" fmla="*/ 2147483647 h 59"/>
              <a:gd name="T42" fmla="*/ 2147483647 w 59"/>
              <a:gd name="T43" fmla="*/ 2147483647 h 59"/>
              <a:gd name="T44" fmla="*/ 2147483647 w 59"/>
              <a:gd name="T45" fmla="*/ 2147483647 h 59"/>
              <a:gd name="T46" fmla="*/ 2147483647 w 59"/>
              <a:gd name="T47" fmla="*/ 2147483647 h 59"/>
              <a:gd name="T48" fmla="*/ 2147483647 w 59"/>
              <a:gd name="T49" fmla="*/ 2147483647 h 59"/>
              <a:gd name="T50" fmla="*/ 2147483647 w 59"/>
              <a:gd name="T51" fmla="*/ 2147483647 h 59"/>
              <a:gd name="T52" fmla="*/ 2147483647 w 59"/>
              <a:gd name="T53" fmla="*/ 2147483647 h 59"/>
              <a:gd name="T54" fmla="*/ 2147483647 w 59"/>
              <a:gd name="T55" fmla="*/ 2147483647 h 59"/>
              <a:gd name="T56" fmla="*/ 2147483647 w 59"/>
              <a:gd name="T57" fmla="*/ 2147483647 h 59"/>
              <a:gd name="T58" fmla="*/ 2147483647 w 59"/>
              <a:gd name="T59" fmla="*/ 2147483647 h 59"/>
              <a:gd name="T60" fmla="*/ 2147483647 w 59"/>
              <a:gd name="T61" fmla="*/ 2147483647 h 59"/>
              <a:gd name="T62" fmla="*/ 2147483647 w 59"/>
              <a:gd name="T63" fmla="*/ 2147483647 h 59"/>
              <a:gd name="T64" fmla="*/ 2147483647 w 59"/>
              <a:gd name="T65" fmla="*/ 2147483647 h 59"/>
              <a:gd name="T66" fmla="*/ 2147483647 w 59"/>
              <a:gd name="T67" fmla="*/ 2147483647 h 59"/>
              <a:gd name="T68" fmla="*/ 2147483647 w 59"/>
              <a:gd name="T69" fmla="*/ 0 h 59"/>
              <a:gd name="T70" fmla="*/ 2147483647 w 59"/>
              <a:gd name="T71" fmla="*/ 2147483647 h 59"/>
              <a:gd name="T72" fmla="*/ 2147483647 w 59"/>
              <a:gd name="T73" fmla="*/ 2147483647 h 59"/>
              <a:gd name="T74" fmla="*/ 2147483647 w 59"/>
              <a:gd name="T75" fmla="*/ 2147483647 h 59"/>
              <a:gd name="T76" fmla="*/ 2147483647 w 59"/>
              <a:gd name="T77" fmla="*/ 2147483647 h 59"/>
              <a:gd name="T78" fmla="*/ 2147483647 w 59"/>
              <a:gd name="T79" fmla="*/ 2147483647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378"/>
          <p:cNvSpPr>
            <a:spLocks/>
          </p:cNvSpPr>
          <p:nvPr/>
        </p:nvSpPr>
        <p:spPr bwMode="auto">
          <a:xfrm>
            <a:off x="5319713" y="4203700"/>
            <a:ext cx="369887" cy="354013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379"/>
          <p:cNvSpPr>
            <a:spLocks/>
          </p:cNvSpPr>
          <p:nvPr/>
        </p:nvSpPr>
        <p:spPr bwMode="auto">
          <a:xfrm>
            <a:off x="5343525" y="4532313"/>
            <a:ext cx="204788" cy="23495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380"/>
          <p:cNvSpPr>
            <a:spLocks/>
          </p:cNvSpPr>
          <p:nvPr/>
        </p:nvSpPr>
        <p:spPr bwMode="auto">
          <a:xfrm>
            <a:off x="5122863" y="5040313"/>
            <a:ext cx="188912" cy="179387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381"/>
          <p:cNvSpPr>
            <a:spLocks/>
          </p:cNvSpPr>
          <p:nvPr/>
        </p:nvSpPr>
        <p:spPr bwMode="auto">
          <a:xfrm>
            <a:off x="5053013" y="4557713"/>
            <a:ext cx="338137" cy="544512"/>
          </a:xfrm>
          <a:custGeom>
            <a:avLst/>
            <a:gdLst>
              <a:gd name="T0" fmla="*/ 2147483647 w 43"/>
              <a:gd name="T1" fmla="*/ 2147483647 h 70"/>
              <a:gd name="T2" fmla="*/ 2147483647 w 43"/>
              <a:gd name="T3" fmla="*/ 2147483647 h 70"/>
              <a:gd name="T4" fmla="*/ 2147483647 w 43"/>
              <a:gd name="T5" fmla="*/ 2147483647 h 70"/>
              <a:gd name="T6" fmla="*/ 2147483647 w 43"/>
              <a:gd name="T7" fmla="*/ 2147483647 h 70"/>
              <a:gd name="T8" fmla="*/ 2147483647 w 43"/>
              <a:gd name="T9" fmla="*/ 2147483647 h 70"/>
              <a:gd name="T10" fmla="*/ 2147483647 w 43"/>
              <a:gd name="T11" fmla="*/ 2147483647 h 70"/>
              <a:gd name="T12" fmla="*/ 2147483647 w 43"/>
              <a:gd name="T13" fmla="*/ 2147483647 h 70"/>
              <a:gd name="T14" fmla="*/ 2147483647 w 43"/>
              <a:gd name="T15" fmla="*/ 2147483647 h 70"/>
              <a:gd name="T16" fmla="*/ 2147483647 w 43"/>
              <a:gd name="T17" fmla="*/ 2147483647 h 70"/>
              <a:gd name="T18" fmla="*/ 2147483647 w 43"/>
              <a:gd name="T19" fmla="*/ 2147483647 h 70"/>
              <a:gd name="T20" fmla="*/ 2147483647 w 43"/>
              <a:gd name="T21" fmla="*/ 2147483647 h 70"/>
              <a:gd name="T22" fmla="*/ 2147483647 w 43"/>
              <a:gd name="T23" fmla="*/ 2147483647 h 70"/>
              <a:gd name="T24" fmla="*/ 2147483647 w 43"/>
              <a:gd name="T25" fmla="*/ 2147483647 h 70"/>
              <a:gd name="T26" fmla="*/ 2147483647 w 43"/>
              <a:gd name="T27" fmla="*/ 2147483647 h 70"/>
              <a:gd name="T28" fmla="*/ 2147483647 w 43"/>
              <a:gd name="T29" fmla="*/ 2147483647 h 70"/>
              <a:gd name="T30" fmla="*/ 0 w 43"/>
              <a:gd name="T31" fmla="*/ 2147483647 h 70"/>
              <a:gd name="T32" fmla="*/ 0 w 43"/>
              <a:gd name="T33" fmla="*/ 2147483647 h 70"/>
              <a:gd name="T34" fmla="*/ 2147483647 w 43"/>
              <a:gd name="T35" fmla="*/ 2147483647 h 70"/>
              <a:gd name="T36" fmla="*/ 2147483647 w 43"/>
              <a:gd name="T37" fmla="*/ 2147483647 h 70"/>
              <a:gd name="T38" fmla="*/ 2147483647 w 43"/>
              <a:gd name="T39" fmla="*/ 2147483647 h 70"/>
              <a:gd name="T40" fmla="*/ 2147483647 w 43"/>
              <a:gd name="T41" fmla="*/ 2147483647 h 70"/>
              <a:gd name="T42" fmla="*/ 2147483647 w 43"/>
              <a:gd name="T43" fmla="*/ 2147483647 h 70"/>
              <a:gd name="T44" fmla="*/ 2147483647 w 43"/>
              <a:gd name="T45" fmla="*/ 2147483647 h 70"/>
              <a:gd name="T46" fmla="*/ 2147483647 w 43"/>
              <a:gd name="T47" fmla="*/ 2147483647 h 70"/>
              <a:gd name="T48" fmla="*/ 2147483647 w 43"/>
              <a:gd name="T49" fmla="*/ 2147483647 h 70"/>
              <a:gd name="T50" fmla="*/ 2147483647 w 43"/>
              <a:gd name="T51" fmla="*/ 2147483647 h 70"/>
              <a:gd name="T52" fmla="*/ 2147483647 w 43"/>
              <a:gd name="T53" fmla="*/ 2147483647 h 70"/>
              <a:gd name="T54" fmla="*/ 2147483647 w 43"/>
              <a:gd name="T55" fmla="*/ 2147483647 h 70"/>
              <a:gd name="T56" fmla="*/ 2147483647 w 43"/>
              <a:gd name="T57" fmla="*/ 2147483647 h 70"/>
              <a:gd name="T58" fmla="*/ 2147483647 w 43"/>
              <a:gd name="T59" fmla="*/ 2147483647 h 70"/>
              <a:gd name="T60" fmla="*/ 2147483647 w 43"/>
              <a:gd name="T61" fmla="*/ 2147483647 h 70"/>
              <a:gd name="T62" fmla="*/ 2147483647 w 43"/>
              <a:gd name="T63" fmla="*/ 2147483647 h 70"/>
              <a:gd name="T64" fmla="*/ 2147483647 w 43"/>
              <a:gd name="T65" fmla="*/ 2147483647 h 70"/>
              <a:gd name="T66" fmla="*/ 2147483647 w 43"/>
              <a:gd name="T67" fmla="*/ 2147483647 h 70"/>
              <a:gd name="T68" fmla="*/ 2147483647 w 43"/>
              <a:gd name="T69" fmla="*/ 2147483647 h 70"/>
              <a:gd name="T70" fmla="*/ 2147483647 w 43"/>
              <a:gd name="T71" fmla="*/ 2147483647 h 70"/>
              <a:gd name="T72" fmla="*/ 2147483647 w 43"/>
              <a:gd name="T73" fmla="*/ 2147483647 h 70"/>
              <a:gd name="T74" fmla="*/ 2147483647 w 43"/>
              <a:gd name="T75" fmla="*/ 2147483647 h 70"/>
              <a:gd name="T76" fmla="*/ 2147483647 w 43"/>
              <a:gd name="T77" fmla="*/ 2147483647 h 70"/>
              <a:gd name="T78" fmla="*/ 2147483647 w 43"/>
              <a:gd name="T79" fmla="*/ 2147483647 h 70"/>
              <a:gd name="T80" fmla="*/ 2147483647 w 43"/>
              <a:gd name="T81" fmla="*/ 2147483647 h 70"/>
              <a:gd name="T82" fmla="*/ 2147483647 w 43"/>
              <a:gd name="T83" fmla="*/ 2147483647 h 70"/>
              <a:gd name="T84" fmla="*/ 2147483647 w 43"/>
              <a:gd name="T85" fmla="*/ 2147483647 h 70"/>
              <a:gd name="T86" fmla="*/ 2147483647 w 43"/>
              <a:gd name="T87" fmla="*/ 2147483647 h 70"/>
              <a:gd name="T88" fmla="*/ 2147483647 w 43"/>
              <a:gd name="T89" fmla="*/ 2147483647 h 70"/>
              <a:gd name="T90" fmla="*/ 2147483647 w 43"/>
              <a:gd name="T91" fmla="*/ 2147483647 h 70"/>
              <a:gd name="T92" fmla="*/ 2147483647 w 43"/>
              <a:gd name="T93" fmla="*/ 2147483647 h 70"/>
              <a:gd name="T94" fmla="*/ 2147483647 w 43"/>
              <a:gd name="T95" fmla="*/ 2147483647 h 70"/>
              <a:gd name="T96" fmla="*/ 2147483647 w 43"/>
              <a:gd name="T97" fmla="*/ 2147483647 h 70"/>
              <a:gd name="T98" fmla="*/ 2147483647 w 43"/>
              <a:gd name="T99" fmla="*/ 2147483647 h 70"/>
              <a:gd name="T100" fmla="*/ 2147483647 w 43"/>
              <a:gd name="T101" fmla="*/ 2147483647 h 70"/>
              <a:gd name="T102" fmla="*/ 2147483647 w 43"/>
              <a:gd name="T103" fmla="*/ 2147483647 h 70"/>
              <a:gd name="T104" fmla="*/ 2147483647 w 43"/>
              <a:gd name="T105" fmla="*/ 2147483647 h 70"/>
              <a:gd name="T106" fmla="*/ 2147483647 w 43"/>
              <a:gd name="T107" fmla="*/ 2147483647 h 70"/>
              <a:gd name="T108" fmla="*/ 2147483647 w 43"/>
              <a:gd name="T109" fmla="*/ 2147483647 h 70"/>
              <a:gd name="T110" fmla="*/ 2147483647 w 43"/>
              <a:gd name="T111" fmla="*/ 0 h 70"/>
              <a:gd name="T112" fmla="*/ 2147483647 w 43"/>
              <a:gd name="T113" fmla="*/ 0 h 70"/>
              <a:gd name="T114" fmla="*/ 2147483647 w 43"/>
              <a:gd name="T115" fmla="*/ 2147483647 h 70"/>
              <a:gd name="T116" fmla="*/ 2147483647 w 43"/>
              <a:gd name="T117" fmla="*/ 0 h 70"/>
              <a:gd name="T118" fmla="*/ 2147483647 w 43"/>
              <a:gd name="T119" fmla="*/ 2147483647 h 70"/>
              <a:gd name="T120" fmla="*/ 2147483647 w 43"/>
              <a:gd name="T121" fmla="*/ 2147483647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382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Freeform 383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386"/>
          <p:cNvSpPr>
            <a:spLocks/>
          </p:cNvSpPr>
          <p:nvPr/>
        </p:nvSpPr>
        <p:spPr bwMode="auto">
          <a:xfrm>
            <a:off x="4425950" y="4384675"/>
            <a:ext cx="101600" cy="131763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387"/>
          <p:cNvSpPr>
            <a:spLocks/>
          </p:cNvSpPr>
          <p:nvPr/>
        </p:nvSpPr>
        <p:spPr bwMode="auto">
          <a:xfrm>
            <a:off x="4576763" y="4283075"/>
            <a:ext cx="296862" cy="266700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388"/>
          <p:cNvSpPr>
            <a:spLocks/>
          </p:cNvSpPr>
          <p:nvPr/>
        </p:nvSpPr>
        <p:spPr bwMode="auto">
          <a:xfrm>
            <a:off x="4865688" y="4384675"/>
            <a:ext cx="320675" cy="187325"/>
          </a:xfrm>
          <a:custGeom>
            <a:avLst/>
            <a:gdLst>
              <a:gd name="T0" fmla="*/ 2147483647 w 246"/>
              <a:gd name="T1" fmla="*/ 2147483647 h 144"/>
              <a:gd name="T2" fmla="*/ 2147483647 w 246"/>
              <a:gd name="T3" fmla="*/ 2147483647 h 144"/>
              <a:gd name="T4" fmla="*/ 2147483647 w 246"/>
              <a:gd name="T5" fmla="*/ 2147483647 h 144"/>
              <a:gd name="T6" fmla="*/ 2147483647 w 246"/>
              <a:gd name="T7" fmla="*/ 2147483647 h 144"/>
              <a:gd name="T8" fmla="*/ 0 w 246"/>
              <a:gd name="T9" fmla="*/ 2147483647 h 144"/>
              <a:gd name="T10" fmla="*/ 2147483647 w 246"/>
              <a:gd name="T11" fmla="*/ 2147483647 h 144"/>
              <a:gd name="T12" fmla="*/ 2147483647 w 246"/>
              <a:gd name="T13" fmla="*/ 2147483647 h 144"/>
              <a:gd name="T14" fmla="*/ 2147483647 w 246"/>
              <a:gd name="T15" fmla="*/ 2147483647 h 144"/>
              <a:gd name="T16" fmla="*/ 2147483647 w 246"/>
              <a:gd name="T17" fmla="*/ 2147483647 h 144"/>
              <a:gd name="T18" fmla="*/ 2147483647 w 246"/>
              <a:gd name="T19" fmla="*/ 2147483647 h 144"/>
              <a:gd name="T20" fmla="*/ 2147483647 w 246"/>
              <a:gd name="T21" fmla="*/ 2147483647 h 144"/>
              <a:gd name="T22" fmla="*/ 2147483647 w 246"/>
              <a:gd name="T23" fmla="*/ 2147483647 h 144"/>
              <a:gd name="T24" fmla="*/ 2147483647 w 246"/>
              <a:gd name="T25" fmla="*/ 2147483647 h 144"/>
              <a:gd name="T26" fmla="*/ 2147483647 w 246"/>
              <a:gd name="T27" fmla="*/ 2147483647 h 144"/>
              <a:gd name="T28" fmla="*/ 2147483647 w 246"/>
              <a:gd name="T29" fmla="*/ 2147483647 h 144"/>
              <a:gd name="T30" fmla="*/ 2147483647 w 246"/>
              <a:gd name="T31" fmla="*/ 2147483647 h 144"/>
              <a:gd name="T32" fmla="*/ 2147483647 w 246"/>
              <a:gd name="T33" fmla="*/ 2147483647 h 144"/>
              <a:gd name="T34" fmla="*/ 2147483647 w 246"/>
              <a:gd name="T35" fmla="*/ 2147483647 h 144"/>
              <a:gd name="T36" fmla="*/ 2147483647 w 246"/>
              <a:gd name="T37" fmla="*/ 2147483647 h 144"/>
              <a:gd name="T38" fmla="*/ 2147483647 w 246"/>
              <a:gd name="T39" fmla="*/ 0 h 144"/>
              <a:gd name="T40" fmla="*/ 2147483647 w 246"/>
              <a:gd name="T41" fmla="*/ 2147483647 h 144"/>
              <a:gd name="T42" fmla="*/ 2147483647 w 246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389"/>
          <p:cNvSpPr>
            <a:spLocks/>
          </p:cNvSpPr>
          <p:nvPr/>
        </p:nvSpPr>
        <p:spPr bwMode="auto">
          <a:xfrm>
            <a:off x="4772025" y="4557713"/>
            <a:ext cx="195263" cy="233362"/>
          </a:xfrm>
          <a:custGeom>
            <a:avLst/>
            <a:gdLst>
              <a:gd name="T0" fmla="*/ 2147483647 w 150"/>
              <a:gd name="T1" fmla="*/ 2147483647 h 180"/>
              <a:gd name="T2" fmla="*/ 2147483647 w 150"/>
              <a:gd name="T3" fmla="*/ 2147483647 h 180"/>
              <a:gd name="T4" fmla="*/ 2147483647 w 150"/>
              <a:gd name="T5" fmla="*/ 2147483647 h 180"/>
              <a:gd name="T6" fmla="*/ 2147483647 w 150"/>
              <a:gd name="T7" fmla="*/ 2147483647 h 180"/>
              <a:gd name="T8" fmla="*/ 2147483647 w 150"/>
              <a:gd name="T9" fmla="*/ 2147483647 h 180"/>
              <a:gd name="T10" fmla="*/ 2147483647 w 150"/>
              <a:gd name="T11" fmla="*/ 0 h 180"/>
              <a:gd name="T12" fmla="*/ 2147483647 w 150"/>
              <a:gd name="T13" fmla="*/ 0 h 180"/>
              <a:gd name="T14" fmla="*/ 2147483647 w 150"/>
              <a:gd name="T15" fmla="*/ 2147483647 h 180"/>
              <a:gd name="T16" fmla="*/ 2147483647 w 150"/>
              <a:gd name="T17" fmla="*/ 2147483647 h 180"/>
              <a:gd name="T18" fmla="*/ 2147483647 w 150"/>
              <a:gd name="T19" fmla="*/ 2147483647 h 180"/>
              <a:gd name="T20" fmla="*/ 2147483647 w 150"/>
              <a:gd name="T21" fmla="*/ 2147483647 h 180"/>
              <a:gd name="T22" fmla="*/ 2147483647 w 150"/>
              <a:gd name="T23" fmla="*/ 2147483647 h 180"/>
              <a:gd name="T24" fmla="*/ 2147483647 w 150"/>
              <a:gd name="T25" fmla="*/ 2147483647 h 180"/>
              <a:gd name="T26" fmla="*/ 2147483647 w 150"/>
              <a:gd name="T27" fmla="*/ 2147483647 h 180"/>
              <a:gd name="T28" fmla="*/ 2147483647 w 150"/>
              <a:gd name="T29" fmla="*/ 2147483647 h 180"/>
              <a:gd name="T30" fmla="*/ 2147483647 w 150"/>
              <a:gd name="T31" fmla="*/ 2147483647 h 180"/>
              <a:gd name="T32" fmla="*/ 2147483647 w 150"/>
              <a:gd name="T33" fmla="*/ 2147483647 h 180"/>
              <a:gd name="T34" fmla="*/ 0 w 150"/>
              <a:gd name="T35" fmla="*/ 2147483647 h 180"/>
              <a:gd name="T36" fmla="*/ 2147483647 w 150"/>
              <a:gd name="T37" fmla="*/ 2147483647 h 180"/>
              <a:gd name="T38" fmla="*/ 2147483647 w 150"/>
              <a:gd name="T39" fmla="*/ 2147483647 h 180"/>
              <a:gd name="T40" fmla="*/ 2147483647 w 150"/>
              <a:gd name="T41" fmla="*/ 2147483647 h 180"/>
              <a:gd name="T42" fmla="*/ 2147483647 w 15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390"/>
          <p:cNvSpPr>
            <a:spLocks/>
          </p:cNvSpPr>
          <p:nvPr/>
        </p:nvSpPr>
        <p:spPr bwMode="auto">
          <a:xfrm>
            <a:off x="4732338" y="4605338"/>
            <a:ext cx="117475" cy="130175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391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2147483647 w 144"/>
              <a:gd name="T43" fmla="*/ 2147483647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392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Freeform 393"/>
          <p:cNvSpPr>
            <a:spLocks/>
          </p:cNvSpPr>
          <p:nvPr/>
        </p:nvSpPr>
        <p:spPr bwMode="auto">
          <a:xfrm>
            <a:off x="4527550" y="4337050"/>
            <a:ext cx="63500" cy="157163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394"/>
          <p:cNvSpPr>
            <a:spLocks/>
          </p:cNvSpPr>
          <p:nvPr/>
        </p:nvSpPr>
        <p:spPr bwMode="auto">
          <a:xfrm>
            <a:off x="4503738" y="4378325"/>
            <a:ext cx="55562" cy="123825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0 h 96"/>
              <a:gd name="T4" fmla="*/ 2147483647 w 42"/>
              <a:gd name="T5" fmla="*/ 2147483647 h 96"/>
              <a:gd name="T6" fmla="*/ 0 w 42"/>
              <a:gd name="T7" fmla="*/ 2147483647 h 96"/>
              <a:gd name="T8" fmla="*/ 0 w 42"/>
              <a:gd name="T9" fmla="*/ 2147483647 h 96"/>
              <a:gd name="T10" fmla="*/ 0 w 42"/>
              <a:gd name="T11" fmla="*/ 2147483647 h 96"/>
              <a:gd name="T12" fmla="*/ 2147483647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395"/>
          <p:cNvSpPr>
            <a:spLocks/>
          </p:cNvSpPr>
          <p:nvPr/>
        </p:nvSpPr>
        <p:spPr bwMode="auto">
          <a:xfrm>
            <a:off x="4795838" y="5073650"/>
            <a:ext cx="320675" cy="325438"/>
          </a:xfrm>
          <a:custGeom>
            <a:avLst/>
            <a:gdLst>
              <a:gd name="T0" fmla="*/ 2147483647 w 246"/>
              <a:gd name="T1" fmla="*/ 2147483647 h 252"/>
              <a:gd name="T2" fmla="*/ 2147483647 w 246"/>
              <a:gd name="T3" fmla="*/ 2147483647 h 252"/>
              <a:gd name="T4" fmla="*/ 2147483647 w 246"/>
              <a:gd name="T5" fmla="*/ 2147483647 h 252"/>
              <a:gd name="T6" fmla="*/ 2147483647 w 246"/>
              <a:gd name="T7" fmla="*/ 2147483647 h 252"/>
              <a:gd name="T8" fmla="*/ 2147483647 w 246"/>
              <a:gd name="T9" fmla="*/ 2147483647 h 252"/>
              <a:gd name="T10" fmla="*/ 2147483647 w 246"/>
              <a:gd name="T11" fmla="*/ 2147483647 h 252"/>
              <a:gd name="T12" fmla="*/ 2147483647 w 246"/>
              <a:gd name="T13" fmla="*/ 2147483647 h 252"/>
              <a:gd name="T14" fmla="*/ 2147483647 w 246"/>
              <a:gd name="T15" fmla="*/ 2147483647 h 252"/>
              <a:gd name="T16" fmla="*/ 2147483647 w 246"/>
              <a:gd name="T17" fmla="*/ 2147483647 h 252"/>
              <a:gd name="T18" fmla="*/ 2147483647 w 246"/>
              <a:gd name="T19" fmla="*/ 2147483647 h 252"/>
              <a:gd name="T20" fmla="*/ 2147483647 w 246"/>
              <a:gd name="T21" fmla="*/ 2147483647 h 252"/>
              <a:gd name="T22" fmla="*/ 2147483647 w 246"/>
              <a:gd name="T23" fmla="*/ 2147483647 h 252"/>
              <a:gd name="T24" fmla="*/ 2147483647 w 246"/>
              <a:gd name="T25" fmla="*/ 2147483647 h 252"/>
              <a:gd name="T26" fmla="*/ 2147483647 w 246"/>
              <a:gd name="T27" fmla="*/ 2147483647 h 252"/>
              <a:gd name="T28" fmla="*/ 2147483647 w 246"/>
              <a:gd name="T29" fmla="*/ 2147483647 h 252"/>
              <a:gd name="T30" fmla="*/ 2147483647 w 246"/>
              <a:gd name="T31" fmla="*/ 2147483647 h 252"/>
              <a:gd name="T32" fmla="*/ 2147483647 w 246"/>
              <a:gd name="T33" fmla="*/ 2147483647 h 252"/>
              <a:gd name="T34" fmla="*/ 2147483647 w 246"/>
              <a:gd name="T35" fmla="*/ 2147483647 h 252"/>
              <a:gd name="T36" fmla="*/ 2147483647 w 246"/>
              <a:gd name="T37" fmla="*/ 2147483647 h 252"/>
              <a:gd name="T38" fmla="*/ 2147483647 w 246"/>
              <a:gd name="T39" fmla="*/ 0 h 252"/>
              <a:gd name="T40" fmla="*/ 2147483647 w 246"/>
              <a:gd name="T41" fmla="*/ 2147483647 h 252"/>
              <a:gd name="T42" fmla="*/ 0 w 246"/>
              <a:gd name="T43" fmla="*/ 2147483647 h 252"/>
              <a:gd name="T44" fmla="*/ 2147483647 w 246"/>
              <a:gd name="T45" fmla="*/ 2147483647 h 252"/>
              <a:gd name="T46" fmla="*/ 2147483647 w 246"/>
              <a:gd name="T47" fmla="*/ 2147483647 h 252"/>
              <a:gd name="T48" fmla="*/ 2147483647 w 246"/>
              <a:gd name="T49" fmla="*/ 2147483647 h 252"/>
              <a:gd name="T50" fmla="*/ 2147483647 w 246"/>
              <a:gd name="T51" fmla="*/ 2147483647 h 252"/>
              <a:gd name="T52" fmla="*/ 2147483647 w 246"/>
              <a:gd name="T53" fmla="*/ 2147483647 h 252"/>
              <a:gd name="T54" fmla="*/ 2147483647 w 246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396"/>
          <p:cNvSpPr>
            <a:spLocks/>
          </p:cNvSpPr>
          <p:nvPr/>
        </p:nvSpPr>
        <p:spPr bwMode="auto">
          <a:xfrm>
            <a:off x="4527550" y="4181475"/>
            <a:ext cx="79375" cy="9366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Freeform 397"/>
          <p:cNvSpPr>
            <a:spLocks/>
          </p:cNvSpPr>
          <p:nvPr/>
        </p:nvSpPr>
        <p:spPr bwMode="auto">
          <a:xfrm>
            <a:off x="220663" y="2108200"/>
            <a:ext cx="676275" cy="922338"/>
          </a:xfrm>
          <a:custGeom>
            <a:avLst/>
            <a:gdLst>
              <a:gd name="T0" fmla="*/ 2147483647 w 516"/>
              <a:gd name="T1" fmla="*/ 2147483647 h 709"/>
              <a:gd name="T2" fmla="*/ 2147483647 w 516"/>
              <a:gd name="T3" fmla="*/ 2147483647 h 709"/>
              <a:gd name="T4" fmla="*/ 2147483647 w 516"/>
              <a:gd name="T5" fmla="*/ 2147483647 h 709"/>
              <a:gd name="T6" fmla="*/ 2147483647 w 516"/>
              <a:gd name="T7" fmla="*/ 2147483647 h 709"/>
              <a:gd name="T8" fmla="*/ 2147483647 w 516"/>
              <a:gd name="T9" fmla="*/ 2147483647 h 709"/>
              <a:gd name="T10" fmla="*/ 2147483647 w 516"/>
              <a:gd name="T11" fmla="*/ 2147483647 h 709"/>
              <a:gd name="T12" fmla="*/ 2147483647 w 516"/>
              <a:gd name="T13" fmla="*/ 2147483647 h 709"/>
              <a:gd name="T14" fmla="*/ 2147483647 w 516"/>
              <a:gd name="T15" fmla="*/ 0 h 709"/>
              <a:gd name="T16" fmla="*/ 2147483647 w 516"/>
              <a:gd name="T17" fmla="*/ 2147483647 h 709"/>
              <a:gd name="T18" fmla="*/ 2147483647 w 516"/>
              <a:gd name="T19" fmla="*/ 2147483647 h 709"/>
              <a:gd name="T20" fmla="*/ 2147483647 w 516"/>
              <a:gd name="T21" fmla="*/ 2147483647 h 709"/>
              <a:gd name="T22" fmla="*/ 2147483647 w 516"/>
              <a:gd name="T23" fmla="*/ 2147483647 h 709"/>
              <a:gd name="T24" fmla="*/ 2147483647 w 516"/>
              <a:gd name="T25" fmla="*/ 2147483647 h 709"/>
              <a:gd name="T26" fmla="*/ 2147483647 w 516"/>
              <a:gd name="T27" fmla="*/ 2147483647 h 709"/>
              <a:gd name="T28" fmla="*/ 2147483647 w 516"/>
              <a:gd name="T29" fmla="*/ 2147483647 h 709"/>
              <a:gd name="T30" fmla="*/ 2147483647 w 516"/>
              <a:gd name="T31" fmla="*/ 2147483647 h 709"/>
              <a:gd name="T32" fmla="*/ 2147483647 w 516"/>
              <a:gd name="T33" fmla="*/ 2147483647 h 709"/>
              <a:gd name="T34" fmla="*/ 2147483647 w 516"/>
              <a:gd name="T35" fmla="*/ 2147483647 h 709"/>
              <a:gd name="T36" fmla="*/ 2147483647 w 516"/>
              <a:gd name="T37" fmla="*/ 2147483647 h 709"/>
              <a:gd name="T38" fmla="*/ 0 w 516"/>
              <a:gd name="T39" fmla="*/ 2147483647 h 709"/>
              <a:gd name="T40" fmla="*/ 2147483647 w 516"/>
              <a:gd name="T41" fmla="*/ 2147483647 h 709"/>
              <a:gd name="T42" fmla="*/ 2147483647 w 516"/>
              <a:gd name="T43" fmla="*/ 2147483647 h 709"/>
              <a:gd name="T44" fmla="*/ 2147483647 w 516"/>
              <a:gd name="T45" fmla="*/ 2147483647 h 709"/>
              <a:gd name="T46" fmla="*/ 2147483647 w 516"/>
              <a:gd name="T47" fmla="*/ 2147483647 h 709"/>
              <a:gd name="T48" fmla="*/ 2147483647 w 516"/>
              <a:gd name="T49" fmla="*/ 2147483647 h 709"/>
              <a:gd name="T50" fmla="*/ 2147483647 w 516"/>
              <a:gd name="T51" fmla="*/ 2147483647 h 709"/>
              <a:gd name="T52" fmla="*/ 2147483647 w 516"/>
              <a:gd name="T53" fmla="*/ 2147483647 h 709"/>
              <a:gd name="T54" fmla="*/ 2147483647 w 516"/>
              <a:gd name="T55" fmla="*/ 2147483647 h 709"/>
              <a:gd name="T56" fmla="*/ 2147483647 w 516"/>
              <a:gd name="T57" fmla="*/ 2147483647 h 709"/>
              <a:gd name="T58" fmla="*/ 2147483647 w 516"/>
              <a:gd name="T59" fmla="*/ 2147483647 h 709"/>
              <a:gd name="T60" fmla="*/ 2147483647 w 516"/>
              <a:gd name="T61" fmla="*/ 2147483647 h 709"/>
              <a:gd name="T62" fmla="*/ 2147483647 w 516"/>
              <a:gd name="T63" fmla="*/ 2147483647 h 709"/>
              <a:gd name="T64" fmla="*/ 2147483647 w 516"/>
              <a:gd name="T65" fmla="*/ 2147483647 h 709"/>
              <a:gd name="T66" fmla="*/ 2147483647 w 516"/>
              <a:gd name="T67" fmla="*/ 2147483647 h 709"/>
              <a:gd name="T68" fmla="*/ 2147483647 w 516"/>
              <a:gd name="T69" fmla="*/ 2147483647 h 709"/>
              <a:gd name="T70" fmla="*/ 2147483647 w 516"/>
              <a:gd name="T71" fmla="*/ 2147483647 h 709"/>
              <a:gd name="T72" fmla="*/ 2147483647 w 516"/>
              <a:gd name="T73" fmla="*/ 2147483647 h 709"/>
              <a:gd name="T74" fmla="*/ 2147483647 w 516"/>
              <a:gd name="T75" fmla="*/ 2147483647 h 709"/>
              <a:gd name="T76" fmla="*/ 2147483647 w 516"/>
              <a:gd name="T77" fmla="*/ 2147483647 h 709"/>
              <a:gd name="T78" fmla="*/ 2147483647 w 516"/>
              <a:gd name="T79" fmla="*/ 2147483647 h 709"/>
              <a:gd name="T80" fmla="*/ 2147483647 w 516"/>
              <a:gd name="T81" fmla="*/ 2147483647 h 709"/>
              <a:gd name="T82" fmla="*/ 2147483647 w 516"/>
              <a:gd name="T83" fmla="*/ 2147483647 h 709"/>
              <a:gd name="T84" fmla="*/ 2147483647 w 516"/>
              <a:gd name="T85" fmla="*/ 2147483647 h 709"/>
              <a:gd name="T86" fmla="*/ 2147483647 w 516"/>
              <a:gd name="T87" fmla="*/ 2147483647 h 709"/>
              <a:gd name="T88" fmla="*/ 2147483647 w 516"/>
              <a:gd name="T89" fmla="*/ 2147483647 h 709"/>
              <a:gd name="T90" fmla="*/ 2147483647 w 516"/>
              <a:gd name="T91" fmla="*/ 2147483647 h 709"/>
              <a:gd name="T92" fmla="*/ 2147483647 w 516"/>
              <a:gd name="T93" fmla="*/ 2147483647 h 709"/>
              <a:gd name="T94" fmla="*/ 2147483647 w 516"/>
              <a:gd name="T95" fmla="*/ 2147483647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Freeform 398"/>
          <p:cNvSpPr>
            <a:spLocks/>
          </p:cNvSpPr>
          <p:nvPr/>
        </p:nvSpPr>
        <p:spPr bwMode="auto">
          <a:xfrm>
            <a:off x="896938" y="2070100"/>
            <a:ext cx="2119312" cy="1452563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Freeform 399"/>
          <p:cNvSpPr>
            <a:spLocks/>
          </p:cNvSpPr>
          <p:nvPr/>
        </p:nvSpPr>
        <p:spPr bwMode="auto">
          <a:xfrm>
            <a:off x="1296988" y="3279775"/>
            <a:ext cx="1435100" cy="741363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Freeform 400"/>
          <p:cNvSpPr>
            <a:spLocks/>
          </p:cNvSpPr>
          <p:nvPr/>
        </p:nvSpPr>
        <p:spPr bwMode="auto">
          <a:xfrm>
            <a:off x="2212975" y="4286250"/>
            <a:ext cx="111125" cy="112713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401"/>
          <p:cNvSpPr>
            <a:spLocks/>
          </p:cNvSpPr>
          <p:nvPr/>
        </p:nvSpPr>
        <p:spPr bwMode="auto">
          <a:xfrm>
            <a:off x="2252663" y="4389438"/>
            <a:ext cx="95250" cy="6985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Freeform 402"/>
          <p:cNvSpPr>
            <a:spLocks/>
          </p:cNvSpPr>
          <p:nvPr/>
        </p:nvSpPr>
        <p:spPr bwMode="auto">
          <a:xfrm>
            <a:off x="2339975" y="4429125"/>
            <a:ext cx="141288" cy="60325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Freeform 403"/>
          <p:cNvSpPr>
            <a:spLocks/>
          </p:cNvSpPr>
          <p:nvPr/>
        </p:nvSpPr>
        <p:spPr bwMode="auto">
          <a:xfrm>
            <a:off x="2433638" y="4359275"/>
            <a:ext cx="290512" cy="319088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Freeform 422"/>
          <p:cNvSpPr>
            <a:spLocks/>
          </p:cNvSpPr>
          <p:nvPr/>
        </p:nvSpPr>
        <p:spPr bwMode="auto">
          <a:xfrm>
            <a:off x="2173288" y="4264025"/>
            <a:ext cx="150812" cy="6985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Freeform 423"/>
          <p:cNvSpPr>
            <a:spLocks/>
          </p:cNvSpPr>
          <p:nvPr/>
        </p:nvSpPr>
        <p:spPr bwMode="auto">
          <a:xfrm>
            <a:off x="2093913" y="4222750"/>
            <a:ext cx="119062" cy="98425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Freeform 424"/>
          <p:cNvSpPr>
            <a:spLocks/>
          </p:cNvSpPr>
          <p:nvPr/>
        </p:nvSpPr>
        <p:spPr bwMode="auto">
          <a:xfrm>
            <a:off x="1484313" y="3810000"/>
            <a:ext cx="754062" cy="493713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Freeform 425"/>
          <p:cNvSpPr>
            <a:spLocks/>
          </p:cNvSpPr>
          <p:nvPr/>
        </p:nvSpPr>
        <p:spPr bwMode="auto">
          <a:xfrm rot="-852288">
            <a:off x="2717800" y="1831975"/>
            <a:ext cx="812800" cy="896938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Freeform 426"/>
          <p:cNvSpPr>
            <a:spLocks/>
          </p:cNvSpPr>
          <p:nvPr/>
        </p:nvSpPr>
        <p:spPr bwMode="auto">
          <a:xfrm>
            <a:off x="1751013" y="2073275"/>
            <a:ext cx="41275" cy="36513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Freeform 427"/>
          <p:cNvSpPr>
            <a:spLocks/>
          </p:cNvSpPr>
          <p:nvPr/>
        </p:nvSpPr>
        <p:spPr bwMode="auto">
          <a:xfrm>
            <a:off x="2103438" y="2368550"/>
            <a:ext cx="0" cy="4763"/>
          </a:xfrm>
          <a:custGeom>
            <a:avLst/>
            <a:gdLst>
              <a:gd name="T0" fmla="*/ 1 w 1"/>
              <a:gd name="T1" fmla="*/ 2147483647 h 4"/>
              <a:gd name="T2" fmla="*/ 1 w 1"/>
              <a:gd name="T3" fmla="*/ 2147483647 h 4"/>
              <a:gd name="T4" fmla="*/ 1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7 h 4"/>
              <a:gd name="T12" fmla="*/ 1 w 1"/>
              <a:gd name="T13" fmla="*/ 2147483647 h 4"/>
              <a:gd name="T14" fmla="*/ 1 w 1"/>
              <a:gd name="T15" fmla="*/ 2147483647 h 4"/>
              <a:gd name="T16" fmla="*/ 1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" name="Freeform 428"/>
          <p:cNvSpPr>
            <a:spLocks/>
          </p:cNvSpPr>
          <p:nvPr/>
        </p:nvSpPr>
        <p:spPr bwMode="auto">
          <a:xfrm>
            <a:off x="2460625" y="2401888"/>
            <a:ext cx="3175" cy="635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Freeform 429"/>
          <p:cNvSpPr>
            <a:spLocks/>
          </p:cNvSpPr>
          <p:nvPr/>
        </p:nvSpPr>
        <p:spPr bwMode="auto">
          <a:xfrm>
            <a:off x="2109788" y="1984375"/>
            <a:ext cx="14287" cy="14288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Freeform 430"/>
          <p:cNvSpPr>
            <a:spLocks/>
          </p:cNvSpPr>
          <p:nvPr/>
        </p:nvSpPr>
        <p:spPr bwMode="auto">
          <a:xfrm>
            <a:off x="2297113" y="2452688"/>
            <a:ext cx="144462" cy="120650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1" name="Freeform 431"/>
          <p:cNvSpPr>
            <a:spLocks/>
          </p:cNvSpPr>
          <p:nvPr/>
        </p:nvSpPr>
        <p:spPr bwMode="auto">
          <a:xfrm>
            <a:off x="2181225" y="2090738"/>
            <a:ext cx="598488" cy="40005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2" name="Freeform 432"/>
          <p:cNvSpPr>
            <a:spLocks/>
          </p:cNvSpPr>
          <p:nvPr/>
        </p:nvSpPr>
        <p:spPr bwMode="auto">
          <a:xfrm>
            <a:off x="1663700" y="2024063"/>
            <a:ext cx="158750" cy="146050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3" name="Freeform 433"/>
          <p:cNvSpPr>
            <a:spLocks/>
          </p:cNvSpPr>
          <p:nvPr/>
        </p:nvSpPr>
        <p:spPr bwMode="auto">
          <a:xfrm>
            <a:off x="1831975" y="1970088"/>
            <a:ext cx="144463" cy="9366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4" name="Freeform 434"/>
          <p:cNvSpPr>
            <a:spLocks/>
          </p:cNvSpPr>
          <p:nvPr/>
        </p:nvSpPr>
        <p:spPr bwMode="auto">
          <a:xfrm>
            <a:off x="1771650" y="1920875"/>
            <a:ext cx="109538" cy="61913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5" name="Freeform 435"/>
          <p:cNvSpPr>
            <a:spLocks/>
          </p:cNvSpPr>
          <p:nvPr/>
        </p:nvSpPr>
        <p:spPr bwMode="auto">
          <a:xfrm>
            <a:off x="1987550" y="1982788"/>
            <a:ext cx="92075" cy="80962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6" name="Freeform 436"/>
          <p:cNvSpPr>
            <a:spLocks/>
          </p:cNvSpPr>
          <p:nvPr/>
        </p:nvSpPr>
        <p:spPr bwMode="auto">
          <a:xfrm>
            <a:off x="2081213" y="2032000"/>
            <a:ext cx="36512" cy="46038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7" name="Freeform 437"/>
          <p:cNvSpPr>
            <a:spLocks/>
          </p:cNvSpPr>
          <p:nvPr/>
        </p:nvSpPr>
        <p:spPr bwMode="auto">
          <a:xfrm>
            <a:off x="2071688" y="1968500"/>
            <a:ext cx="215900" cy="103188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8" name="Freeform 438"/>
          <p:cNvSpPr>
            <a:spLocks/>
          </p:cNvSpPr>
          <p:nvPr/>
        </p:nvSpPr>
        <p:spPr bwMode="auto">
          <a:xfrm>
            <a:off x="1901825" y="1903413"/>
            <a:ext cx="44450" cy="38100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9" name="Freeform 439"/>
          <p:cNvSpPr>
            <a:spLocks/>
          </p:cNvSpPr>
          <p:nvPr/>
        </p:nvSpPr>
        <p:spPr bwMode="auto">
          <a:xfrm flipV="1">
            <a:off x="2071688" y="1662113"/>
            <a:ext cx="215900" cy="323850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0" name="Freeform 440"/>
          <p:cNvSpPr>
            <a:spLocks/>
          </p:cNvSpPr>
          <p:nvPr/>
        </p:nvSpPr>
        <p:spPr bwMode="auto">
          <a:xfrm>
            <a:off x="2076450" y="1930400"/>
            <a:ext cx="36513" cy="17463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1" name="Freeform 441"/>
          <p:cNvSpPr>
            <a:spLocks/>
          </p:cNvSpPr>
          <p:nvPr/>
        </p:nvSpPr>
        <p:spPr bwMode="auto">
          <a:xfrm>
            <a:off x="2057400" y="1884363"/>
            <a:ext cx="33338" cy="4762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2" name="Freeform 442"/>
          <p:cNvSpPr>
            <a:spLocks/>
          </p:cNvSpPr>
          <p:nvPr/>
        </p:nvSpPr>
        <p:spPr bwMode="auto">
          <a:xfrm>
            <a:off x="1990725" y="1862138"/>
            <a:ext cx="60325" cy="68262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3" name="Freeform 443"/>
          <p:cNvSpPr>
            <a:spLocks/>
          </p:cNvSpPr>
          <p:nvPr/>
        </p:nvSpPr>
        <p:spPr bwMode="auto">
          <a:xfrm>
            <a:off x="1747838" y="2109788"/>
            <a:ext cx="269875" cy="23495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4" name="Freeform 445"/>
          <p:cNvSpPr>
            <a:spLocks/>
          </p:cNvSpPr>
          <p:nvPr/>
        </p:nvSpPr>
        <p:spPr bwMode="auto">
          <a:xfrm>
            <a:off x="2776538" y="4244975"/>
            <a:ext cx="36512" cy="19050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Freeform 450"/>
          <p:cNvSpPr>
            <a:spLocks/>
          </p:cNvSpPr>
          <p:nvPr/>
        </p:nvSpPr>
        <p:spPr bwMode="auto">
          <a:xfrm>
            <a:off x="3819525" y="2471738"/>
            <a:ext cx="131763" cy="50800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Freeform 451"/>
          <p:cNvSpPr>
            <a:spLocks/>
          </p:cNvSpPr>
          <p:nvPr/>
        </p:nvSpPr>
        <p:spPr bwMode="auto">
          <a:xfrm>
            <a:off x="7815263" y="4605338"/>
            <a:ext cx="215900" cy="185737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Freeform 452"/>
          <p:cNvSpPr>
            <a:spLocks/>
          </p:cNvSpPr>
          <p:nvPr/>
        </p:nvSpPr>
        <p:spPr bwMode="auto">
          <a:xfrm>
            <a:off x="8031163" y="4649788"/>
            <a:ext cx="174625" cy="169862"/>
          </a:xfrm>
          <a:custGeom>
            <a:avLst/>
            <a:gdLst>
              <a:gd name="T0" fmla="*/ 2147483647 w 460"/>
              <a:gd name="T1" fmla="*/ 2147483647 h 443"/>
              <a:gd name="T2" fmla="*/ 2147483647 w 460"/>
              <a:gd name="T3" fmla="*/ 2147483647 h 443"/>
              <a:gd name="T4" fmla="*/ 2147483647 w 460"/>
              <a:gd name="T5" fmla="*/ 2147483647 h 443"/>
              <a:gd name="T6" fmla="*/ 2147483647 w 460"/>
              <a:gd name="T7" fmla="*/ 2147483647 h 443"/>
              <a:gd name="T8" fmla="*/ 2147483647 w 460"/>
              <a:gd name="T9" fmla="*/ 2147483647 h 443"/>
              <a:gd name="T10" fmla="*/ 2147483647 w 460"/>
              <a:gd name="T11" fmla="*/ 2147483647 h 443"/>
              <a:gd name="T12" fmla="*/ 0 w 460"/>
              <a:gd name="T13" fmla="*/ 0 h 443"/>
              <a:gd name="T14" fmla="*/ 0 w 460"/>
              <a:gd name="T15" fmla="*/ 2147483647 h 443"/>
              <a:gd name="T16" fmla="*/ 2147483647 w 460"/>
              <a:gd name="T17" fmla="*/ 2147483647 h 443"/>
              <a:gd name="T18" fmla="*/ 2147483647 w 460"/>
              <a:gd name="T19" fmla="*/ 2147483647 h 443"/>
              <a:gd name="T20" fmla="*/ 2147483647 w 460"/>
              <a:gd name="T21" fmla="*/ 2147483647 h 443"/>
              <a:gd name="T22" fmla="*/ 2147483647 w 460"/>
              <a:gd name="T23" fmla="*/ 2147483647 h 443"/>
              <a:gd name="T24" fmla="*/ 2147483647 w 460"/>
              <a:gd name="T25" fmla="*/ 2147483647 h 443"/>
              <a:gd name="T26" fmla="*/ 2147483647 w 460"/>
              <a:gd name="T27" fmla="*/ 2147483647 h 443"/>
              <a:gd name="T28" fmla="*/ 2147483647 w 460"/>
              <a:gd name="T29" fmla="*/ 2147483647 h 443"/>
              <a:gd name="T30" fmla="*/ 2147483647 w 460"/>
              <a:gd name="T31" fmla="*/ 2147483647 h 443"/>
              <a:gd name="T32" fmla="*/ 2147483647 w 460"/>
              <a:gd name="T33" fmla="*/ 214748364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8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  <a:solidFill>
            <a:schemeClr val="bg1">
              <a:lumMod val="75000"/>
            </a:schemeClr>
          </a:solidFill>
        </p:grpSpPr>
        <p:sp>
          <p:nvSpPr>
            <p:cNvPr id="159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543767 w 24"/>
                <a:gd name="T1" fmla="*/ 2833725 h 47"/>
                <a:gd name="T2" fmla="*/ 371667 w 24"/>
                <a:gd name="T3" fmla="*/ 2675083 h 47"/>
                <a:gd name="T4" fmla="*/ 915658 w 24"/>
                <a:gd name="T5" fmla="*/ 2344646 h 47"/>
                <a:gd name="T6" fmla="*/ 826458 w 24"/>
                <a:gd name="T7" fmla="*/ 2028208 h 47"/>
                <a:gd name="T8" fmla="*/ 722154 w 24"/>
                <a:gd name="T9" fmla="*/ 1773736 h 47"/>
                <a:gd name="T10" fmla="*/ 282692 w 24"/>
                <a:gd name="T11" fmla="*/ 1773736 h 47"/>
                <a:gd name="T12" fmla="*/ 371667 w 24"/>
                <a:gd name="T13" fmla="*/ 1299416 h 47"/>
                <a:gd name="T14" fmla="*/ 89200 w 24"/>
                <a:gd name="T15" fmla="*/ 1457232 h 47"/>
                <a:gd name="T16" fmla="*/ 0 w 24"/>
                <a:gd name="T17" fmla="*/ 1044943 h 47"/>
                <a:gd name="T18" fmla="*/ 0 w 24"/>
                <a:gd name="T19" fmla="*/ 651445 h 47"/>
                <a:gd name="T20" fmla="*/ 89200 w 24"/>
                <a:gd name="T21" fmla="*/ 316438 h 47"/>
                <a:gd name="T22" fmla="*/ 460867 w 24"/>
                <a:gd name="T23" fmla="*/ 0 h 47"/>
                <a:gd name="T24" fmla="*/ 722154 w 24"/>
                <a:gd name="T25" fmla="*/ 77060 h 47"/>
                <a:gd name="T26" fmla="*/ 632950 w 24"/>
                <a:gd name="T27" fmla="*/ 493916 h 47"/>
                <a:gd name="T28" fmla="*/ 1177883 w 24"/>
                <a:gd name="T29" fmla="*/ 493916 h 47"/>
                <a:gd name="T30" fmla="*/ 1004638 w 24"/>
                <a:gd name="T31" fmla="*/ 887418 h 47"/>
                <a:gd name="T32" fmla="*/ 826458 w 24"/>
                <a:gd name="T33" fmla="*/ 1222355 h 47"/>
                <a:gd name="T34" fmla="*/ 1177883 w 24"/>
                <a:gd name="T35" fmla="*/ 1376492 h 47"/>
                <a:gd name="T36" fmla="*/ 1548613 w 24"/>
                <a:gd name="T37" fmla="*/ 1951148 h 47"/>
                <a:gd name="T38" fmla="*/ 1721929 w 24"/>
                <a:gd name="T39" fmla="*/ 2344646 h 47"/>
                <a:gd name="T40" fmla="*/ 1721929 w 24"/>
                <a:gd name="T41" fmla="*/ 2579252 h 47"/>
                <a:gd name="T42" fmla="*/ 2093613 w 24"/>
                <a:gd name="T43" fmla="*/ 2579252 h 47"/>
                <a:gd name="T44" fmla="*/ 2004342 w 24"/>
                <a:gd name="T45" fmla="*/ 3150228 h 47"/>
                <a:gd name="T46" fmla="*/ 2182796 w 24"/>
                <a:gd name="T47" fmla="*/ 3227223 h 47"/>
                <a:gd name="T48" fmla="*/ 1548613 w 24"/>
                <a:gd name="T49" fmla="*/ 3485436 h 47"/>
                <a:gd name="T50" fmla="*/ 1004638 w 24"/>
                <a:gd name="T51" fmla="*/ 3562497 h 47"/>
                <a:gd name="T52" fmla="*/ 722154 w 24"/>
                <a:gd name="T53" fmla="*/ 3644078 h 47"/>
                <a:gd name="T54" fmla="*/ 371667 w 24"/>
                <a:gd name="T55" fmla="*/ 3644078 h 47"/>
                <a:gd name="T56" fmla="*/ 89200 w 24"/>
                <a:gd name="T57" fmla="*/ 3721139 h 47"/>
                <a:gd name="T58" fmla="*/ 460867 w 24"/>
                <a:gd name="T59" fmla="*/ 3384752 h 47"/>
                <a:gd name="T60" fmla="*/ 543767 w 24"/>
                <a:gd name="T61" fmla="*/ 3073151 h 47"/>
                <a:gd name="T62" fmla="*/ 282692 w 24"/>
                <a:gd name="T63" fmla="*/ 299152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Freeform 458"/>
          <p:cNvSpPr>
            <a:spLocks/>
          </p:cNvSpPr>
          <p:nvPr/>
        </p:nvSpPr>
        <p:spPr bwMode="auto">
          <a:xfrm>
            <a:off x="5275263" y="3709988"/>
            <a:ext cx="73025" cy="44450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Freeform 507"/>
          <p:cNvSpPr>
            <a:spLocks/>
          </p:cNvSpPr>
          <p:nvPr/>
        </p:nvSpPr>
        <p:spPr bwMode="auto">
          <a:xfrm>
            <a:off x="6342063" y="3095625"/>
            <a:ext cx="1508125" cy="1047750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" name="Freeform 260"/>
          <p:cNvSpPr>
            <a:spLocks/>
          </p:cNvSpPr>
          <p:nvPr/>
        </p:nvSpPr>
        <p:spPr bwMode="auto">
          <a:xfrm>
            <a:off x="6481763" y="4425950"/>
            <a:ext cx="57150" cy="68263"/>
          </a:xfrm>
          <a:custGeom>
            <a:avLst/>
            <a:gdLst>
              <a:gd name="T0" fmla="*/ 2147483647 w 42"/>
              <a:gd name="T1" fmla="*/ 0 h 54"/>
              <a:gd name="T2" fmla="*/ 0 w 42"/>
              <a:gd name="T3" fmla="*/ 2147483647 h 54"/>
              <a:gd name="T4" fmla="*/ 2147483647 w 42"/>
              <a:gd name="T5" fmla="*/ 2147483647 h 54"/>
              <a:gd name="T6" fmla="*/ 2147483647 w 42"/>
              <a:gd name="T7" fmla="*/ 2147483647 h 54"/>
              <a:gd name="T8" fmla="*/ 2147483647 w 42"/>
              <a:gd name="T9" fmla="*/ 2147483647 h 54"/>
              <a:gd name="T10" fmla="*/ 2147483647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Freeform 261"/>
          <p:cNvSpPr>
            <a:spLocks/>
          </p:cNvSpPr>
          <p:nvPr/>
        </p:nvSpPr>
        <p:spPr bwMode="auto">
          <a:xfrm>
            <a:off x="7205663" y="4143375"/>
            <a:ext cx="53975" cy="53975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0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" name="Freeform 262"/>
          <p:cNvSpPr>
            <a:spLocks/>
          </p:cNvSpPr>
          <p:nvPr/>
        </p:nvSpPr>
        <p:spPr bwMode="auto">
          <a:xfrm>
            <a:off x="7496175" y="4010025"/>
            <a:ext cx="31750" cy="9366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Freeform 263"/>
          <p:cNvSpPr>
            <a:spLocks/>
          </p:cNvSpPr>
          <p:nvPr/>
        </p:nvSpPr>
        <p:spPr bwMode="auto">
          <a:xfrm>
            <a:off x="7731125" y="3767138"/>
            <a:ext cx="46038" cy="6985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" name="Freeform 264"/>
          <p:cNvSpPr>
            <a:spLocks/>
          </p:cNvSpPr>
          <p:nvPr/>
        </p:nvSpPr>
        <p:spPr bwMode="auto">
          <a:xfrm>
            <a:off x="7786688" y="3408363"/>
            <a:ext cx="344487" cy="374650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Freeform 265"/>
          <p:cNvSpPr>
            <a:spLocks/>
          </p:cNvSpPr>
          <p:nvPr/>
        </p:nvSpPr>
        <p:spPr bwMode="auto">
          <a:xfrm>
            <a:off x="8029575" y="3063875"/>
            <a:ext cx="61913" cy="306388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Freeform 272"/>
          <p:cNvSpPr>
            <a:spLocks/>
          </p:cNvSpPr>
          <p:nvPr/>
        </p:nvSpPr>
        <p:spPr bwMode="auto">
          <a:xfrm>
            <a:off x="7478713" y="4189413"/>
            <a:ext cx="141287" cy="195262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Freeform 273"/>
          <p:cNvSpPr>
            <a:spLocks/>
          </p:cNvSpPr>
          <p:nvPr/>
        </p:nvSpPr>
        <p:spPr bwMode="auto">
          <a:xfrm>
            <a:off x="7535863" y="4416425"/>
            <a:ext cx="115887" cy="92075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Freeform 333"/>
          <p:cNvSpPr>
            <a:spLocks/>
          </p:cNvSpPr>
          <p:nvPr/>
        </p:nvSpPr>
        <p:spPr bwMode="auto">
          <a:xfrm>
            <a:off x="6692900" y="3143250"/>
            <a:ext cx="777875" cy="390525"/>
          </a:xfrm>
          <a:custGeom>
            <a:avLst/>
            <a:gdLst>
              <a:gd name="T0" fmla="*/ 2147483647 w 595"/>
              <a:gd name="T1" fmla="*/ 2147483647 h 301"/>
              <a:gd name="T2" fmla="*/ 2147483647 w 595"/>
              <a:gd name="T3" fmla="*/ 2147483647 h 301"/>
              <a:gd name="T4" fmla="*/ 2147483647 w 595"/>
              <a:gd name="T5" fmla="*/ 2147483647 h 301"/>
              <a:gd name="T6" fmla="*/ 2147483647 w 595"/>
              <a:gd name="T7" fmla="*/ 2147483647 h 301"/>
              <a:gd name="T8" fmla="*/ 2147483647 w 595"/>
              <a:gd name="T9" fmla="*/ 2147483647 h 301"/>
              <a:gd name="T10" fmla="*/ 2147483647 w 595"/>
              <a:gd name="T11" fmla="*/ 2147483647 h 301"/>
              <a:gd name="T12" fmla="*/ 2147483647 w 595"/>
              <a:gd name="T13" fmla="*/ 2147483647 h 301"/>
              <a:gd name="T14" fmla="*/ 2147483647 w 595"/>
              <a:gd name="T15" fmla="*/ 2147483647 h 301"/>
              <a:gd name="T16" fmla="*/ 2147483647 w 595"/>
              <a:gd name="T17" fmla="*/ 2147483647 h 301"/>
              <a:gd name="T18" fmla="*/ 2147483647 w 595"/>
              <a:gd name="T19" fmla="*/ 2147483647 h 301"/>
              <a:gd name="T20" fmla="*/ 2147483647 w 595"/>
              <a:gd name="T21" fmla="*/ 2147483647 h 301"/>
              <a:gd name="T22" fmla="*/ 2147483647 w 595"/>
              <a:gd name="T23" fmla="*/ 2147483647 h 301"/>
              <a:gd name="T24" fmla="*/ 2147483647 w 595"/>
              <a:gd name="T25" fmla="*/ 2147483647 h 301"/>
              <a:gd name="T26" fmla="*/ 2147483647 w 595"/>
              <a:gd name="T27" fmla="*/ 2147483647 h 301"/>
              <a:gd name="T28" fmla="*/ 2147483647 w 595"/>
              <a:gd name="T29" fmla="*/ 2147483647 h 301"/>
              <a:gd name="T30" fmla="*/ 2147483647 w 595"/>
              <a:gd name="T31" fmla="*/ 2147483647 h 301"/>
              <a:gd name="T32" fmla="*/ 2147483647 w 595"/>
              <a:gd name="T33" fmla="*/ 2147483647 h 301"/>
              <a:gd name="T34" fmla="*/ 2147483647 w 595"/>
              <a:gd name="T35" fmla="*/ 2147483647 h 301"/>
              <a:gd name="T36" fmla="*/ 2147483647 w 595"/>
              <a:gd name="T37" fmla="*/ 2147483647 h 301"/>
              <a:gd name="T38" fmla="*/ 2147483647 w 595"/>
              <a:gd name="T39" fmla="*/ 2147483647 h 301"/>
              <a:gd name="T40" fmla="*/ 2147483647 w 595"/>
              <a:gd name="T41" fmla="*/ 2147483647 h 301"/>
              <a:gd name="T42" fmla="*/ 2147483647 w 595"/>
              <a:gd name="T43" fmla="*/ 0 h 301"/>
              <a:gd name="T44" fmla="*/ 2147483647 w 595"/>
              <a:gd name="T45" fmla="*/ 2147483647 h 301"/>
              <a:gd name="T46" fmla="*/ 2147483647 w 595"/>
              <a:gd name="T47" fmla="*/ 2147483647 h 301"/>
              <a:gd name="T48" fmla="*/ 2147483647 w 595"/>
              <a:gd name="T49" fmla="*/ 2147483647 h 301"/>
              <a:gd name="T50" fmla="*/ 2147483647 w 595"/>
              <a:gd name="T51" fmla="*/ 2147483647 h 301"/>
              <a:gd name="T52" fmla="*/ 2147483647 w 595"/>
              <a:gd name="T53" fmla="*/ 2147483647 h 301"/>
              <a:gd name="T54" fmla="*/ 0 w 595"/>
              <a:gd name="T55" fmla="*/ 2147483647 h 301"/>
              <a:gd name="T56" fmla="*/ 2147483647 w 595"/>
              <a:gd name="T57" fmla="*/ 2147483647 h 301"/>
              <a:gd name="T58" fmla="*/ 2147483647 w 595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Freeform 506"/>
          <p:cNvSpPr>
            <a:spLocks/>
          </p:cNvSpPr>
          <p:nvPr/>
        </p:nvSpPr>
        <p:spPr bwMode="auto">
          <a:xfrm>
            <a:off x="7589838" y="3492500"/>
            <a:ext cx="123825" cy="155575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0 w 78"/>
              <a:gd name="T9" fmla="*/ 2147483647 h 98"/>
              <a:gd name="T10" fmla="*/ 0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0 h 98"/>
              <a:gd name="T64" fmla="*/ 2147483647 w 78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" name="Freeform 517"/>
          <p:cNvSpPr>
            <a:spLocks/>
          </p:cNvSpPr>
          <p:nvPr/>
        </p:nvSpPr>
        <p:spPr bwMode="auto">
          <a:xfrm>
            <a:off x="7637463" y="3632200"/>
            <a:ext cx="85725" cy="104775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" name="Freeform 411"/>
          <p:cNvSpPr>
            <a:spLocks/>
          </p:cNvSpPr>
          <p:nvPr/>
        </p:nvSpPr>
        <p:spPr bwMode="auto">
          <a:xfrm>
            <a:off x="2919413" y="5365750"/>
            <a:ext cx="127000" cy="166688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Freeform 420"/>
          <p:cNvSpPr>
            <a:spLocks/>
          </p:cNvSpPr>
          <p:nvPr/>
        </p:nvSpPr>
        <p:spPr bwMode="auto">
          <a:xfrm>
            <a:off x="2371725" y="4675188"/>
            <a:ext cx="320675" cy="392112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Freeform 413"/>
          <p:cNvSpPr>
            <a:spLocks/>
          </p:cNvSpPr>
          <p:nvPr/>
        </p:nvSpPr>
        <p:spPr bwMode="auto">
          <a:xfrm>
            <a:off x="2576513" y="4551363"/>
            <a:ext cx="884237" cy="91122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1978554233 h 10000"/>
              <a:gd name="T28" fmla="*/ 2147483647 w 10000"/>
              <a:gd name="T29" fmla="*/ 1571492712 h 10000"/>
              <a:gd name="T30" fmla="*/ 2147483647 w 10000"/>
              <a:gd name="T31" fmla="*/ 1454980750 h 10000"/>
              <a:gd name="T32" fmla="*/ 2147483647 w 10000"/>
              <a:gd name="T33" fmla="*/ 1106175301 h 10000"/>
              <a:gd name="T34" fmla="*/ 2147483647 w 10000"/>
              <a:gd name="T35" fmla="*/ 640102212 h 10000"/>
              <a:gd name="T36" fmla="*/ 2147483647 w 10000"/>
              <a:gd name="T37" fmla="*/ 174776418 h 10000"/>
              <a:gd name="T38" fmla="*/ 2147483647 w 10000"/>
              <a:gd name="T39" fmla="*/ 640102212 h 10000"/>
              <a:gd name="T40" fmla="*/ 2147483647 w 10000"/>
              <a:gd name="T41" fmla="*/ 581837847 h 10000"/>
              <a:gd name="T42" fmla="*/ 2147483647 w 10000"/>
              <a:gd name="T43" fmla="*/ 640102212 h 10000"/>
              <a:gd name="T44" fmla="*/ 2147483647 w 10000"/>
              <a:gd name="T45" fmla="*/ 756622557 h 10000"/>
              <a:gd name="T46" fmla="*/ 2147483647 w 10000"/>
              <a:gd name="T47" fmla="*/ 233040691 h 10000"/>
              <a:gd name="T48" fmla="*/ 2147483647 w 10000"/>
              <a:gd name="T49" fmla="*/ 0 h 10000"/>
              <a:gd name="T50" fmla="*/ 1983523268 w 10000"/>
              <a:gd name="T51" fmla="*/ 233040691 h 10000"/>
              <a:gd name="T52" fmla="*/ 1700062263 w 10000"/>
              <a:gd name="T53" fmla="*/ 523581775 h 10000"/>
              <a:gd name="T54" fmla="*/ 1246527822 w 10000"/>
              <a:gd name="T55" fmla="*/ 873134519 h 10000"/>
              <a:gd name="T56" fmla="*/ 623607879 w 10000"/>
              <a:gd name="T57" fmla="*/ 814878538 h 10000"/>
              <a:gd name="T58" fmla="*/ 566914139 w 10000"/>
              <a:gd name="T59" fmla="*/ 1746277422 h 10000"/>
              <a:gd name="T60" fmla="*/ 396840702 w 10000"/>
              <a:gd name="T61" fmla="*/ 1804533494 h 10000"/>
              <a:gd name="T62" fmla="*/ 0 w 10000"/>
              <a:gd name="T63" fmla="*/ 2147483647 h 10000"/>
              <a:gd name="T64" fmla="*/ 226767265 w 10000"/>
              <a:gd name="T65" fmla="*/ 2147483647 h 10000"/>
              <a:gd name="T66" fmla="*/ 566914139 w 10000"/>
              <a:gd name="T67" fmla="*/ 2147483647 h 10000"/>
              <a:gd name="T68" fmla="*/ 680301707 w 10000"/>
              <a:gd name="T69" fmla="*/ 2147483647 h 10000"/>
              <a:gd name="T70" fmla="*/ 975514221 w 10000"/>
              <a:gd name="T71" fmla="*/ 2147483647 h 10000"/>
              <a:gd name="T72" fmla="*/ 1292157988 w 10000"/>
              <a:gd name="T73" fmla="*/ 2147483647 h 10000"/>
              <a:gd name="T74" fmla="*/ 1529988738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Freeform 409"/>
          <p:cNvSpPr>
            <a:spLocks/>
          </p:cNvSpPr>
          <p:nvPr/>
        </p:nvSpPr>
        <p:spPr bwMode="auto">
          <a:xfrm>
            <a:off x="2563813" y="5153025"/>
            <a:ext cx="473075" cy="947738"/>
          </a:xfrm>
          <a:custGeom>
            <a:avLst/>
            <a:gdLst>
              <a:gd name="T0" fmla="*/ 2147483647 w 10000"/>
              <a:gd name="T1" fmla="*/ 2147483647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2147483647 h 10001"/>
              <a:gd name="T8" fmla="*/ 2147483647 w 10000"/>
              <a:gd name="T9" fmla="*/ 2147483647 h 10001"/>
              <a:gd name="T10" fmla="*/ 2147483647 w 10000"/>
              <a:gd name="T11" fmla="*/ 2147483647 h 10001"/>
              <a:gd name="T12" fmla="*/ 2147483647 w 10000"/>
              <a:gd name="T13" fmla="*/ 2147483647 h 10001"/>
              <a:gd name="T14" fmla="*/ 2147483647 w 10000"/>
              <a:gd name="T15" fmla="*/ 2147483647 h 10001"/>
              <a:gd name="T16" fmla="*/ 2147483647 w 10000"/>
              <a:gd name="T17" fmla="*/ 2147483647 h 10001"/>
              <a:gd name="T18" fmla="*/ 2147483647 w 10000"/>
              <a:gd name="T19" fmla="*/ 2147483647 h 10001"/>
              <a:gd name="T20" fmla="*/ 2147483647 w 10000"/>
              <a:gd name="T21" fmla="*/ 2147483647 h 10001"/>
              <a:gd name="T22" fmla="*/ 2147483647 w 10000"/>
              <a:gd name="T23" fmla="*/ 2147483647 h 10001"/>
              <a:gd name="T24" fmla="*/ 2147483647 w 10000"/>
              <a:gd name="T25" fmla="*/ 2147483647 h 10001"/>
              <a:gd name="T26" fmla="*/ 2147483647 w 10000"/>
              <a:gd name="T27" fmla="*/ 2147483647 h 10001"/>
              <a:gd name="T28" fmla="*/ 2147483647 w 10000"/>
              <a:gd name="T29" fmla="*/ 0 h 10001"/>
              <a:gd name="T30" fmla="*/ 2147483647 w 10000"/>
              <a:gd name="T31" fmla="*/ 2147483647 h 10001"/>
              <a:gd name="T32" fmla="*/ 2147483647 w 10000"/>
              <a:gd name="T33" fmla="*/ 2147483647 h 10001"/>
              <a:gd name="T34" fmla="*/ 2147483647 w 10000"/>
              <a:gd name="T35" fmla="*/ 2147483647 h 10001"/>
              <a:gd name="T36" fmla="*/ 2147483647 w 10000"/>
              <a:gd name="T37" fmla="*/ 2147483647 h 10001"/>
              <a:gd name="T38" fmla="*/ 2147483647 w 10000"/>
              <a:gd name="T39" fmla="*/ 2147483647 h 10001"/>
              <a:gd name="T40" fmla="*/ 2147483647 w 10000"/>
              <a:gd name="T41" fmla="*/ 2147483647 h 10001"/>
              <a:gd name="T42" fmla="*/ 2147483647 w 10000"/>
              <a:gd name="T43" fmla="*/ 2147483647 h 10001"/>
              <a:gd name="T44" fmla="*/ 2147483647 w 10000"/>
              <a:gd name="T45" fmla="*/ 2147483647 h 10001"/>
              <a:gd name="T46" fmla="*/ 2147483647 w 10000"/>
              <a:gd name="T47" fmla="*/ 2147483647 h 10001"/>
              <a:gd name="T48" fmla="*/ 2147483647 w 10000"/>
              <a:gd name="T49" fmla="*/ 2147483647 h 10001"/>
              <a:gd name="T50" fmla="*/ 2147483647 w 10000"/>
              <a:gd name="T51" fmla="*/ 2147483647 h 10001"/>
              <a:gd name="T52" fmla="*/ 2147483647 w 10000"/>
              <a:gd name="T53" fmla="*/ 2147483647 h 10001"/>
              <a:gd name="T54" fmla="*/ 2147483647 w 10000"/>
              <a:gd name="T55" fmla="*/ 2147483647 h 10001"/>
              <a:gd name="T56" fmla="*/ 2147483647 w 10000"/>
              <a:gd name="T57" fmla="*/ 2147483647 h 10001"/>
              <a:gd name="T58" fmla="*/ 2147483647 w 10000"/>
              <a:gd name="T59" fmla="*/ 2147483647 h 10001"/>
              <a:gd name="T60" fmla="*/ 2147483647 w 10000"/>
              <a:gd name="T61" fmla="*/ 2147483647 h 10001"/>
              <a:gd name="T62" fmla="*/ 2147483647 w 10000"/>
              <a:gd name="T63" fmla="*/ 2147483647 h 10001"/>
              <a:gd name="T64" fmla="*/ 2147483647 w 10000"/>
              <a:gd name="T65" fmla="*/ 2147483647 h 10001"/>
              <a:gd name="T66" fmla="*/ 0 w 10000"/>
              <a:gd name="T67" fmla="*/ 2147483647 h 10001"/>
              <a:gd name="T68" fmla="*/ 806443005 w 10000"/>
              <a:gd name="T69" fmla="*/ 2147483647 h 10001"/>
              <a:gd name="T70" fmla="*/ 2147483647 w 10000"/>
              <a:gd name="T71" fmla="*/ 2147483647 h 10001"/>
              <a:gd name="T72" fmla="*/ 2147483647 w 10000"/>
              <a:gd name="T73" fmla="*/ 2147483647 h 10001"/>
              <a:gd name="T74" fmla="*/ 2147483647 w 10000"/>
              <a:gd name="T75" fmla="*/ 2147483647 h 10001"/>
              <a:gd name="T76" fmla="*/ 2147483647 w 10000"/>
              <a:gd name="T77" fmla="*/ 2147483647 h 10001"/>
              <a:gd name="T78" fmla="*/ 2147483647 w 10000"/>
              <a:gd name="T79" fmla="*/ 2147483647 h 10001"/>
              <a:gd name="T80" fmla="*/ 2147483647 w 10000"/>
              <a:gd name="T81" fmla="*/ 2147483647 h 10001"/>
              <a:gd name="T82" fmla="*/ 2147483647 w 10000"/>
              <a:gd name="T83" fmla="*/ 2147483647 h 10001"/>
              <a:gd name="T84" fmla="*/ 2147483647 w 10000"/>
              <a:gd name="T85" fmla="*/ 2147483647 h 10001"/>
              <a:gd name="T86" fmla="*/ 2147483647 w 10000"/>
              <a:gd name="T87" fmla="*/ 2147483647 h 10001"/>
              <a:gd name="T88" fmla="*/ 2147483647 w 10000"/>
              <a:gd name="T89" fmla="*/ 2147483647 h 10001"/>
              <a:gd name="T90" fmla="*/ 2147483647 w 10000"/>
              <a:gd name="T91" fmla="*/ 2147483647 h 10001"/>
              <a:gd name="T92" fmla="*/ 2147483647 w 10000"/>
              <a:gd name="T93" fmla="*/ 2147483647 h 10001"/>
              <a:gd name="T94" fmla="*/ 2147483647 w 10000"/>
              <a:gd name="T95" fmla="*/ 2147483647 h 10001"/>
              <a:gd name="T96" fmla="*/ 2147483647 w 10000"/>
              <a:gd name="T97" fmla="*/ 2147483647 h 10001"/>
              <a:gd name="T98" fmla="*/ 2147483647 w 10000"/>
              <a:gd name="T99" fmla="*/ 2147483647 h 10001"/>
              <a:gd name="T100" fmla="*/ 2147483647 w 10000"/>
              <a:gd name="T101" fmla="*/ 2147483647 h 10001"/>
              <a:gd name="T102" fmla="*/ 2147483647 w 10000"/>
              <a:gd name="T103" fmla="*/ 2147483647 h 10001"/>
              <a:gd name="T104" fmla="*/ 2147483647 w 10000"/>
              <a:gd name="T105" fmla="*/ 2147483647 h 10001"/>
              <a:gd name="T106" fmla="*/ 2147483647 w 10000"/>
              <a:gd name="T107" fmla="*/ 2147483647 h 10001"/>
              <a:gd name="T108" fmla="*/ 2147483647 w 10000"/>
              <a:gd name="T109" fmla="*/ 2147483647 h 10001"/>
              <a:gd name="T110" fmla="*/ 2147483647 w 10000"/>
              <a:gd name="T111" fmla="*/ 2147483647 h 10001"/>
              <a:gd name="T112" fmla="*/ 2147483647 w 10000"/>
              <a:gd name="T113" fmla="*/ 2147483647 h 10001"/>
              <a:gd name="T114" fmla="*/ 2147483647 w 10000"/>
              <a:gd name="T115" fmla="*/ 2147483647 h 10001"/>
              <a:gd name="T116" fmla="*/ 2147483647 w 10000"/>
              <a:gd name="T117" fmla="*/ 2147483647 h 10001"/>
              <a:gd name="T118" fmla="*/ 2147483647 w 10000"/>
              <a:gd name="T119" fmla="*/ 2147483647 h 10001"/>
              <a:gd name="T120" fmla="*/ 2147483647 w 10000"/>
              <a:gd name="T121" fmla="*/ 2147483647 h 10001"/>
              <a:gd name="T122" fmla="*/ 2147483647 w 10000"/>
              <a:gd name="T123" fmla="*/ 2147483647 h 10001"/>
              <a:gd name="T124" fmla="*/ 2147483647 w 10000"/>
              <a:gd name="T125" fmla="*/ 2147483647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Freeform 444"/>
          <p:cNvSpPr>
            <a:spLocks/>
          </p:cNvSpPr>
          <p:nvPr/>
        </p:nvSpPr>
        <p:spPr bwMode="auto">
          <a:xfrm>
            <a:off x="2500313" y="5053013"/>
            <a:ext cx="242887" cy="1179512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2147483647 w 14463"/>
              <a:gd name="T47" fmla="*/ 2147483647 h 11339"/>
              <a:gd name="T48" fmla="*/ 2147483647 w 14463"/>
              <a:gd name="T49" fmla="*/ 2147483647 h 11339"/>
              <a:gd name="T50" fmla="*/ 2147483647 w 14463"/>
              <a:gd name="T51" fmla="*/ 2147483647 h 11339"/>
              <a:gd name="T52" fmla="*/ 2147483647 w 14463"/>
              <a:gd name="T53" fmla="*/ 2147483647 h 11339"/>
              <a:gd name="T54" fmla="*/ 2147483647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2147483647 w 14463"/>
              <a:gd name="T63" fmla="*/ 2147483647 h 11339"/>
              <a:gd name="T64" fmla="*/ 0 w 14463"/>
              <a:gd name="T65" fmla="*/ 2147483647 h 11339"/>
              <a:gd name="T66" fmla="*/ 2147483647 w 14463"/>
              <a:gd name="T67" fmla="*/ 2147483647 h 11339"/>
              <a:gd name="T68" fmla="*/ 2147483647 w 14463"/>
              <a:gd name="T69" fmla="*/ 2147483647 h 11339"/>
              <a:gd name="T70" fmla="*/ 2147483647 w 14463"/>
              <a:gd name="T71" fmla="*/ 2147483647 h 11339"/>
              <a:gd name="T72" fmla="*/ 2147483647 w 14463"/>
              <a:gd name="T73" fmla="*/ 2147483647 h 11339"/>
              <a:gd name="T74" fmla="*/ 2147483647 w 14463"/>
              <a:gd name="T75" fmla="*/ 2147483647 h 11339"/>
              <a:gd name="T76" fmla="*/ 2147483647 w 14463"/>
              <a:gd name="T77" fmla="*/ 2147483647 h 11339"/>
              <a:gd name="T78" fmla="*/ 2147483647 w 14463"/>
              <a:gd name="T79" fmla="*/ 2147483647 h 11339"/>
              <a:gd name="T80" fmla="*/ 21474836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Freeform 410"/>
          <p:cNvSpPr>
            <a:spLocks/>
          </p:cNvSpPr>
          <p:nvPr/>
        </p:nvSpPr>
        <p:spPr bwMode="auto">
          <a:xfrm>
            <a:off x="2820988" y="5105400"/>
            <a:ext cx="200025" cy="18732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Freeform 412"/>
          <p:cNvSpPr>
            <a:spLocks/>
          </p:cNvSpPr>
          <p:nvPr/>
        </p:nvSpPr>
        <p:spPr bwMode="auto">
          <a:xfrm>
            <a:off x="2667000" y="4897438"/>
            <a:ext cx="266700" cy="287337"/>
          </a:xfrm>
          <a:custGeom>
            <a:avLst/>
            <a:gdLst>
              <a:gd name="T0" fmla="*/ 2147483647 w 10141"/>
              <a:gd name="T1" fmla="*/ 2147483647 h 10000"/>
              <a:gd name="T2" fmla="*/ 2147483647 w 10141"/>
              <a:gd name="T3" fmla="*/ 2147483647 h 10000"/>
              <a:gd name="T4" fmla="*/ 2147483647 w 10141"/>
              <a:gd name="T5" fmla="*/ 2147483647 h 10000"/>
              <a:gd name="T6" fmla="*/ 2147483647 w 10141"/>
              <a:gd name="T7" fmla="*/ 2147483647 h 10000"/>
              <a:gd name="T8" fmla="*/ 2147483647 w 10141"/>
              <a:gd name="T9" fmla="*/ 2147483647 h 10000"/>
              <a:gd name="T10" fmla="*/ 2147483647 w 10141"/>
              <a:gd name="T11" fmla="*/ 2147483647 h 10000"/>
              <a:gd name="T12" fmla="*/ 2147483647 w 10141"/>
              <a:gd name="T13" fmla="*/ 2147483647 h 10000"/>
              <a:gd name="T14" fmla="*/ 2147483647 w 10141"/>
              <a:gd name="T15" fmla="*/ 2147483647 h 10000"/>
              <a:gd name="T16" fmla="*/ 2147483647 w 10141"/>
              <a:gd name="T17" fmla="*/ 2147483647 h 10000"/>
              <a:gd name="T18" fmla="*/ 2147483647 w 10141"/>
              <a:gd name="T19" fmla="*/ 2147483647 h 10000"/>
              <a:gd name="T20" fmla="*/ 2147483647 w 10141"/>
              <a:gd name="T21" fmla="*/ 2147483647 h 10000"/>
              <a:gd name="T22" fmla="*/ 2147483647 w 10141"/>
              <a:gd name="T23" fmla="*/ 2147483647 h 10000"/>
              <a:gd name="T24" fmla="*/ 2147483647 w 10141"/>
              <a:gd name="T25" fmla="*/ 2147483647 h 10000"/>
              <a:gd name="T26" fmla="*/ 2147483647 w 10141"/>
              <a:gd name="T27" fmla="*/ 0 h 10000"/>
              <a:gd name="T28" fmla="*/ 2147483647 w 10141"/>
              <a:gd name="T29" fmla="*/ 2147483647 h 10000"/>
              <a:gd name="T30" fmla="*/ 2147483647 w 10141"/>
              <a:gd name="T31" fmla="*/ 2147483647 h 10000"/>
              <a:gd name="T32" fmla="*/ 2147483647 w 10141"/>
              <a:gd name="T33" fmla="*/ 2147483647 h 10000"/>
              <a:gd name="T34" fmla="*/ 2147483647 w 10141"/>
              <a:gd name="T35" fmla="*/ 2147483647 h 10000"/>
              <a:gd name="T36" fmla="*/ 2147483647 w 10141"/>
              <a:gd name="T37" fmla="*/ 2147483647 h 10000"/>
              <a:gd name="T38" fmla="*/ 2147483647 w 10141"/>
              <a:gd name="T39" fmla="*/ 2147483647 h 10000"/>
              <a:gd name="T40" fmla="*/ 2147483647 w 10141"/>
              <a:gd name="T41" fmla="*/ 2147483647 h 10000"/>
              <a:gd name="T42" fmla="*/ 2147483647 w 10141"/>
              <a:gd name="T43" fmla="*/ 2147483647 h 10000"/>
              <a:gd name="T44" fmla="*/ 2147483647 w 10141"/>
              <a:gd name="T45" fmla="*/ 2147483647 h 10000"/>
              <a:gd name="T46" fmla="*/ 2147483647 w 10141"/>
              <a:gd name="T47" fmla="*/ 2147483647 h 10000"/>
              <a:gd name="T48" fmla="*/ 2147483647 w 10141"/>
              <a:gd name="T49" fmla="*/ 2147483647 h 10000"/>
              <a:gd name="T50" fmla="*/ 2147483647 w 10141"/>
              <a:gd name="T51" fmla="*/ 2147483647 h 10000"/>
              <a:gd name="T52" fmla="*/ 2147483647 w 10141"/>
              <a:gd name="T53" fmla="*/ 2147483647 h 10000"/>
              <a:gd name="T54" fmla="*/ 2147483647 w 10141"/>
              <a:gd name="T55" fmla="*/ 2147483647 h 10000"/>
              <a:gd name="T56" fmla="*/ 2147483647 w 10141"/>
              <a:gd name="T57" fmla="*/ 2147483647 h 10000"/>
              <a:gd name="T58" fmla="*/ 2147483647 w 10141"/>
              <a:gd name="T59" fmla="*/ 2147483647 h 10000"/>
              <a:gd name="T60" fmla="*/ 2147483647 w 10141"/>
              <a:gd name="T61" fmla="*/ 2147483647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Freeform 405"/>
          <p:cNvSpPr>
            <a:spLocks/>
          </p:cNvSpPr>
          <p:nvPr/>
        </p:nvSpPr>
        <p:spPr bwMode="auto">
          <a:xfrm>
            <a:off x="2532063" y="4629150"/>
            <a:ext cx="195262" cy="139700"/>
          </a:xfrm>
          <a:custGeom>
            <a:avLst/>
            <a:gdLst>
              <a:gd name="T0" fmla="*/ 0 w 10000"/>
              <a:gd name="T1" fmla="*/ 2069270529 h 10000"/>
              <a:gd name="T2" fmla="*/ 0 w 10000"/>
              <a:gd name="T3" fmla="*/ 2069270529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069270529 h 10000"/>
              <a:gd name="T20" fmla="*/ 2147483647 w 10000"/>
              <a:gd name="T21" fmla="*/ 591159340 h 10000"/>
              <a:gd name="T22" fmla="*/ 2147483647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Freeform 407"/>
          <p:cNvSpPr>
            <a:spLocks/>
          </p:cNvSpPr>
          <p:nvPr/>
        </p:nvSpPr>
        <p:spPr bwMode="auto">
          <a:xfrm>
            <a:off x="2854325" y="4462463"/>
            <a:ext cx="117475" cy="179387"/>
          </a:xfrm>
          <a:custGeom>
            <a:avLst/>
            <a:gdLst>
              <a:gd name="T0" fmla="*/ 2147483647 w 90"/>
              <a:gd name="T1" fmla="*/ 2147483647 h 138"/>
              <a:gd name="T2" fmla="*/ 2147483647 w 90"/>
              <a:gd name="T3" fmla="*/ 2147483647 h 138"/>
              <a:gd name="T4" fmla="*/ 2147483647 w 90"/>
              <a:gd name="T5" fmla="*/ 2147483647 h 138"/>
              <a:gd name="T6" fmla="*/ 2147483647 w 90"/>
              <a:gd name="T7" fmla="*/ 2147483647 h 138"/>
              <a:gd name="T8" fmla="*/ 2147483647 w 90"/>
              <a:gd name="T9" fmla="*/ 2147483647 h 138"/>
              <a:gd name="T10" fmla="*/ 2147483647 w 90"/>
              <a:gd name="T11" fmla="*/ 2147483647 h 138"/>
              <a:gd name="T12" fmla="*/ 2147483647 w 90"/>
              <a:gd name="T13" fmla="*/ 2147483647 h 138"/>
              <a:gd name="T14" fmla="*/ 2147483647 w 90"/>
              <a:gd name="T15" fmla="*/ 0 h 138"/>
              <a:gd name="T16" fmla="*/ 2147483647 w 90"/>
              <a:gd name="T17" fmla="*/ 2147483647 h 138"/>
              <a:gd name="T18" fmla="*/ 0 w 90"/>
              <a:gd name="T19" fmla="*/ 2147483647 h 138"/>
              <a:gd name="T20" fmla="*/ 2147483647 w 90"/>
              <a:gd name="T21" fmla="*/ 2147483647 h 138"/>
              <a:gd name="T22" fmla="*/ 2147483647 w 90"/>
              <a:gd name="T23" fmla="*/ 2147483647 h 138"/>
              <a:gd name="T24" fmla="*/ 2147483647 w 90"/>
              <a:gd name="T25" fmla="*/ 2147483647 h 138"/>
              <a:gd name="T26" fmla="*/ 2147483647 w 90"/>
              <a:gd name="T27" fmla="*/ 2147483647 h 138"/>
              <a:gd name="T28" fmla="*/ 2147483647 w 90"/>
              <a:gd name="T29" fmla="*/ 2147483647 h 138"/>
              <a:gd name="T30" fmla="*/ 2147483647 w 90"/>
              <a:gd name="T31" fmla="*/ 2147483647 h 138"/>
              <a:gd name="T32" fmla="*/ 2147483647 w 90"/>
              <a:gd name="T33" fmla="*/ 2147483647 h 138"/>
              <a:gd name="T34" fmla="*/ 2147483647 w 90"/>
              <a:gd name="T35" fmla="*/ 2147483647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Freeform 408"/>
          <p:cNvSpPr>
            <a:spLocks/>
          </p:cNvSpPr>
          <p:nvPr/>
        </p:nvSpPr>
        <p:spPr bwMode="auto">
          <a:xfrm>
            <a:off x="3036888" y="4525963"/>
            <a:ext cx="76200" cy="93662"/>
          </a:xfrm>
          <a:custGeom>
            <a:avLst/>
            <a:gdLst>
              <a:gd name="T0" fmla="*/ 2147483647 w 60"/>
              <a:gd name="T1" fmla="*/ 2147483647 h 72"/>
              <a:gd name="T2" fmla="*/ 2147483647 w 60"/>
              <a:gd name="T3" fmla="*/ 2147483647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2147483647 w 60"/>
              <a:gd name="T9" fmla="*/ 2147483647 h 72"/>
              <a:gd name="T10" fmla="*/ 2147483647 w 60"/>
              <a:gd name="T11" fmla="*/ 0 h 72"/>
              <a:gd name="T12" fmla="*/ 2147483647 w 60"/>
              <a:gd name="T13" fmla="*/ 0 h 72"/>
              <a:gd name="T14" fmla="*/ 0 w 60"/>
              <a:gd name="T15" fmla="*/ 2147483647 h 72"/>
              <a:gd name="T16" fmla="*/ 2147483647 w 60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Freeform 417"/>
          <p:cNvSpPr>
            <a:spLocks/>
          </p:cNvSpPr>
          <p:nvPr/>
        </p:nvSpPr>
        <p:spPr bwMode="auto">
          <a:xfrm>
            <a:off x="2943225" y="4522788"/>
            <a:ext cx="96838" cy="109537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0 h 84"/>
              <a:gd name="T12" fmla="*/ 2147483647 w 72"/>
              <a:gd name="T13" fmla="*/ 2147483647 h 84"/>
              <a:gd name="T14" fmla="*/ 0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Freeform 418"/>
          <p:cNvSpPr>
            <a:spLocks/>
          </p:cNvSpPr>
          <p:nvPr/>
        </p:nvSpPr>
        <p:spPr bwMode="auto">
          <a:xfrm>
            <a:off x="2579688" y="4378325"/>
            <a:ext cx="333375" cy="2809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0 h 36"/>
              <a:gd name="T28" fmla="*/ 2147483647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2147483647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2147483647 w 43"/>
              <a:gd name="T57" fmla="*/ 2147483647 h 36"/>
              <a:gd name="T58" fmla="*/ 2147483647 w 43"/>
              <a:gd name="T59" fmla="*/ 2147483647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Freeform 421"/>
          <p:cNvSpPr>
            <a:spLocks/>
          </p:cNvSpPr>
          <p:nvPr/>
        </p:nvSpPr>
        <p:spPr bwMode="auto">
          <a:xfrm>
            <a:off x="2390775" y="4627563"/>
            <a:ext cx="134938" cy="149225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Freeform 263"/>
          <p:cNvSpPr>
            <a:spLocks/>
          </p:cNvSpPr>
          <p:nvPr/>
        </p:nvSpPr>
        <p:spPr bwMode="auto">
          <a:xfrm>
            <a:off x="4757738" y="2967038"/>
            <a:ext cx="49212" cy="96837"/>
          </a:xfrm>
          <a:custGeom>
            <a:avLst/>
            <a:gdLst>
              <a:gd name="T0" fmla="*/ 1 w 429209"/>
              <a:gd name="T1" fmla="*/ 16 h 839755"/>
              <a:gd name="T2" fmla="*/ 1 w 429209"/>
              <a:gd name="T3" fmla="*/ 11 h 839755"/>
              <a:gd name="T4" fmla="*/ 0 w 429209"/>
              <a:gd name="T5" fmla="*/ 11 h 839755"/>
              <a:gd name="T6" fmla="*/ 2 w 429209"/>
              <a:gd name="T7" fmla="*/ 3 h 839755"/>
              <a:gd name="T8" fmla="*/ 5 w 429209"/>
              <a:gd name="T9" fmla="*/ 3 h 839755"/>
              <a:gd name="T10" fmla="*/ 8 w 429209"/>
              <a:gd name="T11" fmla="*/ 0 h 839755"/>
              <a:gd name="T12" fmla="*/ 8 w 429209"/>
              <a:gd name="T13" fmla="*/ 5 h 839755"/>
              <a:gd name="T14" fmla="*/ 8 w 429209"/>
              <a:gd name="T15" fmla="*/ 8 h 839755"/>
              <a:gd name="T16" fmla="*/ 4 w 429209"/>
              <a:gd name="T17" fmla="*/ 13 h 839755"/>
              <a:gd name="T18" fmla="*/ 4 w 429209"/>
              <a:gd name="T19" fmla="*/ 17 h 839755"/>
              <a:gd name="T20" fmla="*/ 2 w 429209"/>
              <a:gd name="T21" fmla="*/ 16 h 839755"/>
              <a:gd name="T22" fmla="*/ 1 w 429209"/>
              <a:gd name="T23" fmla="*/ 16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" name="Freeform 295"/>
          <p:cNvSpPr>
            <a:spLocks/>
          </p:cNvSpPr>
          <p:nvPr/>
        </p:nvSpPr>
        <p:spPr bwMode="auto">
          <a:xfrm>
            <a:off x="6029325" y="3640138"/>
            <a:ext cx="431800" cy="417512"/>
          </a:xfrm>
          <a:custGeom>
            <a:avLst/>
            <a:gdLst>
              <a:gd name="T0" fmla="*/ 2147483647 w 10795"/>
              <a:gd name="T1" fmla="*/ 2147483647 h 10652"/>
              <a:gd name="T2" fmla="*/ 2147483647 w 10795"/>
              <a:gd name="T3" fmla="*/ 2147483647 h 10652"/>
              <a:gd name="T4" fmla="*/ 2147483647 w 10795"/>
              <a:gd name="T5" fmla="*/ 2147483647 h 10652"/>
              <a:gd name="T6" fmla="*/ 2147483647 w 10795"/>
              <a:gd name="T7" fmla="*/ 2147483647 h 10652"/>
              <a:gd name="T8" fmla="*/ 2147483647 w 10795"/>
              <a:gd name="T9" fmla="*/ 2147483647 h 10652"/>
              <a:gd name="T10" fmla="*/ 2147483647 w 10795"/>
              <a:gd name="T11" fmla="*/ 2147483647 h 10652"/>
              <a:gd name="T12" fmla="*/ 2147483647 w 10795"/>
              <a:gd name="T13" fmla="*/ 2147483647 h 10652"/>
              <a:gd name="T14" fmla="*/ 2147483647 w 10795"/>
              <a:gd name="T15" fmla="*/ 2147483647 h 10652"/>
              <a:gd name="T16" fmla="*/ 2147483647 w 10795"/>
              <a:gd name="T17" fmla="*/ 2147483647 h 10652"/>
              <a:gd name="T18" fmla="*/ 2147483647 w 10795"/>
              <a:gd name="T19" fmla="*/ 2147483647 h 10652"/>
              <a:gd name="T20" fmla="*/ 2147483647 w 10795"/>
              <a:gd name="T21" fmla="*/ 2147483647 h 10652"/>
              <a:gd name="T22" fmla="*/ 2147483647 w 10795"/>
              <a:gd name="T23" fmla="*/ 2147483647 h 10652"/>
              <a:gd name="T24" fmla="*/ 2147483647 w 10795"/>
              <a:gd name="T25" fmla="*/ 2147483647 h 10652"/>
              <a:gd name="T26" fmla="*/ 2147483647 w 10795"/>
              <a:gd name="T27" fmla="*/ 1651990998 h 10652"/>
              <a:gd name="T28" fmla="*/ 2147483647 w 10795"/>
              <a:gd name="T29" fmla="*/ 9207018 h 10652"/>
              <a:gd name="T30" fmla="*/ 2147483647 w 10795"/>
              <a:gd name="T31" fmla="*/ 2147483647 h 10652"/>
              <a:gd name="T32" fmla="*/ 2147483647 w 10795"/>
              <a:gd name="T33" fmla="*/ 2147483647 h 10652"/>
              <a:gd name="T34" fmla="*/ 2147483647 w 10795"/>
              <a:gd name="T35" fmla="*/ 2147483647 h 10652"/>
              <a:gd name="T36" fmla="*/ 2147483647 w 10795"/>
              <a:gd name="T37" fmla="*/ 2147483647 h 10652"/>
              <a:gd name="T38" fmla="*/ 2147483647 w 10795"/>
              <a:gd name="T39" fmla="*/ 2147483647 h 10652"/>
              <a:gd name="T40" fmla="*/ 2147483647 w 10795"/>
              <a:gd name="T41" fmla="*/ 2147483647 h 10652"/>
              <a:gd name="T42" fmla="*/ 2147483647 w 10795"/>
              <a:gd name="T43" fmla="*/ 2147483647 h 10652"/>
              <a:gd name="T44" fmla="*/ 2147483647 w 10795"/>
              <a:gd name="T45" fmla="*/ 2147483647 h 10652"/>
              <a:gd name="T46" fmla="*/ 2147483647 w 10795"/>
              <a:gd name="T47" fmla="*/ 2147483647 h 10652"/>
              <a:gd name="T48" fmla="*/ 2147483647 w 10795"/>
              <a:gd name="T49" fmla="*/ 2147483647 h 10652"/>
              <a:gd name="T50" fmla="*/ 2147483647 w 10795"/>
              <a:gd name="T51" fmla="*/ 2147483647 h 10652"/>
              <a:gd name="T52" fmla="*/ 2147483647 w 10795"/>
              <a:gd name="T53" fmla="*/ 2147483647 h 10652"/>
              <a:gd name="T54" fmla="*/ 200912000 w 10795"/>
              <a:gd name="T55" fmla="*/ 2147483647 h 10652"/>
              <a:gd name="T56" fmla="*/ 2147483647 w 10795"/>
              <a:gd name="T57" fmla="*/ 2147483647 h 10652"/>
              <a:gd name="T58" fmla="*/ 2147483647 w 10795"/>
              <a:gd name="T59" fmla="*/ 2147483647 h 10652"/>
              <a:gd name="T60" fmla="*/ 2147483647 w 10795"/>
              <a:gd name="T61" fmla="*/ 2147483647 h 10652"/>
              <a:gd name="T62" fmla="*/ 2147483647 w 10795"/>
              <a:gd name="T63" fmla="*/ 2147483647 h 10652"/>
              <a:gd name="T64" fmla="*/ 2147483647 w 10795"/>
              <a:gd name="T65" fmla="*/ 2147483647 h 10652"/>
              <a:gd name="T66" fmla="*/ 2147483647 w 10795"/>
              <a:gd name="T67" fmla="*/ 2147483647 h 10652"/>
              <a:gd name="T68" fmla="*/ 2147483647 w 10795"/>
              <a:gd name="T69" fmla="*/ 2147483647 h 10652"/>
              <a:gd name="T70" fmla="*/ 2147483647 w 10795"/>
              <a:gd name="T71" fmla="*/ 2147483647 h 10652"/>
              <a:gd name="T72" fmla="*/ 2147483647 w 10795"/>
              <a:gd name="T73" fmla="*/ 2147483647 h 10652"/>
              <a:gd name="T74" fmla="*/ 2147483647 w 10795"/>
              <a:gd name="T75" fmla="*/ 2147483647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795" h="10652">
                <a:moveTo>
                  <a:pt x="7118" y="10169"/>
                </a:moveTo>
                <a:cubicBezTo>
                  <a:pt x="7403" y="10018"/>
                  <a:pt x="7922" y="10028"/>
                  <a:pt x="7912" y="9685"/>
                </a:cubicBezTo>
                <a:cubicBezTo>
                  <a:pt x="7902" y="9342"/>
                  <a:pt x="7173" y="8474"/>
                  <a:pt x="7058" y="8110"/>
                </a:cubicBezTo>
                <a:cubicBezTo>
                  <a:pt x="6943" y="7746"/>
                  <a:pt x="7143" y="7666"/>
                  <a:pt x="7222" y="7500"/>
                </a:cubicBezTo>
                <a:cubicBezTo>
                  <a:pt x="7301" y="7334"/>
                  <a:pt x="7346" y="7193"/>
                  <a:pt x="7530" y="7116"/>
                </a:cubicBezTo>
                <a:cubicBezTo>
                  <a:pt x="7714" y="7039"/>
                  <a:pt x="8027" y="7379"/>
                  <a:pt x="8325" y="7039"/>
                </a:cubicBezTo>
                <a:cubicBezTo>
                  <a:pt x="8623" y="6699"/>
                  <a:pt x="9062" y="5615"/>
                  <a:pt x="9319" y="5078"/>
                </a:cubicBezTo>
                <a:cubicBezTo>
                  <a:pt x="9576" y="4541"/>
                  <a:pt x="9720" y="4241"/>
                  <a:pt x="9868" y="3816"/>
                </a:cubicBezTo>
                <a:cubicBezTo>
                  <a:pt x="10016" y="3391"/>
                  <a:pt x="10257" y="2817"/>
                  <a:pt x="10206" y="2527"/>
                </a:cubicBezTo>
                <a:cubicBezTo>
                  <a:pt x="10155" y="2237"/>
                  <a:pt x="9538" y="2325"/>
                  <a:pt x="9564" y="2075"/>
                </a:cubicBezTo>
                <a:cubicBezTo>
                  <a:pt x="9591" y="1811"/>
                  <a:pt x="9500" y="1164"/>
                  <a:pt x="9640" y="1129"/>
                </a:cubicBezTo>
                <a:cubicBezTo>
                  <a:pt x="10141" y="1004"/>
                  <a:pt x="10598" y="957"/>
                  <a:pt x="10748" y="847"/>
                </a:cubicBezTo>
                <a:cubicBezTo>
                  <a:pt x="10898" y="737"/>
                  <a:pt x="10653" y="578"/>
                  <a:pt x="10543" y="467"/>
                </a:cubicBezTo>
                <a:cubicBezTo>
                  <a:pt x="10433" y="356"/>
                  <a:pt x="10260" y="257"/>
                  <a:pt x="10085" y="179"/>
                </a:cubicBezTo>
                <a:cubicBezTo>
                  <a:pt x="9911" y="102"/>
                  <a:pt x="9805" y="-9"/>
                  <a:pt x="9497" y="1"/>
                </a:cubicBezTo>
                <a:cubicBezTo>
                  <a:pt x="9192" y="11"/>
                  <a:pt x="8556" y="193"/>
                  <a:pt x="8247" y="237"/>
                </a:cubicBezTo>
                <a:cubicBezTo>
                  <a:pt x="7938" y="279"/>
                  <a:pt x="7858" y="208"/>
                  <a:pt x="7639" y="263"/>
                </a:cubicBezTo>
                <a:cubicBezTo>
                  <a:pt x="7421" y="320"/>
                  <a:pt x="7152" y="573"/>
                  <a:pt x="6937" y="573"/>
                </a:cubicBezTo>
                <a:cubicBezTo>
                  <a:pt x="6886" y="922"/>
                  <a:pt x="6810" y="1372"/>
                  <a:pt x="6784" y="1623"/>
                </a:cubicBezTo>
                <a:cubicBezTo>
                  <a:pt x="6758" y="1873"/>
                  <a:pt x="6784" y="1924"/>
                  <a:pt x="6784" y="2075"/>
                </a:cubicBezTo>
                <a:cubicBezTo>
                  <a:pt x="6712" y="2150"/>
                  <a:pt x="6645" y="2133"/>
                  <a:pt x="6569" y="2301"/>
                </a:cubicBezTo>
                <a:cubicBezTo>
                  <a:pt x="6493" y="2469"/>
                  <a:pt x="6407" y="2823"/>
                  <a:pt x="6326" y="3084"/>
                </a:cubicBezTo>
                <a:cubicBezTo>
                  <a:pt x="6326" y="3084"/>
                  <a:pt x="5388" y="3490"/>
                  <a:pt x="5072" y="3661"/>
                </a:cubicBezTo>
                <a:cubicBezTo>
                  <a:pt x="4756" y="3832"/>
                  <a:pt x="4644" y="3888"/>
                  <a:pt x="4431" y="4113"/>
                </a:cubicBezTo>
                <a:cubicBezTo>
                  <a:pt x="4217" y="4338"/>
                  <a:pt x="3788" y="5012"/>
                  <a:pt x="3788" y="5012"/>
                </a:cubicBezTo>
                <a:cubicBezTo>
                  <a:pt x="3788" y="5012"/>
                  <a:pt x="2925" y="5037"/>
                  <a:pt x="2506" y="5245"/>
                </a:cubicBezTo>
                <a:cubicBezTo>
                  <a:pt x="2087" y="5453"/>
                  <a:pt x="1684" y="6101"/>
                  <a:pt x="1270" y="6260"/>
                </a:cubicBezTo>
                <a:cubicBezTo>
                  <a:pt x="856" y="6419"/>
                  <a:pt x="140" y="6073"/>
                  <a:pt x="20" y="6198"/>
                </a:cubicBezTo>
                <a:cubicBezTo>
                  <a:pt x="-100" y="6323"/>
                  <a:pt x="358" y="6820"/>
                  <a:pt x="552" y="7008"/>
                </a:cubicBezTo>
                <a:cubicBezTo>
                  <a:pt x="746" y="7196"/>
                  <a:pt x="1074" y="7217"/>
                  <a:pt x="1182" y="7324"/>
                </a:cubicBezTo>
                <a:cubicBezTo>
                  <a:pt x="1290" y="7431"/>
                  <a:pt x="1192" y="7543"/>
                  <a:pt x="1199" y="7649"/>
                </a:cubicBezTo>
                <a:cubicBezTo>
                  <a:pt x="1206" y="7755"/>
                  <a:pt x="1239" y="7800"/>
                  <a:pt x="1223" y="7962"/>
                </a:cubicBezTo>
                <a:cubicBezTo>
                  <a:pt x="1207" y="8124"/>
                  <a:pt x="1334" y="8396"/>
                  <a:pt x="1102" y="8620"/>
                </a:cubicBezTo>
                <a:cubicBezTo>
                  <a:pt x="795" y="8917"/>
                  <a:pt x="443" y="9228"/>
                  <a:pt x="470" y="9744"/>
                </a:cubicBezTo>
                <a:cubicBezTo>
                  <a:pt x="479" y="9915"/>
                  <a:pt x="2376" y="9516"/>
                  <a:pt x="3293" y="9667"/>
                </a:cubicBezTo>
                <a:cubicBezTo>
                  <a:pt x="4210" y="9818"/>
                  <a:pt x="5529" y="9982"/>
                  <a:pt x="5971" y="10652"/>
                </a:cubicBezTo>
                <a:lnTo>
                  <a:pt x="6232" y="10504"/>
                </a:lnTo>
                <a:lnTo>
                  <a:pt x="7118" y="101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Freeform 297"/>
          <p:cNvSpPr>
            <a:spLocks/>
          </p:cNvSpPr>
          <p:nvPr/>
        </p:nvSpPr>
        <p:spPr bwMode="auto">
          <a:xfrm>
            <a:off x="6018213" y="3611563"/>
            <a:ext cx="341312" cy="276225"/>
          </a:xfrm>
          <a:custGeom>
            <a:avLst/>
            <a:gdLst>
              <a:gd name="T0" fmla="*/ 2147483647 w 10000"/>
              <a:gd name="T1" fmla="*/ 505707500 h 11017"/>
              <a:gd name="T2" fmla="*/ 2147483647 w 10000"/>
              <a:gd name="T3" fmla="*/ 1807649170 h 11017"/>
              <a:gd name="T4" fmla="*/ 2147483647 w 10000"/>
              <a:gd name="T5" fmla="*/ 1807649170 h 11017"/>
              <a:gd name="T6" fmla="*/ 2147483647 w 10000"/>
              <a:gd name="T7" fmla="*/ 451916386 h 11017"/>
              <a:gd name="T8" fmla="*/ 2147483647 w 10000"/>
              <a:gd name="T9" fmla="*/ 0 h 11017"/>
              <a:gd name="T10" fmla="*/ 2147483647 w 10000"/>
              <a:gd name="T11" fmla="*/ 1355732809 h 11017"/>
              <a:gd name="T12" fmla="*/ 2147483647 w 10000"/>
              <a:gd name="T13" fmla="*/ 2147483647 h 11017"/>
              <a:gd name="T14" fmla="*/ 2147483647 w 10000"/>
              <a:gd name="T15" fmla="*/ 1783062588 h 11017"/>
              <a:gd name="T16" fmla="*/ 2147483647 w 10000"/>
              <a:gd name="T17" fmla="*/ 1807649170 h 11017"/>
              <a:gd name="T18" fmla="*/ 2147483647 w 10000"/>
              <a:gd name="T19" fmla="*/ 1807649170 h 11017"/>
              <a:gd name="T20" fmla="*/ 2147483647 w 10000"/>
              <a:gd name="T21" fmla="*/ 1355732809 h 11017"/>
              <a:gd name="T22" fmla="*/ 2147483647 w 10000"/>
              <a:gd name="T23" fmla="*/ 2147483647 h 11017"/>
              <a:gd name="T24" fmla="*/ 2147483647 w 10000"/>
              <a:gd name="T25" fmla="*/ 2147483647 h 11017"/>
              <a:gd name="T26" fmla="*/ 2147483647 w 10000"/>
              <a:gd name="T27" fmla="*/ 2147483647 h 11017"/>
              <a:gd name="T28" fmla="*/ 2147483647 w 10000"/>
              <a:gd name="T29" fmla="*/ 2147483647 h 11017"/>
              <a:gd name="T30" fmla="*/ 2147483647 w 10000"/>
              <a:gd name="T31" fmla="*/ 2147483647 h 11017"/>
              <a:gd name="T32" fmla="*/ 1156142350 w 10000"/>
              <a:gd name="T33" fmla="*/ 2147483647 h 11017"/>
              <a:gd name="T34" fmla="*/ 0 w 10000"/>
              <a:gd name="T35" fmla="*/ 2147483647 h 11017"/>
              <a:gd name="T36" fmla="*/ 0 w 10000"/>
              <a:gd name="T37" fmla="*/ 2147483647 h 11017"/>
              <a:gd name="T38" fmla="*/ 2147483647 w 10000"/>
              <a:gd name="T39" fmla="*/ 2147483647 h 11017"/>
              <a:gd name="T40" fmla="*/ 2147483647 w 10000"/>
              <a:gd name="T41" fmla="*/ 2147483647 h 11017"/>
              <a:gd name="T42" fmla="*/ 660658935 w 10000"/>
              <a:gd name="T43" fmla="*/ 2147483647 h 11017"/>
              <a:gd name="T44" fmla="*/ 2147483647 w 10000"/>
              <a:gd name="T45" fmla="*/ 2147483647 h 11017"/>
              <a:gd name="T46" fmla="*/ 2147483647 w 10000"/>
              <a:gd name="T47" fmla="*/ 2147483647 h 11017"/>
              <a:gd name="T48" fmla="*/ 2147483647 w 10000"/>
              <a:gd name="T49" fmla="*/ 2147483647 h 11017"/>
              <a:gd name="T50" fmla="*/ 2147483647 w 10000"/>
              <a:gd name="T51" fmla="*/ 2147483647 h 11017"/>
              <a:gd name="T52" fmla="*/ 2147483647 w 10000"/>
              <a:gd name="T53" fmla="*/ 2147483647 h 11017"/>
              <a:gd name="T54" fmla="*/ 2147483647 w 10000"/>
              <a:gd name="T55" fmla="*/ 2147483647 h 11017"/>
              <a:gd name="T56" fmla="*/ 2147483647 w 10000"/>
              <a:gd name="T57" fmla="*/ 2147483647 h 11017"/>
              <a:gd name="T58" fmla="*/ 2147483647 w 10000"/>
              <a:gd name="T59" fmla="*/ 2147483647 h 11017"/>
              <a:gd name="T60" fmla="*/ 2147483647 w 10000"/>
              <a:gd name="T61" fmla="*/ 2147483647 h 11017"/>
              <a:gd name="T62" fmla="*/ 2147483647 w 10000"/>
              <a:gd name="T63" fmla="*/ 2147483647 h 11017"/>
              <a:gd name="T64" fmla="*/ 2147483647 w 10000"/>
              <a:gd name="T65" fmla="*/ 2147483647 h 11017"/>
              <a:gd name="T66" fmla="*/ 2147483647 w 10000"/>
              <a:gd name="T67" fmla="*/ 2147483647 h 11017"/>
              <a:gd name="T68" fmla="*/ 2147483647 w 10000"/>
              <a:gd name="T69" fmla="*/ 2147483647 h 11017"/>
              <a:gd name="T70" fmla="*/ 2147483647 w 10000"/>
              <a:gd name="T71" fmla="*/ 2147483647 h 11017"/>
              <a:gd name="T72" fmla="*/ 2147483647 w 10000"/>
              <a:gd name="T73" fmla="*/ 2147483647 h 11017"/>
              <a:gd name="T74" fmla="*/ 2147483647 w 10000"/>
              <a:gd name="T75" fmla="*/ 1355732809 h 11017"/>
              <a:gd name="T76" fmla="*/ 2147483647 w 10000"/>
              <a:gd name="T77" fmla="*/ 505707500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000" h="11017">
                <a:moveTo>
                  <a:pt x="9226" y="329"/>
                </a:moveTo>
                <a:cubicBezTo>
                  <a:pt x="8904" y="611"/>
                  <a:pt x="8531" y="1035"/>
                  <a:pt x="8261" y="1176"/>
                </a:cubicBezTo>
                <a:cubicBezTo>
                  <a:pt x="7992" y="1317"/>
                  <a:pt x="7826" y="1176"/>
                  <a:pt x="7609" y="1176"/>
                </a:cubicBezTo>
                <a:cubicBezTo>
                  <a:pt x="7536" y="882"/>
                  <a:pt x="7464" y="588"/>
                  <a:pt x="7391" y="294"/>
                </a:cubicBezTo>
                <a:lnTo>
                  <a:pt x="7174" y="0"/>
                </a:lnTo>
                <a:lnTo>
                  <a:pt x="6522" y="882"/>
                </a:lnTo>
                <a:cubicBezTo>
                  <a:pt x="6377" y="1078"/>
                  <a:pt x="6298" y="1425"/>
                  <a:pt x="6087" y="1471"/>
                </a:cubicBezTo>
                <a:cubicBezTo>
                  <a:pt x="5876" y="1517"/>
                  <a:pt x="5533" y="1264"/>
                  <a:pt x="5256" y="1160"/>
                </a:cubicBezTo>
                <a:cubicBezTo>
                  <a:pt x="5098" y="1165"/>
                  <a:pt x="4971" y="1173"/>
                  <a:pt x="4783" y="1176"/>
                </a:cubicBezTo>
                <a:cubicBezTo>
                  <a:pt x="4595" y="1179"/>
                  <a:pt x="4348" y="1176"/>
                  <a:pt x="4130" y="1176"/>
                </a:cubicBezTo>
                <a:lnTo>
                  <a:pt x="3261" y="882"/>
                </a:lnTo>
                <a:cubicBezTo>
                  <a:pt x="3188" y="1372"/>
                  <a:pt x="3116" y="1863"/>
                  <a:pt x="3043" y="2353"/>
                </a:cubicBezTo>
                <a:lnTo>
                  <a:pt x="1957" y="2941"/>
                </a:lnTo>
                <a:lnTo>
                  <a:pt x="1522" y="3529"/>
                </a:lnTo>
                <a:lnTo>
                  <a:pt x="870" y="3235"/>
                </a:lnTo>
                <a:lnTo>
                  <a:pt x="435" y="2941"/>
                </a:lnTo>
                <a:cubicBezTo>
                  <a:pt x="362" y="3529"/>
                  <a:pt x="290" y="4118"/>
                  <a:pt x="217" y="4706"/>
                </a:cubicBezTo>
                <a:cubicBezTo>
                  <a:pt x="145" y="5098"/>
                  <a:pt x="72" y="5490"/>
                  <a:pt x="0" y="5882"/>
                </a:cubicBezTo>
                <a:lnTo>
                  <a:pt x="0" y="7353"/>
                </a:lnTo>
                <a:lnTo>
                  <a:pt x="870" y="7941"/>
                </a:lnTo>
                <a:cubicBezTo>
                  <a:pt x="435" y="9706"/>
                  <a:pt x="559" y="9259"/>
                  <a:pt x="435" y="9706"/>
                </a:cubicBezTo>
                <a:cubicBezTo>
                  <a:pt x="311" y="10153"/>
                  <a:pt x="27" y="10425"/>
                  <a:pt x="124" y="10621"/>
                </a:cubicBezTo>
                <a:cubicBezTo>
                  <a:pt x="221" y="10817"/>
                  <a:pt x="794" y="10837"/>
                  <a:pt x="1017" y="10882"/>
                </a:cubicBezTo>
                <a:cubicBezTo>
                  <a:pt x="1240" y="10927"/>
                  <a:pt x="1315" y="10844"/>
                  <a:pt x="1460" y="10893"/>
                </a:cubicBezTo>
                <a:cubicBezTo>
                  <a:pt x="1605" y="10942"/>
                  <a:pt x="2180" y="11085"/>
                  <a:pt x="2676" y="10980"/>
                </a:cubicBezTo>
                <a:cubicBezTo>
                  <a:pt x="3172" y="10875"/>
                  <a:pt x="4096" y="10604"/>
                  <a:pt x="4434" y="10261"/>
                </a:cubicBezTo>
                <a:cubicBezTo>
                  <a:pt x="4772" y="9918"/>
                  <a:pt x="4517" y="9199"/>
                  <a:pt x="4703" y="8921"/>
                </a:cubicBezTo>
                <a:cubicBezTo>
                  <a:pt x="4889" y="8643"/>
                  <a:pt x="5182" y="8785"/>
                  <a:pt x="5548" y="8595"/>
                </a:cubicBezTo>
                <a:cubicBezTo>
                  <a:pt x="5914" y="8405"/>
                  <a:pt x="6666" y="8083"/>
                  <a:pt x="6899" y="7778"/>
                </a:cubicBezTo>
                <a:cubicBezTo>
                  <a:pt x="7133" y="7473"/>
                  <a:pt x="6892" y="6977"/>
                  <a:pt x="6949" y="6764"/>
                </a:cubicBezTo>
                <a:cubicBezTo>
                  <a:pt x="7006" y="6552"/>
                  <a:pt x="7127" y="6617"/>
                  <a:pt x="7239" y="6503"/>
                </a:cubicBezTo>
                <a:cubicBezTo>
                  <a:pt x="7351" y="6389"/>
                  <a:pt x="7449" y="6339"/>
                  <a:pt x="7621" y="6078"/>
                </a:cubicBezTo>
                <a:cubicBezTo>
                  <a:pt x="7793" y="5817"/>
                  <a:pt x="8142" y="5240"/>
                  <a:pt x="8271" y="4935"/>
                </a:cubicBezTo>
                <a:cubicBezTo>
                  <a:pt x="8400" y="4630"/>
                  <a:pt x="8303" y="4537"/>
                  <a:pt x="8395" y="4248"/>
                </a:cubicBezTo>
                <a:cubicBezTo>
                  <a:pt x="8487" y="3959"/>
                  <a:pt x="8811" y="3568"/>
                  <a:pt x="8825" y="3203"/>
                </a:cubicBezTo>
                <a:cubicBezTo>
                  <a:pt x="8839" y="2838"/>
                  <a:pt x="8282" y="2299"/>
                  <a:pt x="8478" y="2059"/>
                </a:cubicBezTo>
                <a:cubicBezTo>
                  <a:pt x="8674" y="1819"/>
                  <a:pt x="9493" y="1863"/>
                  <a:pt x="10000" y="1765"/>
                </a:cubicBezTo>
                <a:lnTo>
                  <a:pt x="9565" y="882"/>
                </a:lnTo>
                <a:lnTo>
                  <a:pt x="9226" y="3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Freeform 298"/>
          <p:cNvSpPr>
            <a:spLocks/>
          </p:cNvSpPr>
          <p:nvPr/>
        </p:nvSpPr>
        <p:spPr bwMode="auto">
          <a:xfrm>
            <a:off x="6734175" y="3946525"/>
            <a:ext cx="112713" cy="139700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0 h 78"/>
              <a:gd name="T10" fmla="*/ 2147483647 w 90"/>
              <a:gd name="T11" fmla="*/ 0 h 78"/>
              <a:gd name="T12" fmla="*/ 2147483647 w 90"/>
              <a:gd name="T13" fmla="*/ 2147483647 h 78"/>
              <a:gd name="T14" fmla="*/ 0 w 90"/>
              <a:gd name="T15" fmla="*/ 2147483647 h 78"/>
              <a:gd name="T16" fmla="*/ 2147483647 w 90"/>
              <a:gd name="T17" fmla="*/ 2147483647 h 78"/>
              <a:gd name="T18" fmla="*/ 2147483647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Freeform 331"/>
          <p:cNvSpPr>
            <a:spLocks/>
          </p:cNvSpPr>
          <p:nvPr/>
        </p:nvSpPr>
        <p:spPr bwMode="auto">
          <a:xfrm>
            <a:off x="6557963" y="3840163"/>
            <a:ext cx="214312" cy="120650"/>
          </a:xfrm>
          <a:custGeom>
            <a:avLst/>
            <a:gdLst>
              <a:gd name="T0" fmla="*/ 2147483647 w 10000"/>
              <a:gd name="T1" fmla="*/ 243402179 h 11631"/>
              <a:gd name="T2" fmla="*/ 2147483647 w 10000"/>
              <a:gd name="T3" fmla="*/ 201909865 h 11631"/>
              <a:gd name="T4" fmla="*/ 1716206681 w 10000"/>
              <a:gd name="T5" fmla="*/ 52554460 h 11631"/>
              <a:gd name="T6" fmla="*/ 729640913 w 10000"/>
              <a:gd name="T7" fmla="*/ 0 h 11631"/>
              <a:gd name="T8" fmla="*/ 0 w 10000"/>
              <a:gd name="T9" fmla="*/ 216853640 h 11631"/>
              <a:gd name="T10" fmla="*/ 2147483647 w 10000"/>
              <a:gd name="T11" fmla="*/ 419168950 h 11631"/>
              <a:gd name="T12" fmla="*/ 2147483647 w 10000"/>
              <a:gd name="T13" fmla="*/ 463190339 h 11631"/>
              <a:gd name="T14" fmla="*/ 2147483647 w 10000"/>
              <a:gd name="T15" fmla="*/ 525135769 h 11631"/>
              <a:gd name="T16" fmla="*/ 2147483647 w 10000"/>
              <a:gd name="T17" fmla="*/ 393253317 h 11631"/>
              <a:gd name="T18" fmla="*/ 2147483647 w 10000"/>
              <a:gd name="T19" fmla="*/ 366976575 h 11631"/>
              <a:gd name="T20" fmla="*/ 2147483647 w 10000"/>
              <a:gd name="T21" fmla="*/ 305167054 h 11631"/>
              <a:gd name="T22" fmla="*/ 2147483647 w 10000"/>
              <a:gd name="T23" fmla="*/ 298981436 h 11631"/>
              <a:gd name="T24" fmla="*/ 2147483647 w 10000"/>
              <a:gd name="T25" fmla="*/ 243402179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Freeform 447"/>
          <p:cNvSpPr>
            <a:spLocks/>
          </p:cNvSpPr>
          <p:nvPr/>
        </p:nvSpPr>
        <p:spPr bwMode="auto">
          <a:xfrm>
            <a:off x="6905625" y="3975100"/>
            <a:ext cx="233363" cy="490538"/>
          </a:xfrm>
          <a:custGeom>
            <a:avLst/>
            <a:gdLst>
              <a:gd name="T0" fmla="*/ 61757466 w 11115"/>
              <a:gd name="T1" fmla="*/ 0 h 10000"/>
              <a:gd name="T2" fmla="*/ 48311621 w 11115"/>
              <a:gd name="T3" fmla="*/ 73961701 h 10000"/>
              <a:gd name="T4" fmla="*/ 41755118 w 11115"/>
              <a:gd name="T5" fmla="*/ 93779779 h 10000"/>
              <a:gd name="T6" fmla="*/ 39680696 w 11115"/>
              <a:gd name="T7" fmla="*/ 71011605 h 10000"/>
              <a:gd name="T8" fmla="*/ 17131826 w 11115"/>
              <a:gd name="T9" fmla="*/ 178240024 h 10000"/>
              <a:gd name="T10" fmla="*/ 3343064 w 11115"/>
              <a:gd name="T11" fmla="*/ 318494600 h 10000"/>
              <a:gd name="T12" fmla="*/ 0 w 11115"/>
              <a:gd name="T13" fmla="*/ 416049805 h 10000"/>
              <a:gd name="T14" fmla="*/ 22836275 w 11115"/>
              <a:gd name="T15" fmla="*/ 637107124 h 10000"/>
              <a:gd name="T16" fmla="*/ 17705754 w 11115"/>
              <a:gd name="T17" fmla="*/ 756838571 h 10000"/>
              <a:gd name="T18" fmla="*/ 43996158 w 11115"/>
              <a:gd name="T19" fmla="*/ 779958020 h 10000"/>
              <a:gd name="T20" fmla="*/ 59081339 w 11115"/>
              <a:gd name="T21" fmla="*/ 775949196 h 10000"/>
              <a:gd name="T22" fmla="*/ 50682266 w 11115"/>
              <a:gd name="T23" fmla="*/ 683112672 h 10000"/>
              <a:gd name="T24" fmla="*/ 56229334 w 11115"/>
              <a:gd name="T25" fmla="*/ 708356935 h 10000"/>
              <a:gd name="T26" fmla="*/ 61887490 w 11115"/>
              <a:gd name="T27" fmla="*/ 843777259 h 10000"/>
              <a:gd name="T28" fmla="*/ 68415796 w 11115"/>
              <a:gd name="T29" fmla="*/ 945459262 h 10000"/>
              <a:gd name="T30" fmla="*/ 69971822 w 11115"/>
              <a:gd name="T31" fmla="*/ 1179611494 h 10000"/>
              <a:gd name="T32" fmla="*/ 83408408 w 11115"/>
              <a:gd name="T33" fmla="*/ 1047966596 h 10000"/>
              <a:gd name="T34" fmla="*/ 77583634 w 11115"/>
              <a:gd name="T35" fmla="*/ 818061393 h 10000"/>
              <a:gd name="T36" fmla="*/ 68091796 w 11115"/>
              <a:gd name="T37" fmla="*/ 752709370 h 10000"/>
              <a:gd name="T38" fmla="*/ 72833086 w 11115"/>
              <a:gd name="T39" fmla="*/ 700452308 h 10000"/>
              <a:gd name="T40" fmla="*/ 72036544 w 11115"/>
              <a:gd name="T41" fmla="*/ 657043079 h 10000"/>
              <a:gd name="T42" fmla="*/ 59386821 w 11115"/>
              <a:gd name="T43" fmla="*/ 565623867 h 10000"/>
              <a:gd name="T44" fmla="*/ 65711913 w 11115"/>
              <a:gd name="T45" fmla="*/ 496027169 h 10000"/>
              <a:gd name="T46" fmla="*/ 73305186 w 11115"/>
              <a:gd name="T47" fmla="*/ 494966037 h 10000"/>
              <a:gd name="T48" fmla="*/ 89687206 w 11115"/>
              <a:gd name="T49" fmla="*/ 450729026 h 10000"/>
              <a:gd name="T50" fmla="*/ 95632325 w 11115"/>
              <a:gd name="T51" fmla="*/ 412863908 h 10000"/>
              <a:gd name="T52" fmla="*/ 102929396 w 11115"/>
              <a:gd name="T53" fmla="*/ 354119480 h 10000"/>
              <a:gd name="T54" fmla="*/ 89427578 w 11115"/>
              <a:gd name="T55" fmla="*/ 362377835 h 10000"/>
              <a:gd name="T56" fmla="*/ 88696290 w 11115"/>
              <a:gd name="T57" fmla="*/ 341262774 h 10000"/>
              <a:gd name="T58" fmla="*/ 82324903 w 11115"/>
              <a:gd name="T59" fmla="*/ 317669269 h 10000"/>
              <a:gd name="T60" fmla="*/ 81760233 w 11115"/>
              <a:gd name="T61" fmla="*/ 266237537 h 10000"/>
              <a:gd name="T62" fmla="*/ 72027306 w 11115"/>
              <a:gd name="T63" fmla="*/ 201831173 h 10000"/>
              <a:gd name="T64" fmla="*/ 68804587 w 11115"/>
              <a:gd name="T65" fmla="*/ 207964762 h 10000"/>
              <a:gd name="T66" fmla="*/ 65711913 w 11115"/>
              <a:gd name="T67" fmla="*/ 182840829 h 10000"/>
              <a:gd name="T68" fmla="*/ 72833086 w 11115"/>
              <a:gd name="T69" fmla="*/ 147923353 h 10000"/>
              <a:gd name="T70" fmla="*/ 72833086 w 11115"/>
              <a:gd name="T71" fmla="*/ 56622066 h 10000"/>
              <a:gd name="T72" fmla="*/ 61757466 w 11115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115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lnTo>
                  <a:pt x="9657" y="3072"/>
                </a:lnTo>
                <a:cubicBezTo>
                  <a:pt x="9631" y="3012"/>
                  <a:pt x="9604" y="2953"/>
                  <a:pt x="9578" y="2893"/>
                </a:cubicBezTo>
                <a:lnTo>
                  <a:pt x="8890" y="2693"/>
                </a:lnTo>
                <a:cubicBezTo>
                  <a:pt x="8870" y="2548"/>
                  <a:pt x="8849" y="2402"/>
                  <a:pt x="8829" y="2257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" name="Freeform 233"/>
          <p:cNvSpPr>
            <a:spLocks/>
          </p:cNvSpPr>
          <p:nvPr/>
        </p:nvSpPr>
        <p:spPr bwMode="auto">
          <a:xfrm>
            <a:off x="6797675" y="3925888"/>
            <a:ext cx="88900" cy="49212"/>
          </a:xfrm>
          <a:custGeom>
            <a:avLst/>
            <a:gdLst>
              <a:gd name="T0" fmla="*/ 0 w 348468"/>
              <a:gd name="T1" fmla="*/ 2314 h 191264"/>
              <a:gd name="T2" fmla="*/ 1695 w 348468"/>
              <a:gd name="T3" fmla="*/ 3248 h 191264"/>
              <a:gd name="T4" fmla="*/ 2694 w 348468"/>
              <a:gd name="T5" fmla="*/ 2759 h 191264"/>
              <a:gd name="T6" fmla="*/ 3607 w 348468"/>
              <a:gd name="T7" fmla="*/ 3204 h 191264"/>
              <a:gd name="T8" fmla="*/ 5389 w 348468"/>
              <a:gd name="T9" fmla="*/ 2848 h 191264"/>
              <a:gd name="T10" fmla="*/ 5780 w 348468"/>
              <a:gd name="T11" fmla="*/ 1780 h 191264"/>
              <a:gd name="T12" fmla="*/ 4215 w 348468"/>
              <a:gd name="T13" fmla="*/ 89 h 191264"/>
              <a:gd name="T14" fmla="*/ 2781 w 348468"/>
              <a:gd name="T15" fmla="*/ 356 h 191264"/>
              <a:gd name="T16" fmla="*/ 1912 w 348468"/>
              <a:gd name="T17" fmla="*/ 0 h 191264"/>
              <a:gd name="T18" fmla="*/ 478 w 348468"/>
              <a:gd name="T19" fmla="*/ 1246 h 191264"/>
              <a:gd name="T20" fmla="*/ 0 w 348468"/>
              <a:gd name="T21" fmla="*/ 2314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" name="Freeform 448"/>
          <p:cNvSpPr>
            <a:spLocks/>
          </p:cNvSpPr>
          <p:nvPr/>
        </p:nvSpPr>
        <p:spPr bwMode="auto">
          <a:xfrm>
            <a:off x="7132638" y="4551363"/>
            <a:ext cx="128587" cy="147637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" name="Freeform 330"/>
          <p:cNvSpPr>
            <a:spLocks/>
          </p:cNvSpPr>
          <p:nvPr/>
        </p:nvSpPr>
        <p:spPr bwMode="auto">
          <a:xfrm>
            <a:off x="7167563" y="4094163"/>
            <a:ext cx="200025" cy="393700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Freeform 329"/>
          <p:cNvSpPr>
            <a:spLocks/>
          </p:cNvSpPr>
          <p:nvPr/>
        </p:nvSpPr>
        <p:spPr bwMode="auto">
          <a:xfrm>
            <a:off x="7105650" y="4119563"/>
            <a:ext cx="211138" cy="230187"/>
          </a:xfrm>
          <a:custGeom>
            <a:avLst/>
            <a:gdLst>
              <a:gd name="T0" fmla="*/ 1557099446 w 10000"/>
              <a:gd name="T1" fmla="*/ 2147483647 h 10000"/>
              <a:gd name="T2" fmla="*/ 1795553424 w 10000"/>
              <a:gd name="T3" fmla="*/ 2147483647 h 10000"/>
              <a:gd name="T4" fmla="*/ 1795553424 w 10000"/>
              <a:gd name="T5" fmla="*/ 2019463882 h 10000"/>
              <a:gd name="T6" fmla="*/ 1561415592 w 10000"/>
              <a:gd name="T7" fmla="*/ 1716090629 h 10000"/>
              <a:gd name="T8" fmla="*/ 1249166454 w 10000"/>
              <a:gd name="T9" fmla="*/ 1211729620 h 10000"/>
              <a:gd name="T10" fmla="*/ 1014850316 w 10000"/>
              <a:gd name="T11" fmla="*/ 806967556 h 10000"/>
              <a:gd name="T12" fmla="*/ 1092952268 w 10000"/>
              <a:gd name="T13" fmla="*/ 605737114 h 10000"/>
              <a:gd name="T14" fmla="*/ 1014850316 w 10000"/>
              <a:gd name="T15" fmla="*/ 403994828 h 10000"/>
              <a:gd name="T16" fmla="*/ 780703130 w 10000"/>
              <a:gd name="T17" fmla="*/ 302618723 h 10000"/>
              <a:gd name="T18" fmla="*/ 624489387 w 10000"/>
              <a:gd name="T19" fmla="*/ 0 h 10000"/>
              <a:gd name="T20" fmla="*/ 546386970 w 10000"/>
              <a:gd name="T21" fmla="*/ 0 h 10000"/>
              <a:gd name="T22" fmla="*/ 156213743 w 10000"/>
              <a:gd name="T23" fmla="*/ 100621574 h 10000"/>
              <a:gd name="T24" fmla="*/ 0 w 10000"/>
              <a:gd name="T25" fmla="*/ 403994828 h 10000"/>
              <a:gd name="T26" fmla="*/ 78102417 w 10000"/>
              <a:gd name="T27" fmla="*/ 605737114 h 10000"/>
              <a:gd name="T28" fmla="*/ 156213743 w 10000"/>
              <a:gd name="T29" fmla="*/ 1211729620 h 10000"/>
              <a:gd name="T30" fmla="*/ 702600713 w 10000"/>
              <a:gd name="T31" fmla="*/ 1211729620 h 10000"/>
              <a:gd name="T32" fmla="*/ 936738546 w 10000"/>
              <a:gd name="T33" fmla="*/ 1312351194 h 10000"/>
              <a:gd name="T34" fmla="*/ 1327090100 w 10000"/>
              <a:gd name="T35" fmla="*/ 2120085456 h 10000"/>
              <a:gd name="T36" fmla="*/ 1249166454 w 10000"/>
              <a:gd name="T37" fmla="*/ 2147483647 h 10000"/>
              <a:gd name="T38" fmla="*/ 1557099446 w 10000"/>
              <a:gd name="T39" fmla="*/ 214748364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Freeform 447"/>
          <p:cNvSpPr>
            <a:spLocks/>
          </p:cNvSpPr>
          <p:nvPr/>
        </p:nvSpPr>
        <p:spPr bwMode="auto">
          <a:xfrm>
            <a:off x="6907213" y="3981450"/>
            <a:ext cx="269875" cy="490538"/>
          </a:xfrm>
          <a:custGeom>
            <a:avLst/>
            <a:gdLst>
              <a:gd name="T0" fmla="*/ 61661990 w 12864"/>
              <a:gd name="T1" fmla="*/ 0 h 10000"/>
              <a:gd name="T2" fmla="*/ 48236946 w 12864"/>
              <a:gd name="T3" fmla="*/ 73961701 h 10000"/>
              <a:gd name="T4" fmla="*/ 41690569 w 12864"/>
              <a:gd name="T5" fmla="*/ 93779779 h 10000"/>
              <a:gd name="T6" fmla="*/ 39619366 w 12864"/>
              <a:gd name="T7" fmla="*/ 71011605 h 10000"/>
              <a:gd name="T8" fmla="*/ 17105342 w 12864"/>
              <a:gd name="T9" fmla="*/ 178240024 h 10000"/>
              <a:gd name="T10" fmla="*/ 3337878 w 12864"/>
              <a:gd name="T11" fmla="*/ 318494600 h 10000"/>
              <a:gd name="T12" fmla="*/ 0 w 12864"/>
              <a:gd name="T13" fmla="*/ 416049805 h 10000"/>
              <a:gd name="T14" fmla="*/ 22800976 w 12864"/>
              <a:gd name="T15" fmla="*/ 637107124 h 10000"/>
              <a:gd name="T16" fmla="*/ 17678386 w 12864"/>
              <a:gd name="T17" fmla="*/ 756838571 h 10000"/>
              <a:gd name="T18" fmla="*/ 43928156 w 12864"/>
              <a:gd name="T19" fmla="*/ 779958020 h 10000"/>
              <a:gd name="T20" fmla="*/ 58990009 w 12864"/>
              <a:gd name="T21" fmla="*/ 775949196 h 10000"/>
              <a:gd name="T22" fmla="*/ 50603933 w 12864"/>
              <a:gd name="T23" fmla="*/ 683112672 h 10000"/>
              <a:gd name="T24" fmla="*/ 56142434 w 12864"/>
              <a:gd name="T25" fmla="*/ 708356935 h 10000"/>
              <a:gd name="T26" fmla="*/ 61791830 w 12864"/>
              <a:gd name="T27" fmla="*/ 843777259 h 10000"/>
              <a:gd name="T28" fmla="*/ 68310032 w 12864"/>
              <a:gd name="T29" fmla="*/ 945459262 h 10000"/>
              <a:gd name="T30" fmla="*/ 69863240 w 12864"/>
              <a:gd name="T31" fmla="*/ 1179611494 h 10000"/>
              <a:gd name="T32" fmla="*/ 83279473 w 12864"/>
              <a:gd name="T33" fmla="*/ 1047966596 h 10000"/>
              <a:gd name="T34" fmla="*/ 77463712 w 12864"/>
              <a:gd name="T35" fmla="*/ 818061393 h 10000"/>
              <a:gd name="T36" fmla="*/ 67986556 w 12864"/>
              <a:gd name="T37" fmla="*/ 752709370 h 10000"/>
              <a:gd name="T38" fmla="*/ 72720508 w 12864"/>
              <a:gd name="T39" fmla="*/ 700452308 h 10000"/>
              <a:gd name="T40" fmla="*/ 71925212 w 12864"/>
              <a:gd name="T41" fmla="*/ 657043079 h 10000"/>
              <a:gd name="T42" fmla="*/ 59295024 w 12864"/>
              <a:gd name="T43" fmla="*/ 565623867 h 10000"/>
              <a:gd name="T44" fmla="*/ 65610338 w 12864"/>
              <a:gd name="T45" fmla="*/ 496027169 h 10000"/>
              <a:gd name="T46" fmla="*/ 73191887 w 12864"/>
              <a:gd name="T47" fmla="*/ 494966037 h 10000"/>
              <a:gd name="T48" fmla="*/ 89548570 w 12864"/>
              <a:gd name="T49" fmla="*/ 450729026 h 10000"/>
              <a:gd name="T50" fmla="*/ 95484498 w 12864"/>
              <a:gd name="T51" fmla="*/ 412863908 h 10000"/>
              <a:gd name="T52" fmla="*/ 102770284 w 12864"/>
              <a:gd name="T53" fmla="*/ 354119480 h 10000"/>
              <a:gd name="T54" fmla="*/ 118941700 w 12864"/>
              <a:gd name="T55" fmla="*/ 343385086 h 10000"/>
              <a:gd name="T56" fmla="*/ 113393948 w 12864"/>
              <a:gd name="T57" fmla="*/ 242056859 h 10000"/>
              <a:gd name="T58" fmla="*/ 102187569 w 12864"/>
              <a:gd name="T59" fmla="*/ 203720088 h 10000"/>
              <a:gd name="T60" fmla="*/ 87921012 w 12864"/>
              <a:gd name="T61" fmla="*/ 191686308 h 10000"/>
              <a:gd name="T62" fmla="*/ 71915960 w 12864"/>
              <a:gd name="T63" fmla="*/ 201831173 h 10000"/>
              <a:gd name="T64" fmla="*/ 68698230 w 12864"/>
              <a:gd name="T65" fmla="*/ 207964762 h 10000"/>
              <a:gd name="T66" fmla="*/ 65610338 w 12864"/>
              <a:gd name="T67" fmla="*/ 182840829 h 10000"/>
              <a:gd name="T68" fmla="*/ 72720508 w 12864"/>
              <a:gd name="T69" fmla="*/ 147923353 h 10000"/>
              <a:gd name="T70" fmla="*/ 72720508 w 12864"/>
              <a:gd name="T71" fmla="*/ 56622066 h 10000"/>
              <a:gd name="T72" fmla="*/ 61661990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" name="Freeform 329"/>
          <p:cNvSpPr>
            <a:spLocks/>
          </p:cNvSpPr>
          <p:nvPr/>
        </p:nvSpPr>
        <p:spPr bwMode="auto">
          <a:xfrm>
            <a:off x="7169150" y="4335463"/>
            <a:ext cx="147638" cy="117475"/>
          </a:xfrm>
          <a:custGeom>
            <a:avLst/>
            <a:gdLst>
              <a:gd name="T0" fmla="*/ 348872861 w 10000"/>
              <a:gd name="T1" fmla="*/ 27209600 h 6448"/>
              <a:gd name="T2" fmla="*/ 315095383 w 10000"/>
              <a:gd name="T3" fmla="*/ 15074732 h 6448"/>
              <a:gd name="T4" fmla="*/ 240533365 w 10000"/>
              <a:gd name="T5" fmla="*/ 0 h 6448"/>
              <a:gd name="T6" fmla="*/ 80162754 w 10000"/>
              <a:gd name="T7" fmla="*/ 50172884 h 6448"/>
              <a:gd name="T8" fmla="*/ 0 w 10000"/>
              <a:gd name="T9" fmla="*/ 150615594 h 6448"/>
              <a:gd name="T10" fmla="*/ 0 w 10000"/>
              <a:gd name="T11" fmla="*/ 351307147 h 6448"/>
              <a:gd name="T12" fmla="*/ 133606765 w 10000"/>
              <a:gd name="T13" fmla="*/ 601966131 h 6448"/>
              <a:gd name="T14" fmla="*/ 187047513 w 10000"/>
              <a:gd name="T15" fmla="*/ 652241915 h 6448"/>
              <a:gd name="T16" fmla="*/ 240533365 w 10000"/>
              <a:gd name="T17" fmla="*/ 601966131 h 6448"/>
              <a:gd name="T18" fmla="*/ 267168619 w 10000"/>
              <a:gd name="T19" fmla="*/ 501626339 h 6448"/>
              <a:gd name="T20" fmla="*/ 347418124 w 10000"/>
              <a:gd name="T21" fmla="*/ 451756161 h 6448"/>
              <a:gd name="T22" fmla="*/ 427539023 w 10000"/>
              <a:gd name="T23" fmla="*/ 351307147 h 6448"/>
              <a:gd name="T24" fmla="*/ 427539023 w 10000"/>
              <a:gd name="T25" fmla="*/ 50172884 h 6448"/>
              <a:gd name="T26" fmla="*/ 348872861 w 10000"/>
              <a:gd name="T27" fmla="*/ 27209600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" name="Freeform 296"/>
          <p:cNvSpPr>
            <a:spLocks/>
          </p:cNvSpPr>
          <p:nvPr/>
        </p:nvSpPr>
        <p:spPr bwMode="auto">
          <a:xfrm>
            <a:off x="6280150" y="3619500"/>
            <a:ext cx="730250" cy="890588"/>
          </a:xfrm>
          <a:custGeom>
            <a:avLst/>
            <a:gdLst>
              <a:gd name="T0" fmla="*/ 639173 w 10736"/>
              <a:gd name="T1" fmla="*/ 413856 h 10000"/>
              <a:gd name="T2" fmla="*/ 649104 w 10736"/>
              <a:gd name="T3" fmla="*/ 463284 h 10000"/>
              <a:gd name="T4" fmla="*/ 730250 w 10736"/>
              <a:gd name="T5" fmla="*/ 360688 h 10000"/>
              <a:gd name="T6" fmla="*/ 720523 w 10736"/>
              <a:gd name="T7" fmla="*/ 301019 h 10000"/>
              <a:gd name="T8" fmla="*/ 683929 w 10736"/>
              <a:gd name="T9" fmla="*/ 248474 h 10000"/>
              <a:gd name="T10" fmla="*/ 617271 w 10736"/>
              <a:gd name="T11" fmla="*/ 226209 h 10000"/>
              <a:gd name="T12" fmla="*/ 598089 w 10736"/>
              <a:gd name="T13" fmla="*/ 287927 h 10000"/>
              <a:gd name="T14" fmla="*/ 589859 w 10736"/>
              <a:gd name="T15" fmla="*/ 326668 h 10000"/>
              <a:gd name="T16" fmla="*/ 535240 w 10736"/>
              <a:gd name="T17" fmla="*/ 314110 h 10000"/>
              <a:gd name="T18" fmla="*/ 524765 w 10736"/>
              <a:gd name="T19" fmla="*/ 276973 h 10000"/>
              <a:gd name="T20" fmla="*/ 478240 w 10736"/>
              <a:gd name="T21" fmla="*/ 280713 h 10000"/>
              <a:gd name="T22" fmla="*/ 447836 w 10736"/>
              <a:gd name="T23" fmla="*/ 308856 h 10000"/>
              <a:gd name="T24" fmla="*/ 364377 w 10736"/>
              <a:gd name="T25" fmla="*/ 290065 h 10000"/>
              <a:gd name="T26" fmla="*/ 311186 w 10736"/>
              <a:gd name="T27" fmla="*/ 187202 h 10000"/>
              <a:gd name="T28" fmla="*/ 258063 w 10736"/>
              <a:gd name="T29" fmla="*/ 131005 h 10000"/>
              <a:gd name="T30" fmla="*/ 270307 w 10736"/>
              <a:gd name="T31" fmla="*/ 79619 h 10000"/>
              <a:gd name="T32" fmla="*/ 288400 w 10736"/>
              <a:gd name="T33" fmla="*/ 0 h 10000"/>
              <a:gd name="T34" fmla="*/ 212559 w 10736"/>
              <a:gd name="T35" fmla="*/ 0 h 10000"/>
              <a:gd name="T36" fmla="*/ 227727 w 10736"/>
              <a:gd name="T37" fmla="*/ 18702 h 10000"/>
              <a:gd name="T38" fmla="*/ 144200 w 10736"/>
              <a:gd name="T39" fmla="*/ 84250 h 10000"/>
              <a:gd name="T40" fmla="*/ 151818 w 10736"/>
              <a:gd name="T41" fmla="*/ 149708 h 10000"/>
              <a:gd name="T42" fmla="*/ 91077 w 10736"/>
              <a:gd name="T43" fmla="*/ 271362 h 10000"/>
              <a:gd name="T44" fmla="*/ 37886 w 10736"/>
              <a:gd name="T45" fmla="*/ 299505 h 10000"/>
              <a:gd name="T46" fmla="*/ 75909 w 10736"/>
              <a:gd name="T47" fmla="*/ 374314 h 10000"/>
              <a:gd name="T48" fmla="*/ 15168 w 10736"/>
              <a:gd name="T49" fmla="*/ 402368 h 10000"/>
              <a:gd name="T50" fmla="*/ 30336 w 10736"/>
              <a:gd name="T51" fmla="*/ 458564 h 10000"/>
              <a:gd name="T52" fmla="*/ 98627 w 10736"/>
              <a:gd name="T53" fmla="*/ 458564 h 10000"/>
              <a:gd name="T54" fmla="*/ 136650 w 10736"/>
              <a:gd name="T55" fmla="*/ 712827 h 10000"/>
              <a:gd name="T56" fmla="*/ 197323 w 10736"/>
              <a:gd name="T57" fmla="*/ 843832 h 10000"/>
              <a:gd name="T58" fmla="*/ 242895 w 10736"/>
              <a:gd name="T59" fmla="*/ 862534 h 10000"/>
              <a:gd name="T60" fmla="*/ 280782 w 10736"/>
              <a:gd name="T61" fmla="*/ 778285 h 10000"/>
              <a:gd name="T62" fmla="*/ 296018 w 10736"/>
              <a:gd name="T63" fmla="*/ 655117 h 10000"/>
              <a:gd name="T64" fmla="*/ 402331 w 10736"/>
              <a:gd name="T65" fmla="*/ 552165 h 10000"/>
              <a:gd name="T66" fmla="*/ 488103 w 10736"/>
              <a:gd name="T67" fmla="*/ 476465 h 10000"/>
              <a:gd name="T68" fmla="*/ 534696 w 10736"/>
              <a:gd name="T69" fmla="*/ 408246 h 10000"/>
              <a:gd name="T70" fmla="*/ 550068 w 10736"/>
              <a:gd name="T71" fmla="*/ 377164 h 10000"/>
              <a:gd name="T72" fmla="*/ 597477 w 10736"/>
              <a:gd name="T73" fmla="*/ 398271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9054" y="3526"/>
                  <a:pt x="9034" y="3598"/>
                </a:cubicBezTo>
                <a:lnTo>
                  <a:pt x="8672" y="3668"/>
                </a:lnTo>
                <a:lnTo>
                  <a:pt x="8472" y="3566"/>
                </a:lnTo>
                <a:cubicBezTo>
                  <a:pt x="8338" y="3543"/>
                  <a:pt x="7904" y="3596"/>
                  <a:pt x="7869" y="3527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" name="Freeform 446"/>
          <p:cNvSpPr>
            <a:spLocks/>
          </p:cNvSpPr>
          <p:nvPr/>
        </p:nvSpPr>
        <p:spPr bwMode="auto">
          <a:xfrm>
            <a:off x="7051675" y="4135438"/>
            <a:ext cx="222250" cy="40005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" name="Freeform 321"/>
          <p:cNvSpPr>
            <a:spLocks/>
          </p:cNvSpPr>
          <p:nvPr/>
        </p:nvSpPr>
        <p:spPr bwMode="auto">
          <a:xfrm rot="730076">
            <a:off x="4240213" y="3357563"/>
            <a:ext cx="360362" cy="282575"/>
          </a:xfrm>
          <a:custGeom>
            <a:avLst/>
            <a:gdLst>
              <a:gd name="T0" fmla="*/ 2147483647 w 10000"/>
              <a:gd name="T1" fmla="*/ 2147483647 h 10009"/>
              <a:gd name="T2" fmla="*/ 2147483647 w 10000"/>
              <a:gd name="T3" fmla="*/ 2147483647 h 10009"/>
              <a:gd name="T4" fmla="*/ 2147483647 w 10000"/>
              <a:gd name="T5" fmla="*/ 2147483647 h 10009"/>
              <a:gd name="T6" fmla="*/ 2147483647 w 10000"/>
              <a:gd name="T7" fmla="*/ 2147483647 h 10009"/>
              <a:gd name="T8" fmla="*/ 2147483647 w 10000"/>
              <a:gd name="T9" fmla="*/ 2147483647 h 10009"/>
              <a:gd name="T10" fmla="*/ 2147483647 w 10000"/>
              <a:gd name="T11" fmla="*/ 2147483647 h 10009"/>
              <a:gd name="T12" fmla="*/ 2147483647 w 10000"/>
              <a:gd name="T13" fmla="*/ 161364554 h 10009"/>
              <a:gd name="T14" fmla="*/ 2147483647 w 10000"/>
              <a:gd name="T15" fmla="*/ 2147483647 h 10009"/>
              <a:gd name="T16" fmla="*/ 2147483647 w 10000"/>
              <a:gd name="T17" fmla="*/ 161364554 h 10009"/>
              <a:gd name="T18" fmla="*/ 2147483647 w 10000"/>
              <a:gd name="T19" fmla="*/ 2147483647 h 10009"/>
              <a:gd name="T20" fmla="*/ 0 w 10000"/>
              <a:gd name="T21" fmla="*/ 2147483647 h 10009"/>
              <a:gd name="T22" fmla="*/ 2147483647 w 10000"/>
              <a:gd name="T23" fmla="*/ 2147483647 h 10009"/>
              <a:gd name="T24" fmla="*/ 2147483647 w 10000"/>
              <a:gd name="T25" fmla="*/ 2147483647 h 10009"/>
              <a:gd name="T26" fmla="*/ 2147483647 w 10000"/>
              <a:gd name="T27" fmla="*/ 2147483647 h 10009"/>
              <a:gd name="T28" fmla="*/ 2147483647 w 10000"/>
              <a:gd name="T29" fmla="*/ 2147483647 h 10009"/>
              <a:gd name="T30" fmla="*/ 2147483647 w 10000"/>
              <a:gd name="T31" fmla="*/ 2147483647 h 10009"/>
              <a:gd name="T32" fmla="*/ 2147483647 w 10000"/>
              <a:gd name="T33" fmla="*/ 2147483647 h 10009"/>
              <a:gd name="T34" fmla="*/ 2147483647 w 10000"/>
              <a:gd name="T35" fmla="*/ 2147483647 h 10009"/>
              <a:gd name="T36" fmla="*/ 2147483647 w 10000"/>
              <a:gd name="T37" fmla="*/ 2147483647 h 10009"/>
              <a:gd name="T38" fmla="*/ 2147483647 w 10000"/>
              <a:gd name="T39" fmla="*/ 2147483647 h 10009"/>
              <a:gd name="T40" fmla="*/ 2147483647 w 10000"/>
              <a:gd name="T41" fmla="*/ 2147483647 h 10009"/>
              <a:gd name="T42" fmla="*/ 2147483647 w 10000"/>
              <a:gd name="T43" fmla="*/ 2147483647 h 10009"/>
              <a:gd name="T44" fmla="*/ 2147483647 w 10000"/>
              <a:gd name="T45" fmla="*/ 2147483647 h 10009"/>
              <a:gd name="T46" fmla="*/ 2147483647 w 10000"/>
              <a:gd name="T47" fmla="*/ 2147483647 h 10009"/>
              <a:gd name="T48" fmla="*/ 2147483647 w 10000"/>
              <a:gd name="T49" fmla="*/ 2147483647 h 10009"/>
              <a:gd name="T50" fmla="*/ 2147483647 w 10000"/>
              <a:gd name="T51" fmla="*/ 2147483647 h 10009"/>
              <a:gd name="T52" fmla="*/ 2147483647 w 10000"/>
              <a:gd name="T53" fmla="*/ 2147483647 h 10009"/>
              <a:gd name="T54" fmla="*/ 2147483647 w 10000"/>
              <a:gd name="T55" fmla="*/ 2147483647 h 10009"/>
              <a:gd name="T56" fmla="*/ 2147483647 w 10000"/>
              <a:gd name="T57" fmla="*/ 2147483647 h 10009"/>
              <a:gd name="T58" fmla="*/ 2147483647 w 10000"/>
              <a:gd name="T59" fmla="*/ 2147483647 h 10009"/>
              <a:gd name="T60" fmla="*/ 2147483647 w 10000"/>
              <a:gd name="T61" fmla="*/ 2147483647 h 10009"/>
              <a:gd name="T62" fmla="*/ 2147483647 w 10000"/>
              <a:gd name="T63" fmla="*/ 2147483647 h 10009"/>
              <a:gd name="T64" fmla="*/ 2147483647 w 10000"/>
              <a:gd name="T65" fmla="*/ 2147483647 h 10009"/>
              <a:gd name="T66" fmla="*/ 2147483647 w 10000"/>
              <a:gd name="T67" fmla="*/ 2147483647 h 10009"/>
              <a:gd name="T68" fmla="*/ 2147483647 w 10000"/>
              <a:gd name="T69" fmla="*/ 2147483647 h 10009"/>
              <a:gd name="T70" fmla="*/ 2147483647 w 10000"/>
              <a:gd name="T71" fmla="*/ 2147483647 h 10009"/>
              <a:gd name="T72" fmla="*/ 2147483647 w 10000"/>
              <a:gd name="T73" fmla="*/ 2147483647 h 10009"/>
              <a:gd name="T74" fmla="*/ 2147483647 w 10000"/>
              <a:gd name="T75" fmla="*/ 2147483647 h 10009"/>
              <a:gd name="T76" fmla="*/ 2147483647 w 10000"/>
              <a:gd name="T77" fmla="*/ 2147483647 h 10009"/>
              <a:gd name="T78" fmla="*/ 2147483647 w 10000"/>
              <a:gd name="T79" fmla="*/ 2147483647 h 10009"/>
              <a:gd name="T80" fmla="*/ 2147483647 w 10000"/>
              <a:gd name="T81" fmla="*/ 2147483647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" name="Freeform 322"/>
          <p:cNvSpPr>
            <a:spLocks/>
          </p:cNvSpPr>
          <p:nvPr/>
        </p:nvSpPr>
        <p:spPr bwMode="auto">
          <a:xfrm rot="926903">
            <a:off x="4249738" y="3376613"/>
            <a:ext cx="90487" cy="198437"/>
          </a:xfrm>
          <a:custGeom>
            <a:avLst/>
            <a:gdLst>
              <a:gd name="T0" fmla="*/ 426029799 w 10000"/>
              <a:gd name="T1" fmla="*/ 2147483647 h 10437"/>
              <a:gd name="T2" fmla="*/ 426029799 w 10000"/>
              <a:gd name="T3" fmla="*/ 2147483647 h 10437"/>
              <a:gd name="T4" fmla="*/ 441127138 w 10000"/>
              <a:gd name="T5" fmla="*/ 2147483647 h 10437"/>
              <a:gd name="T6" fmla="*/ 486896829 w 10000"/>
              <a:gd name="T7" fmla="*/ 2147483647 h 10437"/>
              <a:gd name="T8" fmla="*/ 486896829 w 10000"/>
              <a:gd name="T9" fmla="*/ 2147483647 h 10437"/>
              <a:gd name="T10" fmla="*/ 505393367 w 10000"/>
              <a:gd name="T11" fmla="*/ 2147483647 h 10437"/>
              <a:gd name="T12" fmla="*/ 547757218 w 10000"/>
              <a:gd name="T13" fmla="*/ 2147483647 h 10437"/>
              <a:gd name="T14" fmla="*/ 556948788 w 10000"/>
              <a:gd name="T15" fmla="*/ 2147483647 h 10437"/>
              <a:gd name="T16" fmla="*/ 608617535 w 10000"/>
              <a:gd name="T17" fmla="*/ 2147483647 h 10437"/>
              <a:gd name="T18" fmla="*/ 547757218 w 10000"/>
              <a:gd name="T19" fmla="*/ 2147483647 h 10437"/>
              <a:gd name="T20" fmla="*/ 486896829 w 10000"/>
              <a:gd name="T21" fmla="*/ 1175804211 h 10437"/>
              <a:gd name="T22" fmla="*/ 304309174 w 10000"/>
              <a:gd name="T23" fmla="*/ 0 h 10437"/>
              <a:gd name="T24" fmla="*/ 182587736 w 10000"/>
              <a:gd name="T25" fmla="*/ 1175804211 h 10437"/>
              <a:gd name="T26" fmla="*/ 121720705 w 10000"/>
              <a:gd name="T27" fmla="*/ 2147483647 h 10437"/>
              <a:gd name="T28" fmla="*/ 75167108 w 10000"/>
              <a:gd name="T29" fmla="*/ 2147483647 h 10437"/>
              <a:gd name="T30" fmla="*/ 121720705 w 10000"/>
              <a:gd name="T31" fmla="*/ 2147483647 h 10437"/>
              <a:gd name="T32" fmla="*/ 121720705 w 10000"/>
              <a:gd name="T33" fmla="*/ 2147483647 h 10437"/>
              <a:gd name="T34" fmla="*/ 13937767 w 10000"/>
              <a:gd name="T35" fmla="*/ 2147483647 h 10437"/>
              <a:gd name="T36" fmla="*/ 0 w 10000"/>
              <a:gd name="T37" fmla="*/ 2147483647 h 10437"/>
              <a:gd name="T38" fmla="*/ 39560971 w 10000"/>
              <a:gd name="T39" fmla="*/ 2147483647 h 10437"/>
              <a:gd name="T40" fmla="*/ 121720705 w 10000"/>
              <a:gd name="T41" fmla="*/ 2147483647 h 10437"/>
              <a:gd name="T42" fmla="*/ 68959129 w 10000"/>
              <a:gd name="T43" fmla="*/ 2147483647 h 10437"/>
              <a:gd name="T44" fmla="*/ 394566826 w 10000"/>
              <a:gd name="T45" fmla="*/ 2147483647 h 10437"/>
              <a:gd name="T46" fmla="*/ 436863210 w 10000"/>
              <a:gd name="T47" fmla="*/ 2147483647 h 10437"/>
              <a:gd name="T48" fmla="*/ 426029799 w 10000"/>
              <a:gd name="T49" fmla="*/ 2147483647 h 10437"/>
              <a:gd name="T50" fmla="*/ 426029799 w 10000"/>
              <a:gd name="T51" fmla="*/ 2147483647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" name="Freeform 341"/>
          <p:cNvSpPr>
            <a:spLocks/>
          </p:cNvSpPr>
          <p:nvPr/>
        </p:nvSpPr>
        <p:spPr bwMode="auto">
          <a:xfrm>
            <a:off x="4779963" y="3251200"/>
            <a:ext cx="190500" cy="84138"/>
          </a:xfrm>
          <a:custGeom>
            <a:avLst/>
            <a:gdLst>
              <a:gd name="T0" fmla="*/ 2147483647 w 10000"/>
              <a:gd name="T1" fmla="*/ 230353942 h 10000"/>
              <a:gd name="T2" fmla="*/ 2147483647 w 10000"/>
              <a:gd name="T3" fmla="*/ 153542679 h 10000"/>
              <a:gd name="T4" fmla="*/ 2147483647 w 10000"/>
              <a:gd name="T5" fmla="*/ 153542679 h 10000"/>
              <a:gd name="T6" fmla="*/ 2147483647 w 10000"/>
              <a:gd name="T7" fmla="*/ 76771339 h 10000"/>
              <a:gd name="T8" fmla="*/ 2147483647 w 10000"/>
              <a:gd name="T9" fmla="*/ 38383015 h 10000"/>
              <a:gd name="T10" fmla="*/ 2147483647 w 10000"/>
              <a:gd name="T11" fmla="*/ 38383015 h 10000"/>
              <a:gd name="T12" fmla="*/ 2147483647 w 10000"/>
              <a:gd name="T13" fmla="*/ 0 h 10000"/>
              <a:gd name="T14" fmla="*/ 2147483647 w 10000"/>
              <a:gd name="T15" fmla="*/ 38383015 h 10000"/>
              <a:gd name="T16" fmla="*/ 2147483647 w 10000"/>
              <a:gd name="T17" fmla="*/ 38383015 h 10000"/>
              <a:gd name="T18" fmla="*/ 2147483647 w 10000"/>
              <a:gd name="T19" fmla="*/ 76771339 h 10000"/>
              <a:gd name="T20" fmla="*/ 2147483647 w 10000"/>
              <a:gd name="T21" fmla="*/ 115154355 h 10000"/>
              <a:gd name="T22" fmla="*/ 2147483647 w 10000"/>
              <a:gd name="T23" fmla="*/ 191925686 h 10000"/>
              <a:gd name="T24" fmla="*/ 2147483647 w 10000"/>
              <a:gd name="T25" fmla="*/ 230353942 h 10000"/>
              <a:gd name="T26" fmla="*/ 2147483647 w 10000"/>
              <a:gd name="T27" fmla="*/ 230353942 h 10000"/>
              <a:gd name="T28" fmla="*/ 2147483647 w 10000"/>
              <a:gd name="T29" fmla="*/ 268737521 h 10000"/>
              <a:gd name="T30" fmla="*/ 2147483647 w 10000"/>
              <a:gd name="T31" fmla="*/ 268737521 h 10000"/>
              <a:gd name="T32" fmla="*/ 1048843394 w 10000"/>
              <a:gd name="T33" fmla="*/ 268737521 h 10000"/>
              <a:gd name="T34" fmla="*/ 0 w 10000"/>
              <a:gd name="T35" fmla="*/ 268737521 h 10000"/>
              <a:gd name="T36" fmla="*/ 1048843394 w 10000"/>
              <a:gd name="T37" fmla="*/ 307125281 h 10000"/>
              <a:gd name="T38" fmla="*/ 2147483647 w 10000"/>
              <a:gd name="T39" fmla="*/ 383896612 h 10000"/>
              <a:gd name="T40" fmla="*/ 2147483647 w 10000"/>
              <a:gd name="T41" fmla="*/ 422280200 h 10000"/>
              <a:gd name="T42" fmla="*/ 2147483647 w 10000"/>
              <a:gd name="T43" fmla="*/ 383896612 h 10000"/>
              <a:gd name="T44" fmla="*/ 2147483647 w 10000"/>
              <a:gd name="T45" fmla="*/ 383896612 h 10000"/>
              <a:gd name="T46" fmla="*/ 2147483647 w 10000"/>
              <a:gd name="T47" fmla="*/ 422280200 h 10000"/>
              <a:gd name="T48" fmla="*/ 2147483647 w 10000"/>
              <a:gd name="T49" fmla="*/ 422280200 h 10000"/>
              <a:gd name="T50" fmla="*/ 2147483647 w 10000"/>
              <a:gd name="T51" fmla="*/ 422280200 h 10000"/>
              <a:gd name="T52" fmla="*/ 2147483647 w 10000"/>
              <a:gd name="T53" fmla="*/ 345508860 h 10000"/>
              <a:gd name="T54" fmla="*/ 2147483647 w 10000"/>
              <a:gd name="T55" fmla="*/ 345508860 h 10000"/>
              <a:gd name="T56" fmla="*/ 2147483647 w 10000"/>
              <a:gd name="T57" fmla="*/ 230353942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" name="Freeform 342"/>
          <p:cNvSpPr>
            <a:spLocks/>
          </p:cNvSpPr>
          <p:nvPr/>
        </p:nvSpPr>
        <p:spPr bwMode="auto">
          <a:xfrm rot="471028">
            <a:off x="4452938" y="3146425"/>
            <a:ext cx="304800" cy="293688"/>
          </a:xfrm>
          <a:custGeom>
            <a:avLst/>
            <a:gdLst>
              <a:gd name="T0" fmla="*/ 2147483647 w 10043"/>
              <a:gd name="T1" fmla="*/ 2147483647 h 10000"/>
              <a:gd name="T2" fmla="*/ 2147483647 w 10043"/>
              <a:gd name="T3" fmla="*/ 2147483647 h 10000"/>
              <a:gd name="T4" fmla="*/ 2147483647 w 10043"/>
              <a:gd name="T5" fmla="*/ 2147483647 h 10000"/>
              <a:gd name="T6" fmla="*/ 2147483647 w 10043"/>
              <a:gd name="T7" fmla="*/ 2147483647 h 10000"/>
              <a:gd name="T8" fmla="*/ 2147483647 w 10043"/>
              <a:gd name="T9" fmla="*/ 2147483647 h 10000"/>
              <a:gd name="T10" fmla="*/ 2147483647 w 10043"/>
              <a:gd name="T11" fmla="*/ 2147483647 h 10000"/>
              <a:gd name="T12" fmla="*/ 2147483647 w 10043"/>
              <a:gd name="T13" fmla="*/ 2147483647 h 10000"/>
              <a:gd name="T14" fmla="*/ 2147483647 w 10043"/>
              <a:gd name="T15" fmla="*/ 2147483647 h 10000"/>
              <a:gd name="T16" fmla="*/ 2147483647 w 10043"/>
              <a:gd name="T17" fmla="*/ 2147483647 h 10000"/>
              <a:gd name="T18" fmla="*/ 2147483647 w 10043"/>
              <a:gd name="T19" fmla="*/ 2147483647 h 10000"/>
              <a:gd name="T20" fmla="*/ 2147483647 w 10043"/>
              <a:gd name="T21" fmla="*/ 2147483647 h 10000"/>
              <a:gd name="T22" fmla="*/ 2147483647 w 10043"/>
              <a:gd name="T23" fmla="*/ 2147483647 h 10000"/>
              <a:gd name="T24" fmla="*/ 2147483647 w 10043"/>
              <a:gd name="T25" fmla="*/ 2147483647 h 10000"/>
              <a:gd name="T26" fmla="*/ 2147483647 w 10043"/>
              <a:gd name="T27" fmla="*/ 2147483647 h 10000"/>
              <a:gd name="T28" fmla="*/ 2147483647 w 10043"/>
              <a:gd name="T29" fmla="*/ 2147483647 h 10000"/>
              <a:gd name="T30" fmla="*/ 2147483647 w 10043"/>
              <a:gd name="T31" fmla="*/ 2147483647 h 10000"/>
              <a:gd name="T32" fmla="*/ 2147483647 w 10043"/>
              <a:gd name="T33" fmla="*/ 2147483647 h 10000"/>
              <a:gd name="T34" fmla="*/ 2147483647 w 10043"/>
              <a:gd name="T35" fmla="*/ 2147483647 h 10000"/>
              <a:gd name="T36" fmla="*/ 2147483647 w 10043"/>
              <a:gd name="T37" fmla="*/ 2147483647 h 10000"/>
              <a:gd name="T38" fmla="*/ 2147483647 w 10043"/>
              <a:gd name="T39" fmla="*/ 2147483647 h 10000"/>
              <a:gd name="T40" fmla="*/ 2147483647 w 10043"/>
              <a:gd name="T41" fmla="*/ 0 h 10000"/>
              <a:gd name="T42" fmla="*/ 2147483647 w 10043"/>
              <a:gd name="T43" fmla="*/ 2147483647 h 10000"/>
              <a:gd name="T44" fmla="*/ 2147483647 w 10043"/>
              <a:gd name="T45" fmla="*/ 2147483647 h 10000"/>
              <a:gd name="T46" fmla="*/ 2147483647 w 10043"/>
              <a:gd name="T47" fmla="*/ 2147483647 h 10000"/>
              <a:gd name="T48" fmla="*/ 2147483647 w 10043"/>
              <a:gd name="T49" fmla="*/ 2147483647 h 10000"/>
              <a:gd name="T50" fmla="*/ 2147483647 w 10043"/>
              <a:gd name="T51" fmla="*/ 2147483647 h 10000"/>
              <a:gd name="T52" fmla="*/ 2147483647 w 10043"/>
              <a:gd name="T53" fmla="*/ 2147483647 h 10000"/>
              <a:gd name="T54" fmla="*/ 2147483647 w 10043"/>
              <a:gd name="T55" fmla="*/ 2147483647 h 10000"/>
              <a:gd name="T56" fmla="*/ 2147483647 w 10043"/>
              <a:gd name="T57" fmla="*/ 2147483647 h 10000"/>
              <a:gd name="T58" fmla="*/ 2147483647 w 10043"/>
              <a:gd name="T59" fmla="*/ 2147483647 h 10000"/>
              <a:gd name="T60" fmla="*/ 2147483647 w 10043"/>
              <a:gd name="T61" fmla="*/ 2147483647 h 10000"/>
              <a:gd name="T62" fmla="*/ 2147483647 w 10043"/>
              <a:gd name="T63" fmla="*/ 2147483647 h 10000"/>
              <a:gd name="T64" fmla="*/ 2147483647 w 10043"/>
              <a:gd name="T65" fmla="*/ 2147483647 h 10000"/>
              <a:gd name="T66" fmla="*/ 852645632 w 10043"/>
              <a:gd name="T67" fmla="*/ 2147483647 h 10000"/>
              <a:gd name="T68" fmla="*/ 2147483647 w 10043"/>
              <a:gd name="T69" fmla="*/ 2147483647 h 10000"/>
              <a:gd name="T70" fmla="*/ 2147483647 w 10043"/>
              <a:gd name="T71" fmla="*/ 2147483647 h 10000"/>
              <a:gd name="T72" fmla="*/ 2147483647 w 10043"/>
              <a:gd name="T73" fmla="*/ 2147483647 h 10000"/>
              <a:gd name="T74" fmla="*/ 2147483647 w 10043"/>
              <a:gd name="T75" fmla="*/ 2147483647 h 10000"/>
              <a:gd name="T76" fmla="*/ 2147483647 w 10043"/>
              <a:gd name="T77" fmla="*/ 2147483647 h 10000"/>
              <a:gd name="T78" fmla="*/ 2147483647 w 10043"/>
              <a:gd name="T79" fmla="*/ 2147483647 h 10000"/>
              <a:gd name="T80" fmla="*/ 2147483647 w 10043"/>
              <a:gd name="T81" fmla="*/ 2147483647 h 10000"/>
              <a:gd name="T82" fmla="*/ 2147483647 w 10043"/>
              <a:gd name="T83" fmla="*/ 2147483647 h 10000"/>
              <a:gd name="T84" fmla="*/ 2147483647 w 10043"/>
              <a:gd name="T85" fmla="*/ 2147483647 h 10000"/>
              <a:gd name="T86" fmla="*/ 2147483647 w 10043"/>
              <a:gd name="T87" fmla="*/ 2147483647 h 10000"/>
              <a:gd name="T88" fmla="*/ 2147483647 w 10043"/>
              <a:gd name="T89" fmla="*/ 2147483647 h 10000"/>
              <a:gd name="T90" fmla="*/ 2147483647 w 10043"/>
              <a:gd name="T91" fmla="*/ 2147483647 h 10000"/>
              <a:gd name="T92" fmla="*/ 2147483647 w 10043"/>
              <a:gd name="T93" fmla="*/ 2147483647 h 10000"/>
              <a:gd name="T94" fmla="*/ 2147483647 w 10043"/>
              <a:gd name="T95" fmla="*/ 2147483647 h 10000"/>
              <a:gd name="T96" fmla="*/ 2147483647 w 10043"/>
              <a:gd name="T97" fmla="*/ 2147483647 h 10000"/>
              <a:gd name="T98" fmla="*/ 2147483647 w 10043"/>
              <a:gd name="T99" fmla="*/ 2147483647 h 10000"/>
              <a:gd name="T100" fmla="*/ 2147483647 w 10043"/>
              <a:gd name="T101" fmla="*/ 2147483647 h 10000"/>
              <a:gd name="T102" fmla="*/ 2147483647 w 10043"/>
              <a:gd name="T103" fmla="*/ 2147483647 h 10000"/>
              <a:gd name="T104" fmla="*/ 2147483647 w 10043"/>
              <a:gd name="T105" fmla="*/ 2147483647 h 10000"/>
              <a:gd name="T106" fmla="*/ 2147483647 w 10043"/>
              <a:gd name="T107" fmla="*/ 2147483647 h 10000"/>
              <a:gd name="T108" fmla="*/ 2147483647 w 10043"/>
              <a:gd name="T109" fmla="*/ 2147483647 h 10000"/>
              <a:gd name="T110" fmla="*/ 2147483647 w 10043"/>
              <a:gd name="T111" fmla="*/ 2147483647 h 10000"/>
              <a:gd name="T112" fmla="*/ 2147483647 w 10043"/>
              <a:gd name="T113" fmla="*/ 2147483647 h 10000"/>
              <a:gd name="T114" fmla="*/ 2147483647 w 10043"/>
              <a:gd name="T115" fmla="*/ 2147483647 h 10000"/>
              <a:gd name="T116" fmla="*/ 2147483647 w 10043"/>
              <a:gd name="T117" fmla="*/ 2147483647 h 10000"/>
              <a:gd name="T118" fmla="*/ 2147483647 w 10043"/>
              <a:gd name="T119" fmla="*/ 2147483647 h 10000"/>
              <a:gd name="T120" fmla="*/ 2147483647 w 10043"/>
              <a:gd name="T121" fmla="*/ 2147483647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" name="Freeform 343"/>
          <p:cNvSpPr>
            <a:spLocks/>
          </p:cNvSpPr>
          <p:nvPr/>
        </p:nvSpPr>
        <p:spPr bwMode="auto">
          <a:xfrm>
            <a:off x="4711700" y="3322638"/>
            <a:ext cx="311150" cy="315912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" name="Freeform 344"/>
          <p:cNvSpPr>
            <a:spLocks/>
          </p:cNvSpPr>
          <p:nvPr/>
        </p:nvSpPr>
        <p:spPr bwMode="auto">
          <a:xfrm>
            <a:off x="4703763" y="3014663"/>
            <a:ext cx="200025" cy="292100"/>
          </a:xfrm>
          <a:custGeom>
            <a:avLst/>
            <a:gdLst>
              <a:gd name="T0" fmla="*/ 2147483647 w 10045"/>
              <a:gd name="T1" fmla="*/ 2147483647 h 10019"/>
              <a:gd name="T2" fmla="*/ 2147483647 w 10045"/>
              <a:gd name="T3" fmla="*/ 2147483647 h 10019"/>
              <a:gd name="T4" fmla="*/ 2147483647 w 10045"/>
              <a:gd name="T5" fmla="*/ 2147483647 h 10019"/>
              <a:gd name="T6" fmla="*/ 2147483647 w 10045"/>
              <a:gd name="T7" fmla="*/ 2147483647 h 10019"/>
              <a:gd name="T8" fmla="*/ 2147483647 w 10045"/>
              <a:gd name="T9" fmla="*/ 2147483647 h 10019"/>
              <a:gd name="T10" fmla="*/ 1081275730 w 10045"/>
              <a:gd name="T11" fmla="*/ 2147483647 h 10019"/>
              <a:gd name="T12" fmla="*/ 1081275730 w 10045"/>
              <a:gd name="T13" fmla="*/ 2147483647 h 10019"/>
              <a:gd name="T14" fmla="*/ 2147483647 w 10045"/>
              <a:gd name="T15" fmla="*/ 2147483647 h 10019"/>
              <a:gd name="T16" fmla="*/ 1081275730 w 10045"/>
              <a:gd name="T17" fmla="*/ 2147483647 h 10019"/>
              <a:gd name="T18" fmla="*/ 0 w 10045"/>
              <a:gd name="T19" fmla="*/ 2147483647 h 10019"/>
              <a:gd name="T20" fmla="*/ 2147483647 w 10045"/>
              <a:gd name="T21" fmla="*/ 2147483647 h 10019"/>
              <a:gd name="T22" fmla="*/ 2147483647 w 10045"/>
              <a:gd name="T23" fmla="*/ 2147483647 h 10019"/>
              <a:gd name="T24" fmla="*/ 2147483647 w 10045"/>
              <a:gd name="T25" fmla="*/ 2147483647 h 10019"/>
              <a:gd name="T26" fmla="*/ 2147483647 w 10045"/>
              <a:gd name="T27" fmla="*/ 2147483647 h 10019"/>
              <a:gd name="T28" fmla="*/ 2147483647 w 10045"/>
              <a:gd name="T29" fmla="*/ 2147483647 h 10019"/>
              <a:gd name="T30" fmla="*/ 2147483647 w 10045"/>
              <a:gd name="T31" fmla="*/ 2147483647 h 10019"/>
              <a:gd name="T32" fmla="*/ 2147483647 w 10045"/>
              <a:gd name="T33" fmla="*/ 2147483647 h 10019"/>
              <a:gd name="T34" fmla="*/ 2147483647 w 10045"/>
              <a:gd name="T35" fmla="*/ 2147483647 h 10019"/>
              <a:gd name="T36" fmla="*/ 2147483647 w 10045"/>
              <a:gd name="T37" fmla="*/ 2147483647 h 10019"/>
              <a:gd name="T38" fmla="*/ 2147483647 w 10045"/>
              <a:gd name="T39" fmla="*/ 2147483647 h 10019"/>
              <a:gd name="T40" fmla="*/ 2147483647 w 10045"/>
              <a:gd name="T41" fmla="*/ 2147483647 h 10019"/>
              <a:gd name="T42" fmla="*/ 2147483647 w 10045"/>
              <a:gd name="T43" fmla="*/ 2147483647 h 10019"/>
              <a:gd name="T44" fmla="*/ 2147483647 w 10045"/>
              <a:gd name="T45" fmla="*/ 2147483647 h 10019"/>
              <a:gd name="T46" fmla="*/ 2147483647 w 10045"/>
              <a:gd name="T47" fmla="*/ 2147483647 h 10019"/>
              <a:gd name="T48" fmla="*/ 2147483647 w 10045"/>
              <a:gd name="T49" fmla="*/ 2147483647 h 10019"/>
              <a:gd name="T50" fmla="*/ 2147483647 w 10045"/>
              <a:gd name="T51" fmla="*/ 2147483647 h 10019"/>
              <a:gd name="T52" fmla="*/ 2147483647 w 10045"/>
              <a:gd name="T53" fmla="*/ 2147483647 h 10019"/>
              <a:gd name="T54" fmla="*/ 2147483647 w 10045"/>
              <a:gd name="T55" fmla="*/ 2147483647 h 10019"/>
              <a:gd name="T56" fmla="*/ 2147483647 w 10045"/>
              <a:gd name="T57" fmla="*/ 2147483647 h 10019"/>
              <a:gd name="T58" fmla="*/ 2147483647 w 10045"/>
              <a:gd name="T59" fmla="*/ 2147483647 h 10019"/>
              <a:gd name="T60" fmla="*/ 2147483647 w 10045"/>
              <a:gd name="T61" fmla="*/ 2147483647 h 10019"/>
              <a:gd name="T62" fmla="*/ 2147483647 w 10045"/>
              <a:gd name="T63" fmla="*/ 2147483647 h 10019"/>
              <a:gd name="T64" fmla="*/ 2147483647 w 10045"/>
              <a:gd name="T65" fmla="*/ 2147483647 h 10019"/>
              <a:gd name="T66" fmla="*/ 2147483647 w 10045"/>
              <a:gd name="T67" fmla="*/ 2147483647 h 10019"/>
              <a:gd name="T68" fmla="*/ 2147483647 w 10045"/>
              <a:gd name="T69" fmla="*/ 2147483647 h 10019"/>
              <a:gd name="T70" fmla="*/ 2147483647 w 10045"/>
              <a:gd name="T71" fmla="*/ 2147483647 h 10019"/>
              <a:gd name="T72" fmla="*/ 2147483647 w 10045"/>
              <a:gd name="T73" fmla="*/ 2147483647 h 10019"/>
              <a:gd name="T74" fmla="*/ 2147483647 w 10045"/>
              <a:gd name="T75" fmla="*/ 2147483647 h 10019"/>
              <a:gd name="T76" fmla="*/ 2147483647 w 10045"/>
              <a:gd name="T77" fmla="*/ 2147483647 h 10019"/>
              <a:gd name="T78" fmla="*/ 2147483647 w 10045"/>
              <a:gd name="T79" fmla="*/ 2147483647 h 10019"/>
              <a:gd name="T80" fmla="*/ 2147483647 w 10045"/>
              <a:gd name="T81" fmla="*/ 2147483647 h 10019"/>
              <a:gd name="T82" fmla="*/ 2147483647 w 10045"/>
              <a:gd name="T83" fmla="*/ 2147483647 h 10019"/>
              <a:gd name="T84" fmla="*/ 2147483647 w 10045"/>
              <a:gd name="T85" fmla="*/ 2147483647 h 10019"/>
              <a:gd name="T86" fmla="*/ 2147483647 w 10045"/>
              <a:gd name="T87" fmla="*/ 2147483647 h 10019"/>
              <a:gd name="T88" fmla="*/ 2147483647 w 10045"/>
              <a:gd name="T89" fmla="*/ 2147483647 h 10019"/>
              <a:gd name="T90" fmla="*/ 2147483647 w 10045"/>
              <a:gd name="T91" fmla="*/ 2147483647 h 10019"/>
              <a:gd name="T92" fmla="*/ 2147483647 w 10045"/>
              <a:gd name="T93" fmla="*/ 2147483647 h 10019"/>
              <a:gd name="T94" fmla="*/ 2147483647 w 10045"/>
              <a:gd name="T95" fmla="*/ 2147483647 h 10019"/>
              <a:gd name="T96" fmla="*/ 2147483647 w 10045"/>
              <a:gd name="T97" fmla="*/ 2147483647 h 10019"/>
              <a:gd name="T98" fmla="*/ 2147483647 w 10045"/>
              <a:gd name="T99" fmla="*/ 2147483647 h 10019"/>
              <a:gd name="T100" fmla="*/ 2147483647 w 10045"/>
              <a:gd name="T101" fmla="*/ 2147483647 h 10019"/>
              <a:gd name="T102" fmla="*/ 2147483647 w 10045"/>
              <a:gd name="T103" fmla="*/ 0 h 10019"/>
              <a:gd name="T104" fmla="*/ 2147483647 w 10045"/>
              <a:gd name="T105" fmla="*/ 2147483647 h 10019"/>
              <a:gd name="T106" fmla="*/ 2147483647 w 10045"/>
              <a:gd name="T107" fmla="*/ 2147483647 h 10019"/>
              <a:gd name="T108" fmla="*/ 2147483647 w 10045"/>
              <a:gd name="T109" fmla="*/ 2147483647 h 10019"/>
              <a:gd name="T110" fmla="*/ 2147483647 w 10045"/>
              <a:gd name="T111" fmla="*/ 2147483647 h 10019"/>
              <a:gd name="T112" fmla="*/ 2147483647 w 10045"/>
              <a:gd name="T113" fmla="*/ 2147483647 h 10019"/>
              <a:gd name="T114" fmla="*/ 2147483647 w 10045"/>
              <a:gd name="T115" fmla="*/ 2147483647 h 10019"/>
              <a:gd name="T116" fmla="*/ 2147483647 w 10045"/>
              <a:gd name="T117" fmla="*/ 2147483647 h 10019"/>
              <a:gd name="T118" fmla="*/ 2147483647 w 10045"/>
              <a:gd name="T119" fmla="*/ 2147483647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" name="Freeform 345"/>
          <p:cNvSpPr>
            <a:spLocks/>
          </p:cNvSpPr>
          <p:nvPr/>
        </p:nvSpPr>
        <p:spPr bwMode="auto">
          <a:xfrm>
            <a:off x="4678363" y="3074988"/>
            <a:ext cx="76200" cy="101600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" name="Freeform 346"/>
          <p:cNvSpPr>
            <a:spLocks/>
          </p:cNvSpPr>
          <p:nvPr/>
        </p:nvSpPr>
        <p:spPr bwMode="auto">
          <a:xfrm rot="-633815">
            <a:off x="5059363" y="3508375"/>
            <a:ext cx="158750" cy="163513"/>
          </a:xfrm>
          <a:custGeom>
            <a:avLst/>
            <a:gdLst>
              <a:gd name="T0" fmla="*/ 2147483647 w 9874"/>
              <a:gd name="T1" fmla="*/ 861456484 h 10000"/>
              <a:gd name="T2" fmla="*/ 2147483647 w 9874"/>
              <a:gd name="T3" fmla="*/ 573160271 h 10000"/>
              <a:gd name="T4" fmla="*/ 2147483647 w 9874"/>
              <a:gd name="T5" fmla="*/ 571945092 h 10000"/>
              <a:gd name="T6" fmla="*/ 2147483647 w 9874"/>
              <a:gd name="T7" fmla="*/ 0 h 10000"/>
              <a:gd name="T8" fmla="*/ 2147483647 w 9874"/>
              <a:gd name="T9" fmla="*/ 350414474 h 10000"/>
              <a:gd name="T10" fmla="*/ 2147483647 w 9874"/>
              <a:gd name="T11" fmla="*/ 1282208266 h 10000"/>
              <a:gd name="T12" fmla="*/ 1792679761 w 9874"/>
              <a:gd name="T13" fmla="*/ 1861231051 h 10000"/>
              <a:gd name="T14" fmla="*/ 1792679761 w 9874"/>
              <a:gd name="T15" fmla="*/ 2147483647 h 10000"/>
              <a:gd name="T16" fmla="*/ 1194741583 w 9874"/>
              <a:gd name="T17" fmla="*/ 2147483647 h 10000"/>
              <a:gd name="T18" fmla="*/ 0 w 9874"/>
              <a:gd name="T19" fmla="*/ 2147483647 h 10000"/>
              <a:gd name="T20" fmla="*/ 1194741583 w 9874"/>
              <a:gd name="T21" fmla="*/ 2147483647 h 10000"/>
              <a:gd name="T22" fmla="*/ 2147483647 w 9874"/>
              <a:gd name="T23" fmla="*/ 2147483647 h 10000"/>
              <a:gd name="T24" fmla="*/ 2147483647 w 9874"/>
              <a:gd name="T25" fmla="*/ 2147483647 h 10000"/>
              <a:gd name="T26" fmla="*/ 2147483647 w 9874"/>
              <a:gd name="T27" fmla="*/ 2147483647 h 10000"/>
              <a:gd name="T28" fmla="*/ 2147483647 w 9874"/>
              <a:gd name="T29" fmla="*/ 2147483647 h 10000"/>
              <a:gd name="T30" fmla="*/ 2147483647 w 9874"/>
              <a:gd name="T31" fmla="*/ 2147483647 h 10000"/>
              <a:gd name="T32" fmla="*/ 2147483647 w 9874"/>
              <a:gd name="T33" fmla="*/ 2147483647 h 10000"/>
              <a:gd name="T34" fmla="*/ 2147483647 w 9874"/>
              <a:gd name="T35" fmla="*/ 2147483647 h 10000"/>
              <a:gd name="T36" fmla="*/ 2147483647 w 9874"/>
              <a:gd name="T37" fmla="*/ 2147483647 h 10000"/>
              <a:gd name="T38" fmla="*/ 2147483647 w 9874"/>
              <a:gd name="T39" fmla="*/ 2147483647 h 10000"/>
              <a:gd name="T40" fmla="*/ 2147483647 w 9874"/>
              <a:gd name="T41" fmla="*/ 2147483647 h 10000"/>
              <a:gd name="T42" fmla="*/ 2147483647 w 9874"/>
              <a:gd name="T43" fmla="*/ 2147483647 h 10000"/>
              <a:gd name="T44" fmla="*/ 2147483647 w 9874"/>
              <a:gd name="T45" fmla="*/ 2083902531 h 10000"/>
              <a:gd name="T46" fmla="*/ 2147483647 w 9874"/>
              <a:gd name="T47" fmla="*/ 1331460655 h 10000"/>
              <a:gd name="T48" fmla="*/ 2147483647 w 9874"/>
              <a:gd name="T49" fmla="*/ 1056034845 h 10000"/>
              <a:gd name="T50" fmla="*/ 2147483647 w 9874"/>
              <a:gd name="T51" fmla="*/ 861456484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" name="Freeform 351"/>
          <p:cNvSpPr>
            <a:spLocks/>
          </p:cNvSpPr>
          <p:nvPr/>
        </p:nvSpPr>
        <p:spPr bwMode="auto">
          <a:xfrm>
            <a:off x="5049838" y="3254375"/>
            <a:ext cx="204787" cy="16827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0 h 10000"/>
              <a:gd name="T8" fmla="*/ 2147483647 w 10000"/>
              <a:gd name="T9" fmla="*/ 962987830 h 10000"/>
              <a:gd name="T10" fmla="*/ 2147483647 w 10000"/>
              <a:gd name="T11" fmla="*/ 1505821189 h 10000"/>
              <a:gd name="T12" fmla="*/ 2147483647 w 10000"/>
              <a:gd name="T13" fmla="*/ 962987830 h 10000"/>
              <a:gd name="T14" fmla="*/ 2147483647 w 10000"/>
              <a:gd name="T15" fmla="*/ 2147483647 h 10000"/>
              <a:gd name="T16" fmla="*/ 1839321513 w 10000"/>
              <a:gd name="T17" fmla="*/ 2147483647 h 10000"/>
              <a:gd name="T18" fmla="*/ 1728171895 w 10000"/>
              <a:gd name="T19" fmla="*/ 2147483647 h 10000"/>
              <a:gd name="T20" fmla="*/ 1513069159 w 10000"/>
              <a:gd name="T21" fmla="*/ 2147483647 h 10000"/>
              <a:gd name="T22" fmla="*/ 7214134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" name="Freeform 353"/>
          <p:cNvSpPr>
            <a:spLocks/>
          </p:cNvSpPr>
          <p:nvPr/>
        </p:nvSpPr>
        <p:spPr bwMode="auto">
          <a:xfrm>
            <a:off x="4843463" y="3176588"/>
            <a:ext cx="158750" cy="82550"/>
          </a:xfrm>
          <a:custGeom>
            <a:avLst/>
            <a:gdLst>
              <a:gd name="T0" fmla="*/ 2147483647 w 10569"/>
              <a:gd name="T1" fmla="*/ 218132199 h 10092"/>
              <a:gd name="T2" fmla="*/ 2147483647 w 10569"/>
              <a:gd name="T3" fmla="*/ 122706788 h 10092"/>
              <a:gd name="T4" fmla="*/ 2147483647 w 10569"/>
              <a:gd name="T5" fmla="*/ 61371189 h 10092"/>
              <a:gd name="T6" fmla="*/ 2147483647 w 10569"/>
              <a:gd name="T7" fmla="*/ 0 h 10092"/>
              <a:gd name="T8" fmla="*/ 2147483647 w 10569"/>
              <a:gd name="T9" fmla="*/ 30665321 h 10092"/>
              <a:gd name="T10" fmla="*/ 2147483647 w 10569"/>
              <a:gd name="T11" fmla="*/ 0 h 10092"/>
              <a:gd name="T12" fmla="*/ 2097951320 w 10569"/>
              <a:gd name="T13" fmla="*/ 30665321 h 10092"/>
              <a:gd name="T14" fmla="*/ 1401434486 w 10569"/>
              <a:gd name="T15" fmla="*/ 61371189 h 10092"/>
              <a:gd name="T16" fmla="*/ 704917667 w 10569"/>
              <a:gd name="T17" fmla="*/ 92041467 h 10092"/>
              <a:gd name="T18" fmla="*/ 8448222 w 10569"/>
              <a:gd name="T19" fmla="*/ 122706788 h 10092"/>
              <a:gd name="T20" fmla="*/ 357065685 w 10569"/>
              <a:gd name="T21" fmla="*/ 164160932 h 10092"/>
              <a:gd name="T22" fmla="*/ 1012965140 w 10569"/>
              <a:gd name="T23" fmla="*/ 220119984 h 10092"/>
              <a:gd name="T24" fmla="*/ 1750099564 w 10569"/>
              <a:gd name="T25" fmla="*/ 306784830 h 10092"/>
              <a:gd name="T26" fmla="*/ 2097951320 w 10569"/>
              <a:gd name="T27" fmla="*/ 337490632 h 10092"/>
              <a:gd name="T28" fmla="*/ 2147483647 w 10569"/>
              <a:gd name="T29" fmla="*/ 371544855 h 10092"/>
              <a:gd name="T30" fmla="*/ 2147483647 w 10569"/>
              <a:gd name="T31" fmla="*/ 367936564 h 10092"/>
              <a:gd name="T32" fmla="*/ 2147483647 w 10569"/>
              <a:gd name="T33" fmla="*/ 337230696 h 10092"/>
              <a:gd name="T34" fmla="*/ 2147483647 w 10569"/>
              <a:gd name="T35" fmla="*/ 346435062 h 10092"/>
              <a:gd name="T36" fmla="*/ 2147483647 w 10569"/>
              <a:gd name="T37" fmla="*/ 347321125 h 10092"/>
              <a:gd name="T38" fmla="*/ 2147483647 w 10569"/>
              <a:gd name="T39" fmla="*/ 353615522 h 10092"/>
              <a:gd name="T40" fmla="*/ 2147483647 w 10569"/>
              <a:gd name="T41" fmla="*/ 369740943 h 10092"/>
              <a:gd name="T42" fmla="*/ 2147483647 w 10569"/>
              <a:gd name="T43" fmla="*/ 344411753 h 10092"/>
              <a:gd name="T44" fmla="*/ 2147483647 w 10569"/>
              <a:gd name="T45" fmla="*/ 359211597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" name="Freeform 354"/>
          <p:cNvSpPr>
            <a:spLocks/>
          </p:cNvSpPr>
          <p:nvPr/>
        </p:nvSpPr>
        <p:spPr bwMode="auto">
          <a:xfrm>
            <a:off x="4956175" y="3262313"/>
            <a:ext cx="138113" cy="95250"/>
          </a:xfrm>
          <a:custGeom>
            <a:avLst/>
            <a:gdLst>
              <a:gd name="T0" fmla="*/ 2147483647 w 9980"/>
              <a:gd name="T1" fmla="*/ 0 h 10000"/>
              <a:gd name="T2" fmla="*/ 2147483647 w 9980"/>
              <a:gd name="T3" fmla="*/ 120347451 h 10000"/>
              <a:gd name="T4" fmla="*/ 2048295641 w 9980"/>
              <a:gd name="T5" fmla="*/ 174854502 h 10000"/>
              <a:gd name="T6" fmla="*/ 1295790420 w 9980"/>
              <a:gd name="T7" fmla="*/ 229369258 h 10000"/>
              <a:gd name="T8" fmla="*/ 794318046 w 9980"/>
              <a:gd name="T9" fmla="*/ 209556601 h 10000"/>
              <a:gd name="T10" fmla="*/ 543839063 w 9980"/>
              <a:gd name="T11" fmla="*/ 174854502 h 10000"/>
              <a:gd name="T12" fmla="*/ 292843180 w 9980"/>
              <a:gd name="T13" fmla="*/ 283793289 h 10000"/>
              <a:gd name="T14" fmla="*/ 41849789 w 9980"/>
              <a:gd name="T15" fmla="*/ 447321156 h 10000"/>
              <a:gd name="T16" fmla="*/ 11224449 w 9980"/>
              <a:gd name="T17" fmla="*/ 470376980 h 10000"/>
              <a:gd name="T18" fmla="*/ 159185930 w 9980"/>
              <a:gd name="T19" fmla="*/ 536612402 h 10000"/>
              <a:gd name="T20" fmla="*/ 838699122 w 9980"/>
              <a:gd name="T21" fmla="*/ 744424260 h 10000"/>
              <a:gd name="T22" fmla="*/ 1841683506 w 9980"/>
              <a:gd name="T23" fmla="*/ 792279756 h 10000"/>
              <a:gd name="T24" fmla="*/ 2147483647 w 9980"/>
              <a:gd name="T25" fmla="*/ 746169002 h 10000"/>
              <a:gd name="T26" fmla="*/ 2147483647 w 9980"/>
              <a:gd name="T27" fmla="*/ 678509460 h 10000"/>
              <a:gd name="T28" fmla="*/ 2147483647 w 9980"/>
              <a:gd name="T29" fmla="*/ 678509460 h 10000"/>
              <a:gd name="T30" fmla="*/ 2147483647 w 9980"/>
              <a:gd name="T31" fmla="*/ 610766908 h 10000"/>
              <a:gd name="T32" fmla="*/ 2147483647 w 9980"/>
              <a:gd name="T33" fmla="*/ 392815010 h 10000"/>
              <a:gd name="T34" fmla="*/ 2147483647 w 9980"/>
              <a:gd name="T35" fmla="*/ 120347451 h 10000"/>
              <a:gd name="T36" fmla="*/ 2147483647 w 9980"/>
              <a:gd name="T37" fmla="*/ 9902428 h 10000"/>
              <a:gd name="T38" fmla="*/ 2147483647 w 9980"/>
              <a:gd name="T39" fmla="*/ 26306802 h 10000"/>
              <a:gd name="T40" fmla="*/ 214748364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" name="Freeform 355"/>
          <p:cNvSpPr>
            <a:spLocks/>
          </p:cNvSpPr>
          <p:nvPr/>
        </p:nvSpPr>
        <p:spPr bwMode="auto">
          <a:xfrm>
            <a:off x="4960938" y="3222625"/>
            <a:ext cx="133350" cy="69850"/>
          </a:xfrm>
          <a:custGeom>
            <a:avLst/>
            <a:gdLst>
              <a:gd name="T0" fmla="*/ 2147483647 w 10000"/>
              <a:gd name="T1" fmla="*/ 11717197 h 9595"/>
              <a:gd name="T2" fmla="*/ 2117831042 w 10000"/>
              <a:gd name="T3" fmla="*/ 1864984 h 9595"/>
              <a:gd name="T4" fmla="*/ 1670018673 w 10000"/>
              <a:gd name="T5" fmla="*/ 1985706 h 9595"/>
              <a:gd name="T6" fmla="*/ 1192608324 w 10000"/>
              <a:gd name="T7" fmla="*/ 11717197 h 9595"/>
              <a:gd name="T8" fmla="*/ 954346452 w 10000"/>
              <a:gd name="T9" fmla="*/ 56295023 h 9595"/>
              <a:gd name="T10" fmla="*/ 0 w 10000"/>
              <a:gd name="T11" fmla="*/ 100895271 h 9595"/>
              <a:gd name="T12" fmla="*/ 238705181 w 10000"/>
              <a:gd name="T13" fmla="*/ 145472777 h 9595"/>
              <a:gd name="T14" fmla="*/ 413599734 w 10000"/>
              <a:gd name="T15" fmla="*/ 172255509 h 9595"/>
              <a:gd name="T16" fmla="*/ 852527046 w 10000"/>
              <a:gd name="T17" fmla="*/ 192499706 h 9595"/>
              <a:gd name="T18" fmla="*/ 1872358309 w 10000"/>
              <a:gd name="T19" fmla="*/ 165736637 h 9595"/>
              <a:gd name="T20" fmla="*/ 2147483647 w 10000"/>
              <a:gd name="T21" fmla="*/ 153539079 h 9595"/>
              <a:gd name="T22" fmla="*/ 2147483647 w 10000"/>
              <a:gd name="T23" fmla="*/ 109902201 h 9595"/>
              <a:gd name="T24" fmla="*/ 2147483647 w 10000"/>
              <a:gd name="T25" fmla="*/ 118909553 h 9595"/>
              <a:gd name="T26" fmla="*/ 2147483647 w 10000"/>
              <a:gd name="T27" fmla="*/ 99771804 h 9595"/>
              <a:gd name="T28" fmla="*/ 2147483647 w 10000"/>
              <a:gd name="T29" fmla="*/ 78603679 h 9595"/>
              <a:gd name="T30" fmla="*/ 2147483647 w 10000"/>
              <a:gd name="T31" fmla="*/ 43215616 h 9595"/>
              <a:gd name="T32" fmla="*/ 2147483647 w 10000"/>
              <a:gd name="T33" fmla="*/ 24356051 h 9595"/>
              <a:gd name="T34" fmla="*/ 2147483647 w 10000"/>
              <a:gd name="T35" fmla="*/ 11717197 h 9595"/>
              <a:gd name="T36" fmla="*/ 2147483647 w 10000"/>
              <a:gd name="T37" fmla="*/ 11717197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" name="Freeform 356"/>
          <p:cNvSpPr>
            <a:spLocks/>
          </p:cNvSpPr>
          <p:nvPr/>
        </p:nvSpPr>
        <p:spPr bwMode="auto">
          <a:xfrm>
            <a:off x="5110163" y="3403600"/>
            <a:ext cx="182562" cy="141288"/>
          </a:xfrm>
          <a:custGeom>
            <a:avLst/>
            <a:gdLst>
              <a:gd name="T0" fmla="*/ 2147483647 w 10000"/>
              <a:gd name="T1" fmla="*/ 293810106 h 10000"/>
              <a:gd name="T2" fmla="*/ 1846282842 w 10000"/>
              <a:gd name="T3" fmla="*/ 293810106 h 10000"/>
              <a:gd name="T4" fmla="*/ 0 w 10000"/>
              <a:gd name="T5" fmla="*/ 0 h 10000"/>
              <a:gd name="T6" fmla="*/ 0 w 10000"/>
              <a:gd name="T7" fmla="*/ 587019553 h 10000"/>
              <a:gd name="T8" fmla="*/ 924200281 w 10000"/>
              <a:gd name="T9" fmla="*/ 1468447271 h 10000"/>
              <a:gd name="T10" fmla="*/ 1379187541 w 10000"/>
              <a:gd name="T11" fmla="*/ 2147483647 h 10000"/>
              <a:gd name="T12" fmla="*/ 924200281 w 10000"/>
              <a:gd name="T13" fmla="*/ 2147483647 h 10000"/>
              <a:gd name="T14" fmla="*/ 1846282842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1761659502 h 10000"/>
              <a:gd name="T42" fmla="*/ 2147483647 w 10000"/>
              <a:gd name="T43" fmla="*/ 587019553 h 10000"/>
              <a:gd name="T44" fmla="*/ 2147483647 w 10000"/>
              <a:gd name="T45" fmla="*/ 0 h 10000"/>
              <a:gd name="T46" fmla="*/ 2147483647 w 10000"/>
              <a:gd name="T47" fmla="*/ 29381010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" name="Freeform 361"/>
          <p:cNvSpPr>
            <a:spLocks/>
          </p:cNvSpPr>
          <p:nvPr/>
        </p:nvSpPr>
        <p:spPr bwMode="auto">
          <a:xfrm>
            <a:off x="4703763" y="3289300"/>
            <a:ext cx="114300" cy="65088"/>
          </a:xfrm>
          <a:custGeom>
            <a:avLst/>
            <a:gdLst>
              <a:gd name="T0" fmla="*/ 1523412940 w 10000"/>
              <a:gd name="T1" fmla="*/ 20703172 h 11466"/>
              <a:gd name="T2" fmla="*/ 1384973249 w 10000"/>
              <a:gd name="T3" fmla="*/ 13260037 h 11466"/>
              <a:gd name="T4" fmla="*/ 1107889269 w 10000"/>
              <a:gd name="T5" fmla="*/ 5816929 h 11466"/>
              <a:gd name="T6" fmla="*/ 705952907 w 10000"/>
              <a:gd name="T7" fmla="*/ 11598732 h 11466"/>
              <a:gd name="T8" fmla="*/ 629180878 w 10000"/>
              <a:gd name="T9" fmla="*/ 0 h 11466"/>
              <a:gd name="T10" fmla="*/ 415505657 w 10000"/>
              <a:gd name="T11" fmla="*/ 11182239 h 11466"/>
              <a:gd name="T12" fmla="*/ 0 w 10000"/>
              <a:gd name="T13" fmla="*/ 35589387 h 11466"/>
              <a:gd name="T14" fmla="*/ 0 w 10000"/>
              <a:gd name="T15" fmla="*/ 50474506 h 11466"/>
              <a:gd name="T16" fmla="*/ 277065955 w 10000"/>
              <a:gd name="T17" fmla="*/ 50474506 h 11466"/>
              <a:gd name="T18" fmla="*/ 408729233 w 10000"/>
              <a:gd name="T19" fmla="*/ 68272305 h 11466"/>
              <a:gd name="T20" fmla="*/ 553945349 w 10000"/>
              <a:gd name="T21" fmla="*/ 65360750 h 11466"/>
              <a:gd name="T22" fmla="*/ 860112323 w 10000"/>
              <a:gd name="T23" fmla="*/ 53797304 h 11466"/>
              <a:gd name="T24" fmla="*/ 1019100903 w 10000"/>
              <a:gd name="T25" fmla="*/ 60412870 h 11466"/>
              <a:gd name="T26" fmla="*/ 1523412940 w 10000"/>
              <a:gd name="T27" fmla="*/ 50474506 h 11466"/>
              <a:gd name="T28" fmla="*/ 1800478906 w 10000"/>
              <a:gd name="T29" fmla="*/ 43031399 h 11466"/>
              <a:gd name="T30" fmla="*/ 1938918597 w 10000"/>
              <a:gd name="T31" fmla="*/ 43031399 h 11466"/>
              <a:gd name="T32" fmla="*/ 1800478906 w 10000"/>
              <a:gd name="T33" fmla="*/ 35589387 h 11466"/>
              <a:gd name="T34" fmla="*/ 1523412940 w 10000"/>
              <a:gd name="T35" fmla="*/ 20703172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" name="Freeform 363"/>
          <p:cNvSpPr>
            <a:spLocks/>
          </p:cNvSpPr>
          <p:nvPr/>
        </p:nvSpPr>
        <p:spPr bwMode="auto">
          <a:xfrm>
            <a:off x="4646613" y="3143250"/>
            <a:ext cx="71437" cy="74613"/>
          </a:xfrm>
          <a:custGeom>
            <a:avLst/>
            <a:gdLst>
              <a:gd name="T0" fmla="*/ 43091458 w 10056"/>
              <a:gd name="T1" fmla="*/ 105833347 h 10000"/>
              <a:gd name="T2" fmla="*/ 60516545 w 10056"/>
              <a:gd name="T3" fmla="*/ 148181948 h 10000"/>
              <a:gd name="T4" fmla="*/ 95382098 w 10056"/>
              <a:gd name="T5" fmla="*/ 169343381 h 10000"/>
              <a:gd name="T6" fmla="*/ 127165973 w 10056"/>
              <a:gd name="T7" fmla="*/ 196710131 h 10000"/>
              <a:gd name="T8" fmla="*/ 159904912 w 10056"/>
              <a:gd name="T9" fmla="*/ 231533339 h 10000"/>
              <a:gd name="T10" fmla="*/ 180375846 w 10056"/>
              <a:gd name="T11" fmla="*/ 174299266 h 10000"/>
              <a:gd name="T12" fmla="*/ 168237950 w 10056"/>
              <a:gd name="T13" fmla="*/ 131951061 h 10000"/>
              <a:gd name="T14" fmla="*/ 181386826 w 10056"/>
              <a:gd name="T15" fmla="*/ 75990916 h 10000"/>
              <a:gd name="T16" fmla="*/ 155827284 w 10056"/>
              <a:gd name="T17" fmla="*/ 54825744 h 10000"/>
              <a:gd name="T18" fmla="*/ 130232265 w 10056"/>
              <a:gd name="T19" fmla="*/ 42323709 h 10000"/>
              <a:gd name="T20" fmla="*/ 95382098 w 10056"/>
              <a:gd name="T21" fmla="*/ 21161829 h 10000"/>
              <a:gd name="T22" fmla="*/ 60516545 w 10056"/>
              <a:gd name="T23" fmla="*/ 21161829 h 10000"/>
              <a:gd name="T24" fmla="*/ 43091458 w 10056"/>
              <a:gd name="T25" fmla="*/ 0 h 10000"/>
              <a:gd name="T26" fmla="*/ 8243820 w 10056"/>
              <a:gd name="T27" fmla="*/ 21161829 h 10000"/>
              <a:gd name="T28" fmla="*/ 0 w 10056"/>
              <a:gd name="T29" fmla="*/ 22481897 h 10000"/>
              <a:gd name="T30" fmla="*/ 16414107 w 10056"/>
              <a:gd name="T31" fmla="*/ 79716022 h 10000"/>
              <a:gd name="T32" fmla="*/ 43091458 w 10056"/>
              <a:gd name="T33" fmla="*/ 105833347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" name="Freeform 252"/>
          <p:cNvSpPr>
            <a:spLocks/>
          </p:cNvSpPr>
          <p:nvPr/>
        </p:nvSpPr>
        <p:spPr bwMode="auto">
          <a:xfrm rot="-466474">
            <a:off x="4878388" y="3319463"/>
            <a:ext cx="88900" cy="4762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" name="Freeform 253"/>
          <p:cNvSpPr>
            <a:spLocks/>
          </p:cNvSpPr>
          <p:nvPr/>
        </p:nvSpPr>
        <p:spPr bwMode="auto">
          <a:xfrm>
            <a:off x="4883150" y="3328988"/>
            <a:ext cx="142875" cy="149225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" name="Freeform 254"/>
          <p:cNvSpPr>
            <a:spLocks/>
          </p:cNvSpPr>
          <p:nvPr/>
        </p:nvSpPr>
        <p:spPr bwMode="auto">
          <a:xfrm>
            <a:off x="4941888" y="3381375"/>
            <a:ext cx="98425" cy="98425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" name="Freeform 255"/>
          <p:cNvSpPr>
            <a:spLocks/>
          </p:cNvSpPr>
          <p:nvPr/>
        </p:nvSpPr>
        <p:spPr bwMode="auto">
          <a:xfrm rot="286500">
            <a:off x="5013325" y="3441700"/>
            <a:ext cx="44450" cy="58738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" name="Freeform 256"/>
          <p:cNvSpPr>
            <a:spLocks/>
          </p:cNvSpPr>
          <p:nvPr/>
        </p:nvSpPr>
        <p:spPr bwMode="auto">
          <a:xfrm>
            <a:off x="5014913" y="3340100"/>
            <a:ext cx="71437" cy="57150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" name="Freeform 257"/>
          <p:cNvSpPr>
            <a:spLocks/>
          </p:cNvSpPr>
          <p:nvPr/>
        </p:nvSpPr>
        <p:spPr bwMode="auto">
          <a:xfrm>
            <a:off x="5027613" y="3392488"/>
            <a:ext cx="100012" cy="96837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" name="Freeform 258"/>
          <p:cNvSpPr>
            <a:spLocks/>
          </p:cNvSpPr>
          <p:nvPr/>
        </p:nvSpPr>
        <p:spPr bwMode="auto">
          <a:xfrm>
            <a:off x="5054600" y="3452813"/>
            <a:ext cx="39688" cy="49212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" name="Freeform 259"/>
          <p:cNvSpPr>
            <a:spLocks/>
          </p:cNvSpPr>
          <p:nvPr/>
        </p:nvSpPr>
        <p:spPr bwMode="auto">
          <a:xfrm>
            <a:off x="5072063" y="3479800"/>
            <a:ext cx="65087" cy="60325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" name="Freeform 260"/>
          <p:cNvSpPr>
            <a:spLocks/>
          </p:cNvSpPr>
          <p:nvPr/>
        </p:nvSpPr>
        <p:spPr bwMode="auto">
          <a:xfrm>
            <a:off x="5032375" y="3470275"/>
            <a:ext cx="53975" cy="109538"/>
          </a:xfrm>
          <a:custGeom>
            <a:avLst/>
            <a:gdLst>
              <a:gd name="T0" fmla="*/ 0 w 444747"/>
              <a:gd name="T1" fmla="*/ 6 h 900169"/>
              <a:gd name="T2" fmla="*/ 3 w 444747"/>
              <a:gd name="T3" fmla="*/ 8 h 900169"/>
              <a:gd name="T4" fmla="*/ 3 w 444747"/>
              <a:gd name="T5" fmla="*/ 19 h 900169"/>
              <a:gd name="T6" fmla="*/ 7 w 444747"/>
              <a:gd name="T7" fmla="*/ 24 h 900169"/>
              <a:gd name="T8" fmla="*/ 8 w 444747"/>
              <a:gd name="T9" fmla="*/ 22 h 900169"/>
              <a:gd name="T10" fmla="*/ 10 w 444747"/>
              <a:gd name="T11" fmla="*/ 18 h 900169"/>
              <a:gd name="T12" fmla="*/ 9 w 444747"/>
              <a:gd name="T13" fmla="*/ 16 h 900169"/>
              <a:gd name="T14" fmla="*/ 12 w 444747"/>
              <a:gd name="T15" fmla="*/ 15 h 900169"/>
              <a:gd name="T16" fmla="*/ 8 w 444747"/>
              <a:gd name="T17" fmla="*/ 13 h 900169"/>
              <a:gd name="T18" fmla="*/ 8 w 444747"/>
              <a:gd name="T19" fmla="*/ 7 h 900169"/>
              <a:gd name="T20" fmla="*/ 5 w 444747"/>
              <a:gd name="T21" fmla="*/ 0 h 900169"/>
              <a:gd name="T22" fmla="*/ 0 w 444747"/>
              <a:gd name="T23" fmla="*/ 6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" name="Freeform 257"/>
          <p:cNvSpPr>
            <a:spLocks/>
          </p:cNvSpPr>
          <p:nvPr/>
        </p:nvSpPr>
        <p:spPr bwMode="auto">
          <a:xfrm>
            <a:off x="4265613" y="2984500"/>
            <a:ext cx="109537" cy="16351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" name="Freeform 258"/>
          <p:cNvSpPr>
            <a:spLocks/>
          </p:cNvSpPr>
          <p:nvPr/>
        </p:nvSpPr>
        <p:spPr bwMode="auto">
          <a:xfrm>
            <a:off x="5843588" y="1649413"/>
            <a:ext cx="436562" cy="557212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" name="Freeform 259"/>
          <p:cNvSpPr>
            <a:spLocks/>
          </p:cNvSpPr>
          <p:nvPr/>
        </p:nvSpPr>
        <p:spPr bwMode="auto">
          <a:xfrm>
            <a:off x="5584825" y="4927600"/>
            <a:ext cx="166688" cy="346075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" name="Freeform 266"/>
          <p:cNvSpPr>
            <a:spLocks/>
          </p:cNvSpPr>
          <p:nvPr/>
        </p:nvSpPr>
        <p:spPr bwMode="auto">
          <a:xfrm>
            <a:off x="8662988" y="5724525"/>
            <a:ext cx="179387" cy="204788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" name="Freeform 267"/>
          <p:cNvSpPr>
            <a:spLocks/>
          </p:cNvSpPr>
          <p:nvPr/>
        </p:nvSpPr>
        <p:spPr bwMode="auto">
          <a:xfrm>
            <a:off x="8818563" y="5540375"/>
            <a:ext cx="125412" cy="201613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" name="Freeform 268"/>
          <p:cNvSpPr>
            <a:spLocks/>
          </p:cNvSpPr>
          <p:nvPr/>
        </p:nvSpPr>
        <p:spPr bwMode="auto">
          <a:xfrm>
            <a:off x="7335838" y="4913313"/>
            <a:ext cx="989012" cy="750887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" name="Freeform 269"/>
          <p:cNvSpPr>
            <a:spLocks/>
          </p:cNvSpPr>
          <p:nvPr/>
        </p:nvSpPr>
        <p:spPr bwMode="auto">
          <a:xfrm>
            <a:off x="8112125" y="5708650"/>
            <a:ext cx="87313" cy="11906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" name="Freeform 270"/>
          <p:cNvSpPr>
            <a:spLocks/>
          </p:cNvSpPr>
          <p:nvPr/>
        </p:nvSpPr>
        <p:spPr bwMode="auto">
          <a:xfrm>
            <a:off x="6911975" y="4500563"/>
            <a:ext cx="241300" cy="265112"/>
          </a:xfrm>
          <a:custGeom>
            <a:avLst/>
            <a:gdLst>
              <a:gd name="T0" fmla="*/ 0 w 31"/>
              <a:gd name="T1" fmla="*/ 0 h 34"/>
              <a:gd name="T2" fmla="*/ 2147483647 w 31"/>
              <a:gd name="T3" fmla="*/ 0 h 34"/>
              <a:gd name="T4" fmla="*/ 2147483647 w 31"/>
              <a:gd name="T5" fmla="*/ 2147483647 h 34"/>
              <a:gd name="T6" fmla="*/ 2147483647 w 31"/>
              <a:gd name="T7" fmla="*/ 2147483647 h 34"/>
              <a:gd name="T8" fmla="*/ 2147483647 w 31"/>
              <a:gd name="T9" fmla="*/ 2147483647 h 34"/>
              <a:gd name="T10" fmla="*/ 2147483647 w 31"/>
              <a:gd name="T11" fmla="*/ 2147483647 h 34"/>
              <a:gd name="T12" fmla="*/ 2147483647 w 31"/>
              <a:gd name="T13" fmla="*/ 2147483647 h 34"/>
              <a:gd name="T14" fmla="*/ 2147483647 w 31"/>
              <a:gd name="T15" fmla="*/ 2147483647 h 34"/>
              <a:gd name="T16" fmla="*/ 2147483647 w 31"/>
              <a:gd name="T17" fmla="*/ 2147483647 h 34"/>
              <a:gd name="T18" fmla="*/ 2147483647 w 31"/>
              <a:gd name="T19" fmla="*/ 2147483647 h 34"/>
              <a:gd name="T20" fmla="*/ 2147483647 w 31"/>
              <a:gd name="T21" fmla="*/ 2147483647 h 34"/>
              <a:gd name="T22" fmla="*/ 2147483647 w 31"/>
              <a:gd name="T23" fmla="*/ 2147483647 h 34"/>
              <a:gd name="T24" fmla="*/ 2147483647 w 31"/>
              <a:gd name="T25" fmla="*/ 2147483647 h 34"/>
              <a:gd name="T26" fmla="*/ 2147483647 w 31"/>
              <a:gd name="T27" fmla="*/ 2147483647 h 34"/>
              <a:gd name="T28" fmla="*/ 2147483647 w 31"/>
              <a:gd name="T29" fmla="*/ 2147483647 h 34"/>
              <a:gd name="T30" fmla="*/ 2147483647 w 31"/>
              <a:gd name="T31" fmla="*/ 2147483647 h 34"/>
              <a:gd name="T32" fmla="*/ 0 w 31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" name="Freeform 271"/>
          <p:cNvSpPr>
            <a:spLocks/>
          </p:cNvSpPr>
          <p:nvPr/>
        </p:nvSpPr>
        <p:spPr bwMode="auto">
          <a:xfrm>
            <a:off x="7296150" y="4465638"/>
            <a:ext cx="227013" cy="265112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" name="Freeform 274"/>
          <p:cNvSpPr>
            <a:spLocks/>
          </p:cNvSpPr>
          <p:nvPr/>
        </p:nvSpPr>
        <p:spPr bwMode="auto">
          <a:xfrm>
            <a:off x="7469188" y="4592638"/>
            <a:ext cx="141287" cy="173037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" name="Freeform 275"/>
          <p:cNvSpPr>
            <a:spLocks/>
          </p:cNvSpPr>
          <p:nvPr/>
        </p:nvSpPr>
        <p:spPr bwMode="auto">
          <a:xfrm>
            <a:off x="7148513" y="4789488"/>
            <a:ext cx="265112" cy="60325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" name="Freeform 276"/>
          <p:cNvSpPr>
            <a:spLocks/>
          </p:cNvSpPr>
          <p:nvPr/>
        </p:nvSpPr>
        <p:spPr bwMode="auto">
          <a:xfrm>
            <a:off x="2941638" y="3152775"/>
            <a:ext cx="158750" cy="179388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" name="Freeform 277"/>
          <p:cNvSpPr>
            <a:spLocks/>
          </p:cNvSpPr>
          <p:nvPr/>
        </p:nvSpPr>
        <p:spPr bwMode="auto">
          <a:xfrm>
            <a:off x="2289175" y="4059238"/>
            <a:ext cx="276225" cy="77787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2147483647 w 35"/>
              <a:gd name="T11" fmla="*/ 2147483647 h 10"/>
              <a:gd name="T12" fmla="*/ 2147483647 w 35"/>
              <a:gd name="T13" fmla="*/ 2147483647 h 10"/>
              <a:gd name="T14" fmla="*/ 2147483647 w 35"/>
              <a:gd name="T15" fmla="*/ 2147483647 h 10"/>
              <a:gd name="T16" fmla="*/ 2147483647 w 35"/>
              <a:gd name="T17" fmla="*/ 2147483647 h 10"/>
              <a:gd name="T18" fmla="*/ 2147483647 w 35"/>
              <a:gd name="T19" fmla="*/ 2147483647 h 10"/>
              <a:gd name="T20" fmla="*/ 2147483647 w 35"/>
              <a:gd name="T21" fmla="*/ 2147483647 h 10"/>
              <a:gd name="T22" fmla="*/ 2147483647 w 35"/>
              <a:gd name="T23" fmla="*/ 2147483647 h 10"/>
              <a:gd name="T24" fmla="*/ 2147483647 w 35"/>
              <a:gd name="T25" fmla="*/ 2147483647 h 10"/>
              <a:gd name="T26" fmla="*/ 2147483647 w 35"/>
              <a:gd name="T27" fmla="*/ 2147483647 h 10"/>
              <a:gd name="T28" fmla="*/ 0 w 35"/>
              <a:gd name="T29" fmla="*/ 2147483647 h 10"/>
              <a:gd name="T30" fmla="*/ 2147483647 w 35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" name="Freeform 278"/>
          <p:cNvSpPr>
            <a:spLocks/>
          </p:cNvSpPr>
          <p:nvPr/>
        </p:nvSpPr>
        <p:spPr bwMode="auto">
          <a:xfrm>
            <a:off x="2565400" y="4144963"/>
            <a:ext cx="171450" cy="4762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" name="Freeform 279"/>
          <p:cNvSpPr>
            <a:spLocks/>
          </p:cNvSpPr>
          <p:nvPr/>
        </p:nvSpPr>
        <p:spPr bwMode="auto">
          <a:xfrm>
            <a:off x="4827588" y="3617913"/>
            <a:ext cx="77787" cy="460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" name="Freeform 280"/>
          <p:cNvSpPr>
            <a:spLocks/>
          </p:cNvSpPr>
          <p:nvPr/>
        </p:nvSpPr>
        <p:spPr bwMode="auto">
          <a:xfrm>
            <a:off x="4740275" y="3529013"/>
            <a:ext cx="31750" cy="61912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" name="Freeform 281"/>
          <p:cNvSpPr>
            <a:spLocks/>
          </p:cNvSpPr>
          <p:nvPr/>
        </p:nvSpPr>
        <p:spPr bwMode="auto">
          <a:xfrm>
            <a:off x="4732338" y="3465513"/>
            <a:ext cx="39687" cy="4762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" name="Freeform 282"/>
          <p:cNvSpPr>
            <a:spLocks/>
          </p:cNvSpPr>
          <p:nvPr/>
        </p:nvSpPr>
        <p:spPr bwMode="auto">
          <a:xfrm>
            <a:off x="5530850" y="3641725"/>
            <a:ext cx="39688" cy="7938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" name="Rectangle 283"/>
          <p:cNvSpPr>
            <a:spLocks noChangeArrowheads="1"/>
          </p:cNvSpPr>
          <p:nvPr/>
        </p:nvSpPr>
        <p:spPr bwMode="auto">
          <a:xfrm>
            <a:off x="5391150" y="3873500"/>
            <a:ext cx="0" cy="31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440" name="Freeform 284"/>
          <p:cNvSpPr>
            <a:spLocks/>
          </p:cNvSpPr>
          <p:nvPr/>
        </p:nvSpPr>
        <p:spPr bwMode="auto">
          <a:xfrm>
            <a:off x="5132388" y="3492500"/>
            <a:ext cx="492125" cy="179388"/>
          </a:xfrm>
          <a:custGeom>
            <a:avLst/>
            <a:gdLst>
              <a:gd name="T0" fmla="*/ 2147483647 w 10616"/>
              <a:gd name="T1" fmla="*/ 2147483647 h 10000"/>
              <a:gd name="T2" fmla="*/ 2147483647 w 10616"/>
              <a:gd name="T3" fmla="*/ 2147483647 h 10000"/>
              <a:gd name="T4" fmla="*/ 2147483647 w 10616"/>
              <a:gd name="T5" fmla="*/ 2147483647 h 10000"/>
              <a:gd name="T6" fmla="*/ 2147483647 w 10616"/>
              <a:gd name="T7" fmla="*/ 2147483647 h 10000"/>
              <a:gd name="T8" fmla="*/ 2147483647 w 10616"/>
              <a:gd name="T9" fmla="*/ 2147483647 h 10000"/>
              <a:gd name="T10" fmla="*/ 2147483647 w 10616"/>
              <a:gd name="T11" fmla="*/ 2147483647 h 10000"/>
              <a:gd name="T12" fmla="*/ 2147483647 w 10616"/>
              <a:gd name="T13" fmla="*/ 2147483647 h 10000"/>
              <a:gd name="T14" fmla="*/ 2147483647 w 10616"/>
              <a:gd name="T15" fmla="*/ 2147483647 h 10000"/>
              <a:gd name="T16" fmla="*/ 2147483647 w 10616"/>
              <a:gd name="T17" fmla="*/ 2147483647 h 10000"/>
              <a:gd name="T18" fmla="*/ 2147483647 w 10616"/>
              <a:gd name="T19" fmla="*/ 2147483647 h 10000"/>
              <a:gd name="T20" fmla="*/ 2147483647 w 10616"/>
              <a:gd name="T21" fmla="*/ 808041496 h 10000"/>
              <a:gd name="T22" fmla="*/ 2147483647 w 10616"/>
              <a:gd name="T23" fmla="*/ 808041496 h 10000"/>
              <a:gd name="T24" fmla="*/ 2147483647 w 10616"/>
              <a:gd name="T25" fmla="*/ 0 h 10000"/>
              <a:gd name="T26" fmla="*/ 2147483647 w 10616"/>
              <a:gd name="T27" fmla="*/ 0 h 10000"/>
              <a:gd name="T28" fmla="*/ 2147483647 w 10616"/>
              <a:gd name="T29" fmla="*/ 2147483647 h 10000"/>
              <a:gd name="T30" fmla="*/ 2147483647 w 10616"/>
              <a:gd name="T31" fmla="*/ 2147483647 h 10000"/>
              <a:gd name="T32" fmla="*/ 2147483647 w 10616"/>
              <a:gd name="T33" fmla="*/ 2147483647 h 10000"/>
              <a:gd name="T34" fmla="*/ 2147483647 w 10616"/>
              <a:gd name="T35" fmla="*/ 2147483647 h 10000"/>
              <a:gd name="T36" fmla="*/ 2147483647 w 10616"/>
              <a:gd name="T37" fmla="*/ 808041496 h 10000"/>
              <a:gd name="T38" fmla="*/ 2147483647 w 10616"/>
              <a:gd name="T39" fmla="*/ 0 h 10000"/>
              <a:gd name="T40" fmla="*/ 2147483647 w 10616"/>
              <a:gd name="T41" fmla="*/ 0 h 10000"/>
              <a:gd name="T42" fmla="*/ 2147483647 w 10616"/>
              <a:gd name="T43" fmla="*/ 0 h 10000"/>
              <a:gd name="T44" fmla="*/ 2147483647 w 10616"/>
              <a:gd name="T45" fmla="*/ 808041496 h 10000"/>
              <a:gd name="T46" fmla="*/ 2147483647 w 10616"/>
              <a:gd name="T47" fmla="*/ 2147483647 h 10000"/>
              <a:gd name="T48" fmla="*/ 2147483647 w 10616"/>
              <a:gd name="T49" fmla="*/ 2147483647 h 10000"/>
              <a:gd name="T50" fmla="*/ 2147483647 w 10616"/>
              <a:gd name="T51" fmla="*/ 2147483647 h 10000"/>
              <a:gd name="T52" fmla="*/ 2147483647 w 10616"/>
              <a:gd name="T53" fmla="*/ 2147483647 h 10000"/>
              <a:gd name="T54" fmla="*/ 2147483647 w 10616"/>
              <a:gd name="T55" fmla="*/ 2147483647 h 10000"/>
              <a:gd name="T56" fmla="*/ 2147483647 w 10616"/>
              <a:gd name="T57" fmla="*/ 2147483647 h 10000"/>
              <a:gd name="T58" fmla="*/ 2147483647 w 10616"/>
              <a:gd name="T59" fmla="*/ 2147483647 h 10000"/>
              <a:gd name="T60" fmla="*/ 2147483647 w 10616"/>
              <a:gd name="T61" fmla="*/ 2147483647 h 10000"/>
              <a:gd name="T62" fmla="*/ 0 w 10616"/>
              <a:gd name="T63" fmla="*/ 2147483647 h 10000"/>
              <a:gd name="T64" fmla="*/ 2147483647 w 10616"/>
              <a:gd name="T65" fmla="*/ 2147483647 h 10000"/>
              <a:gd name="T66" fmla="*/ 2147483647 w 10616"/>
              <a:gd name="T67" fmla="*/ 2147483647 h 10000"/>
              <a:gd name="T68" fmla="*/ 2147483647 w 10616"/>
              <a:gd name="T69" fmla="*/ 2147483647 h 10000"/>
              <a:gd name="T70" fmla="*/ 2147483647 w 10616"/>
              <a:gd name="T71" fmla="*/ 2147483647 h 10000"/>
              <a:gd name="T72" fmla="*/ 2147483647 w 10616"/>
              <a:gd name="T73" fmla="*/ 2147483647 h 10000"/>
              <a:gd name="T74" fmla="*/ 2147483647 w 10616"/>
              <a:gd name="T75" fmla="*/ 2147483647 h 10000"/>
              <a:gd name="T76" fmla="*/ 2147483647 w 10616"/>
              <a:gd name="T77" fmla="*/ 2147483647 h 10000"/>
              <a:gd name="T78" fmla="*/ 2147483647 w 10616"/>
              <a:gd name="T79" fmla="*/ 2147483647 h 10000"/>
              <a:gd name="T80" fmla="*/ 2147483647 w 10616"/>
              <a:gd name="T81" fmla="*/ 2147483647 h 10000"/>
              <a:gd name="T82" fmla="*/ 2147483647 w 10616"/>
              <a:gd name="T83" fmla="*/ 2147483647 h 10000"/>
              <a:gd name="T84" fmla="*/ 2147483647 w 10616"/>
              <a:gd name="T85" fmla="*/ 214748364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" name="Freeform 285"/>
          <p:cNvSpPr>
            <a:spLocks/>
          </p:cNvSpPr>
          <p:nvPr/>
        </p:nvSpPr>
        <p:spPr bwMode="auto">
          <a:xfrm>
            <a:off x="5380038" y="3641725"/>
            <a:ext cx="180975" cy="146050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2147483647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0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0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" name="Freeform 286"/>
          <p:cNvSpPr>
            <a:spLocks/>
          </p:cNvSpPr>
          <p:nvPr/>
        </p:nvSpPr>
        <p:spPr bwMode="auto">
          <a:xfrm>
            <a:off x="5356225" y="37576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" name="Freeform 287"/>
          <p:cNvSpPr>
            <a:spLocks/>
          </p:cNvSpPr>
          <p:nvPr/>
        </p:nvSpPr>
        <p:spPr bwMode="auto">
          <a:xfrm>
            <a:off x="5356225" y="37576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" name="Freeform 288"/>
          <p:cNvSpPr>
            <a:spLocks/>
          </p:cNvSpPr>
          <p:nvPr/>
        </p:nvSpPr>
        <p:spPr bwMode="auto">
          <a:xfrm>
            <a:off x="5795963" y="3976688"/>
            <a:ext cx="119062" cy="77787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" name="Freeform 289"/>
          <p:cNvSpPr>
            <a:spLocks/>
          </p:cNvSpPr>
          <p:nvPr/>
        </p:nvSpPr>
        <p:spPr bwMode="auto">
          <a:xfrm>
            <a:off x="5813425" y="4006850"/>
            <a:ext cx="187325" cy="217488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0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0 h 28"/>
              <a:gd name="T26" fmla="*/ 2147483647 w 24"/>
              <a:gd name="T27" fmla="*/ 0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" name="Freeform 290"/>
          <p:cNvSpPr>
            <a:spLocks/>
          </p:cNvSpPr>
          <p:nvPr/>
        </p:nvSpPr>
        <p:spPr bwMode="auto">
          <a:xfrm>
            <a:off x="5578475" y="4146550"/>
            <a:ext cx="265113" cy="16510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" name="Freeform 291"/>
          <p:cNvSpPr>
            <a:spLocks/>
          </p:cNvSpPr>
          <p:nvPr/>
        </p:nvSpPr>
        <p:spPr bwMode="auto">
          <a:xfrm>
            <a:off x="5391150" y="3787775"/>
            <a:ext cx="492125" cy="4222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" name="Freeform 292"/>
          <p:cNvSpPr>
            <a:spLocks/>
          </p:cNvSpPr>
          <p:nvPr/>
        </p:nvSpPr>
        <p:spPr bwMode="auto">
          <a:xfrm>
            <a:off x="5813425" y="4054475"/>
            <a:ext cx="77788" cy="92075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0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" name="Freeform 293"/>
          <p:cNvSpPr>
            <a:spLocks/>
          </p:cNvSpPr>
          <p:nvPr/>
        </p:nvSpPr>
        <p:spPr bwMode="auto">
          <a:xfrm>
            <a:off x="5475288" y="3632200"/>
            <a:ext cx="249237" cy="250825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0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0 w 192"/>
              <a:gd name="T23" fmla="*/ 2147483647 h 192"/>
              <a:gd name="T24" fmla="*/ 0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" name="Freeform 294"/>
          <p:cNvSpPr>
            <a:spLocks/>
          </p:cNvSpPr>
          <p:nvPr/>
        </p:nvSpPr>
        <p:spPr bwMode="auto">
          <a:xfrm>
            <a:off x="5618163" y="3563938"/>
            <a:ext cx="469900" cy="427037"/>
          </a:xfrm>
          <a:custGeom>
            <a:avLst/>
            <a:gdLst>
              <a:gd name="T0" fmla="*/ 2147483647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2147483647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0 h 55"/>
              <a:gd name="T42" fmla="*/ 2147483647 w 60"/>
              <a:gd name="T43" fmla="*/ 2147483647 h 55"/>
              <a:gd name="T44" fmla="*/ 2147483647 w 60"/>
              <a:gd name="T45" fmla="*/ 2147483647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7 h 55"/>
              <a:gd name="T52" fmla="*/ 2147483647 w 60"/>
              <a:gd name="T53" fmla="*/ 2147483647 h 55"/>
              <a:gd name="T54" fmla="*/ 2147483647 w 60"/>
              <a:gd name="T55" fmla="*/ 2147483647 h 55"/>
              <a:gd name="T56" fmla="*/ 2147483647 w 60"/>
              <a:gd name="T57" fmla="*/ 2147483647 h 55"/>
              <a:gd name="T58" fmla="*/ 2147483647 w 60"/>
              <a:gd name="T59" fmla="*/ 2147483647 h 55"/>
              <a:gd name="T60" fmla="*/ 2147483647 w 60"/>
              <a:gd name="T61" fmla="*/ 2147483647 h 55"/>
              <a:gd name="T62" fmla="*/ 2147483647 w 60"/>
              <a:gd name="T63" fmla="*/ 2147483647 h 55"/>
              <a:gd name="T64" fmla="*/ 2147483647 w 60"/>
              <a:gd name="T65" fmla="*/ 2147483647 h 55"/>
              <a:gd name="T66" fmla="*/ 2147483647 w 60"/>
              <a:gd name="T67" fmla="*/ 2147483647 h 55"/>
              <a:gd name="T68" fmla="*/ 2147483647 w 60"/>
              <a:gd name="T69" fmla="*/ 2147483647 h 55"/>
              <a:gd name="T70" fmla="*/ 2147483647 w 60"/>
              <a:gd name="T71" fmla="*/ 2147483647 h 55"/>
              <a:gd name="T72" fmla="*/ 2147483647 w 60"/>
              <a:gd name="T73" fmla="*/ 2147483647 h 55"/>
              <a:gd name="T74" fmla="*/ 2147483647 w 60"/>
              <a:gd name="T75" fmla="*/ 2147483647 h 55"/>
              <a:gd name="T76" fmla="*/ 2147483647 w 60"/>
              <a:gd name="T77" fmla="*/ 2147483647 h 55"/>
              <a:gd name="T78" fmla="*/ 2147483647 w 60"/>
              <a:gd name="T79" fmla="*/ 2147483647 h 55"/>
              <a:gd name="T80" fmla="*/ 2147483647 w 60"/>
              <a:gd name="T81" fmla="*/ 2147483647 h 55"/>
              <a:gd name="T82" fmla="*/ 2147483647 w 60"/>
              <a:gd name="T83" fmla="*/ 2147483647 h 55"/>
              <a:gd name="T84" fmla="*/ 2147483647 w 60"/>
              <a:gd name="T85" fmla="*/ 2147483647 h 55"/>
              <a:gd name="T86" fmla="*/ 2147483647 w 60"/>
              <a:gd name="T87" fmla="*/ 2147483647 h 55"/>
              <a:gd name="T88" fmla="*/ 2147483647 w 60"/>
              <a:gd name="T89" fmla="*/ 2147483647 h 55"/>
              <a:gd name="T90" fmla="*/ 2147483647 w 60"/>
              <a:gd name="T91" fmla="*/ 2147483647 h 55"/>
              <a:gd name="T92" fmla="*/ 2147483647 w 60"/>
              <a:gd name="T93" fmla="*/ 2147483647 h 55"/>
              <a:gd name="T94" fmla="*/ 2147483647 w 60"/>
              <a:gd name="T95" fmla="*/ 2147483647 h 55"/>
              <a:gd name="T96" fmla="*/ 2147483647 w 60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" name="Freeform 299"/>
          <p:cNvSpPr>
            <a:spLocks/>
          </p:cNvSpPr>
          <p:nvPr/>
        </p:nvSpPr>
        <p:spPr bwMode="auto">
          <a:xfrm>
            <a:off x="5026025" y="2938463"/>
            <a:ext cx="158750" cy="107950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" name="Freeform 300"/>
          <p:cNvSpPr>
            <a:spLocks/>
          </p:cNvSpPr>
          <p:nvPr/>
        </p:nvSpPr>
        <p:spPr bwMode="auto">
          <a:xfrm>
            <a:off x="5095875" y="2789238"/>
            <a:ext cx="119063" cy="101600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" name="Freeform 301"/>
          <p:cNvSpPr>
            <a:spLocks/>
          </p:cNvSpPr>
          <p:nvPr/>
        </p:nvSpPr>
        <p:spPr bwMode="auto">
          <a:xfrm>
            <a:off x="5091113" y="2946400"/>
            <a:ext cx="233362" cy="211138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" name="Freeform 302"/>
          <p:cNvSpPr>
            <a:spLocks/>
          </p:cNvSpPr>
          <p:nvPr/>
        </p:nvSpPr>
        <p:spPr bwMode="auto">
          <a:xfrm>
            <a:off x="5033963" y="2860675"/>
            <a:ext cx="190500" cy="107950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" name="Freeform 303"/>
          <p:cNvSpPr>
            <a:spLocks/>
          </p:cNvSpPr>
          <p:nvPr/>
        </p:nvSpPr>
        <p:spPr bwMode="auto">
          <a:xfrm>
            <a:off x="4132263" y="4311650"/>
            <a:ext cx="188912" cy="141288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0 h 18"/>
              <a:gd name="T34" fmla="*/ 2147483647 w 24"/>
              <a:gd name="T35" fmla="*/ 0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0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" name="Freeform 304"/>
          <p:cNvSpPr>
            <a:spLocks/>
          </p:cNvSpPr>
          <p:nvPr/>
        </p:nvSpPr>
        <p:spPr bwMode="auto">
          <a:xfrm>
            <a:off x="4086225" y="4210050"/>
            <a:ext cx="147638" cy="111125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" name="Freeform 305"/>
          <p:cNvSpPr>
            <a:spLocks/>
          </p:cNvSpPr>
          <p:nvPr/>
        </p:nvSpPr>
        <p:spPr bwMode="auto">
          <a:xfrm>
            <a:off x="4094163" y="3938588"/>
            <a:ext cx="298450" cy="319087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" name="Freeform 306"/>
          <p:cNvSpPr>
            <a:spLocks/>
          </p:cNvSpPr>
          <p:nvPr/>
        </p:nvSpPr>
        <p:spPr bwMode="auto">
          <a:xfrm>
            <a:off x="5121275" y="3805238"/>
            <a:ext cx="282575" cy="273050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0 h 35"/>
              <a:gd name="T42" fmla="*/ 2147483647 w 36"/>
              <a:gd name="T43" fmla="*/ 0 h 35"/>
              <a:gd name="T44" fmla="*/ 2147483647 w 36"/>
              <a:gd name="T45" fmla="*/ 2147483647 h 35"/>
              <a:gd name="T46" fmla="*/ 0 w 36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" name="Freeform 307"/>
          <p:cNvSpPr>
            <a:spLocks/>
          </p:cNvSpPr>
          <p:nvPr/>
        </p:nvSpPr>
        <p:spPr bwMode="auto">
          <a:xfrm>
            <a:off x="4735513" y="3757613"/>
            <a:ext cx="409575" cy="388937"/>
          </a:xfrm>
          <a:custGeom>
            <a:avLst/>
            <a:gdLst>
              <a:gd name="T0" fmla="*/ 2147483647 w 52"/>
              <a:gd name="T1" fmla="*/ 2147483647 h 50"/>
              <a:gd name="T2" fmla="*/ 2147483647 w 52"/>
              <a:gd name="T3" fmla="*/ 2147483647 h 50"/>
              <a:gd name="T4" fmla="*/ 2147483647 w 52"/>
              <a:gd name="T5" fmla="*/ 2147483647 h 50"/>
              <a:gd name="T6" fmla="*/ 0 w 52"/>
              <a:gd name="T7" fmla="*/ 2147483647 h 50"/>
              <a:gd name="T8" fmla="*/ 0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2147483647 w 52"/>
              <a:gd name="T33" fmla="*/ 2147483647 h 50"/>
              <a:gd name="T34" fmla="*/ 2147483647 w 52"/>
              <a:gd name="T35" fmla="*/ 2147483647 h 50"/>
              <a:gd name="T36" fmla="*/ 2147483647 w 52"/>
              <a:gd name="T37" fmla="*/ 2147483647 h 50"/>
              <a:gd name="T38" fmla="*/ 2147483647 w 52"/>
              <a:gd name="T39" fmla="*/ 2147483647 h 50"/>
              <a:gd name="T40" fmla="*/ 2147483647 w 52"/>
              <a:gd name="T41" fmla="*/ 2147483647 h 50"/>
              <a:gd name="T42" fmla="*/ 2147483647 w 52"/>
              <a:gd name="T43" fmla="*/ 2147483647 h 50"/>
              <a:gd name="T44" fmla="*/ 2147483647 w 52"/>
              <a:gd name="T45" fmla="*/ 2147483647 h 50"/>
              <a:gd name="T46" fmla="*/ 2147483647 w 52"/>
              <a:gd name="T47" fmla="*/ 2147483647 h 50"/>
              <a:gd name="T48" fmla="*/ 2147483647 w 52"/>
              <a:gd name="T49" fmla="*/ 2147483647 h 50"/>
              <a:gd name="T50" fmla="*/ 2147483647 w 52"/>
              <a:gd name="T51" fmla="*/ 2147483647 h 50"/>
              <a:gd name="T52" fmla="*/ 2147483647 w 52"/>
              <a:gd name="T53" fmla="*/ 2147483647 h 50"/>
              <a:gd name="T54" fmla="*/ 2147483647 w 52"/>
              <a:gd name="T55" fmla="*/ 2147483647 h 50"/>
              <a:gd name="T56" fmla="*/ 2147483647 w 52"/>
              <a:gd name="T57" fmla="*/ 2147483647 h 50"/>
              <a:gd name="T58" fmla="*/ 2147483647 w 52"/>
              <a:gd name="T59" fmla="*/ 2147483647 h 50"/>
              <a:gd name="T60" fmla="*/ 2147483647 w 52"/>
              <a:gd name="T61" fmla="*/ 2147483647 h 50"/>
              <a:gd name="T62" fmla="*/ 2147483647 w 52"/>
              <a:gd name="T63" fmla="*/ 2147483647 h 50"/>
              <a:gd name="T64" fmla="*/ 2147483647 w 52"/>
              <a:gd name="T65" fmla="*/ 2147483647 h 50"/>
              <a:gd name="T66" fmla="*/ 2147483647 w 52"/>
              <a:gd name="T67" fmla="*/ 0 h 50"/>
              <a:gd name="T68" fmla="*/ 2147483647 w 52"/>
              <a:gd name="T69" fmla="*/ 2147483647 h 50"/>
              <a:gd name="T70" fmla="*/ 2147483647 w 52"/>
              <a:gd name="T71" fmla="*/ 2147483647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" name="Freeform 308"/>
          <p:cNvSpPr>
            <a:spLocks/>
          </p:cNvSpPr>
          <p:nvPr/>
        </p:nvSpPr>
        <p:spPr bwMode="auto">
          <a:xfrm>
            <a:off x="4695825" y="3641725"/>
            <a:ext cx="103188" cy="193675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" name="Freeform 309"/>
          <p:cNvSpPr>
            <a:spLocks/>
          </p:cNvSpPr>
          <p:nvPr/>
        </p:nvSpPr>
        <p:spPr bwMode="auto">
          <a:xfrm>
            <a:off x="4189413" y="3687763"/>
            <a:ext cx="296862" cy="227012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" name="Freeform 310"/>
          <p:cNvSpPr>
            <a:spLocks/>
          </p:cNvSpPr>
          <p:nvPr/>
        </p:nvSpPr>
        <p:spPr bwMode="auto">
          <a:xfrm>
            <a:off x="4100513" y="3914775"/>
            <a:ext cx="204787" cy="177800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" name="Freeform 311"/>
          <p:cNvSpPr>
            <a:spLocks/>
          </p:cNvSpPr>
          <p:nvPr/>
        </p:nvSpPr>
        <p:spPr bwMode="auto">
          <a:xfrm>
            <a:off x="4110038" y="4311650"/>
            <a:ext cx="61912" cy="47625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2147483647 w 48"/>
              <a:gd name="T7" fmla="*/ 0 h 36"/>
              <a:gd name="T8" fmla="*/ 2147483647 w 48"/>
              <a:gd name="T9" fmla="*/ 2147483647 h 36"/>
              <a:gd name="T10" fmla="*/ 0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" name="Freeform 312"/>
          <p:cNvSpPr>
            <a:spLocks/>
          </p:cNvSpPr>
          <p:nvPr/>
        </p:nvSpPr>
        <p:spPr bwMode="auto">
          <a:xfrm>
            <a:off x="5059363" y="4040188"/>
            <a:ext cx="406400" cy="498475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2147483647 h 64"/>
              <a:gd name="T4" fmla="*/ 2147483647 w 52"/>
              <a:gd name="T5" fmla="*/ 2147483647 h 64"/>
              <a:gd name="T6" fmla="*/ 2147483647 w 52"/>
              <a:gd name="T7" fmla="*/ 2147483647 h 64"/>
              <a:gd name="T8" fmla="*/ 2147483647 w 52"/>
              <a:gd name="T9" fmla="*/ 2147483647 h 64"/>
              <a:gd name="T10" fmla="*/ 2147483647 w 52"/>
              <a:gd name="T11" fmla="*/ 2147483647 h 64"/>
              <a:gd name="T12" fmla="*/ 2147483647 w 52"/>
              <a:gd name="T13" fmla="*/ 2147483647 h 64"/>
              <a:gd name="T14" fmla="*/ 2147483647 w 52"/>
              <a:gd name="T15" fmla="*/ 2147483647 h 64"/>
              <a:gd name="T16" fmla="*/ 2147483647 w 52"/>
              <a:gd name="T17" fmla="*/ 2147483647 h 64"/>
              <a:gd name="T18" fmla="*/ 0 w 52"/>
              <a:gd name="T19" fmla="*/ 2147483647 h 64"/>
              <a:gd name="T20" fmla="*/ 2147483647 w 52"/>
              <a:gd name="T21" fmla="*/ 2147483647 h 64"/>
              <a:gd name="T22" fmla="*/ 2147483647 w 52"/>
              <a:gd name="T23" fmla="*/ 2147483647 h 64"/>
              <a:gd name="T24" fmla="*/ 2147483647 w 52"/>
              <a:gd name="T25" fmla="*/ 2147483647 h 64"/>
              <a:gd name="T26" fmla="*/ 2147483647 w 52"/>
              <a:gd name="T27" fmla="*/ 2147483647 h 64"/>
              <a:gd name="T28" fmla="*/ 2147483647 w 52"/>
              <a:gd name="T29" fmla="*/ 2147483647 h 64"/>
              <a:gd name="T30" fmla="*/ 2147483647 w 52"/>
              <a:gd name="T31" fmla="*/ 2147483647 h 64"/>
              <a:gd name="T32" fmla="*/ 2147483647 w 52"/>
              <a:gd name="T33" fmla="*/ 2147483647 h 64"/>
              <a:gd name="T34" fmla="*/ 2147483647 w 52"/>
              <a:gd name="T35" fmla="*/ 2147483647 h 64"/>
              <a:gd name="T36" fmla="*/ 2147483647 w 52"/>
              <a:gd name="T37" fmla="*/ 2147483647 h 64"/>
              <a:gd name="T38" fmla="*/ 2147483647 w 52"/>
              <a:gd name="T39" fmla="*/ 2147483647 h 64"/>
              <a:gd name="T40" fmla="*/ 2147483647 w 52"/>
              <a:gd name="T41" fmla="*/ 2147483647 h 64"/>
              <a:gd name="T42" fmla="*/ 2147483647 w 52"/>
              <a:gd name="T43" fmla="*/ 2147483647 h 64"/>
              <a:gd name="T44" fmla="*/ 2147483647 w 52"/>
              <a:gd name="T45" fmla="*/ 2147483647 h 64"/>
              <a:gd name="T46" fmla="*/ 2147483647 w 52"/>
              <a:gd name="T47" fmla="*/ 2147483647 h 64"/>
              <a:gd name="T48" fmla="*/ 2147483647 w 52"/>
              <a:gd name="T49" fmla="*/ 2147483647 h 64"/>
              <a:gd name="T50" fmla="*/ 2147483647 w 52"/>
              <a:gd name="T51" fmla="*/ 2147483647 h 64"/>
              <a:gd name="T52" fmla="*/ 2147483647 w 52"/>
              <a:gd name="T53" fmla="*/ 2147483647 h 64"/>
              <a:gd name="T54" fmla="*/ 2147483647 w 52"/>
              <a:gd name="T55" fmla="*/ 2147483647 h 64"/>
              <a:gd name="T56" fmla="*/ 2147483647 w 52"/>
              <a:gd name="T57" fmla="*/ 2147483647 h 64"/>
              <a:gd name="T58" fmla="*/ 2147483647 w 52"/>
              <a:gd name="T59" fmla="*/ 2147483647 h 64"/>
              <a:gd name="T60" fmla="*/ 2147483647 w 52"/>
              <a:gd name="T61" fmla="*/ 2147483647 h 64"/>
              <a:gd name="T62" fmla="*/ 2147483647 w 52"/>
              <a:gd name="T63" fmla="*/ 2147483647 h 64"/>
              <a:gd name="T64" fmla="*/ 2147483647 w 52"/>
              <a:gd name="T65" fmla="*/ 2147483647 h 64"/>
              <a:gd name="T66" fmla="*/ 2147483647 w 52"/>
              <a:gd name="T67" fmla="*/ 2147483647 h 64"/>
              <a:gd name="T68" fmla="*/ 2147483647 w 52"/>
              <a:gd name="T69" fmla="*/ 2147483647 h 64"/>
              <a:gd name="T70" fmla="*/ 2147483647 w 52"/>
              <a:gd name="T71" fmla="*/ 0 h 64"/>
              <a:gd name="T72" fmla="*/ 2147483647 w 52"/>
              <a:gd name="T73" fmla="*/ 2147483647 h 64"/>
              <a:gd name="T74" fmla="*/ 2147483647 w 52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" name="Freeform 313"/>
          <p:cNvSpPr>
            <a:spLocks/>
          </p:cNvSpPr>
          <p:nvPr/>
        </p:nvSpPr>
        <p:spPr bwMode="auto">
          <a:xfrm>
            <a:off x="4305300" y="4367213"/>
            <a:ext cx="149225" cy="147637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" name="Freeform 314"/>
          <p:cNvSpPr>
            <a:spLocks/>
          </p:cNvSpPr>
          <p:nvPr/>
        </p:nvSpPr>
        <p:spPr bwMode="auto">
          <a:xfrm>
            <a:off x="4229100" y="4422775"/>
            <a:ext cx="106363" cy="92075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0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0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2147483647 w 14"/>
              <a:gd name="T23" fmla="*/ 2147483647 h 12"/>
              <a:gd name="T24" fmla="*/ 2147483647 w 14"/>
              <a:gd name="T25" fmla="*/ 2147483647 h 12"/>
              <a:gd name="T26" fmla="*/ 2147483647 w 14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" name="Freeform 315"/>
          <p:cNvSpPr>
            <a:spLocks/>
          </p:cNvSpPr>
          <p:nvPr/>
        </p:nvSpPr>
        <p:spPr bwMode="auto">
          <a:xfrm>
            <a:off x="4179888" y="4391025"/>
            <a:ext cx="79375" cy="69850"/>
          </a:xfrm>
          <a:custGeom>
            <a:avLst/>
            <a:gdLst>
              <a:gd name="T0" fmla="*/ 2147483647 w 60"/>
              <a:gd name="T1" fmla="*/ 2147483647 h 54"/>
              <a:gd name="T2" fmla="*/ 2147483647 w 60"/>
              <a:gd name="T3" fmla="*/ 2147483647 h 54"/>
              <a:gd name="T4" fmla="*/ 2147483647 w 60"/>
              <a:gd name="T5" fmla="*/ 2147483647 h 54"/>
              <a:gd name="T6" fmla="*/ 2147483647 w 60"/>
              <a:gd name="T7" fmla="*/ 0 h 54"/>
              <a:gd name="T8" fmla="*/ 2147483647 w 60"/>
              <a:gd name="T9" fmla="*/ 0 h 54"/>
              <a:gd name="T10" fmla="*/ 2147483647 w 60"/>
              <a:gd name="T11" fmla="*/ 2147483647 h 54"/>
              <a:gd name="T12" fmla="*/ 0 w 60"/>
              <a:gd name="T13" fmla="*/ 2147483647 h 54"/>
              <a:gd name="T14" fmla="*/ 2147483647 w 60"/>
              <a:gd name="T15" fmla="*/ 2147483647 h 54"/>
              <a:gd name="T16" fmla="*/ 2147483647 w 60"/>
              <a:gd name="T17" fmla="*/ 2147483647 h 54"/>
              <a:gd name="T18" fmla="*/ 2147483647 w 60"/>
              <a:gd name="T19" fmla="*/ 2147483647 h 54"/>
              <a:gd name="T20" fmla="*/ 2147483647 w 6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" name="Rectangle 316"/>
          <p:cNvSpPr>
            <a:spLocks noChangeArrowheads="1"/>
          </p:cNvSpPr>
          <p:nvPr/>
        </p:nvSpPr>
        <p:spPr bwMode="auto">
          <a:xfrm>
            <a:off x="4295775" y="3914775"/>
            <a:ext cx="9525" cy="238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469" name="Freeform 317"/>
          <p:cNvSpPr>
            <a:spLocks/>
          </p:cNvSpPr>
          <p:nvPr/>
        </p:nvSpPr>
        <p:spPr bwMode="auto">
          <a:xfrm>
            <a:off x="4295775" y="36417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" name="Freeform 318"/>
          <p:cNvSpPr>
            <a:spLocks/>
          </p:cNvSpPr>
          <p:nvPr/>
        </p:nvSpPr>
        <p:spPr bwMode="auto">
          <a:xfrm>
            <a:off x="4295775" y="36417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" name="Freeform 334"/>
          <p:cNvSpPr>
            <a:spLocks/>
          </p:cNvSpPr>
          <p:nvPr/>
        </p:nvSpPr>
        <p:spPr bwMode="auto">
          <a:xfrm>
            <a:off x="5026025" y="2181225"/>
            <a:ext cx="266700" cy="585788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" name="Freeform 335"/>
          <p:cNvSpPr>
            <a:spLocks/>
          </p:cNvSpPr>
          <p:nvPr/>
        </p:nvSpPr>
        <p:spPr bwMode="auto">
          <a:xfrm>
            <a:off x="5300663" y="3109913"/>
            <a:ext cx="15875" cy="7937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" name="Freeform 336"/>
          <p:cNvSpPr>
            <a:spLocks/>
          </p:cNvSpPr>
          <p:nvPr/>
        </p:nvSpPr>
        <p:spPr bwMode="auto">
          <a:xfrm>
            <a:off x="5199063" y="1524000"/>
            <a:ext cx="3792537" cy="2030413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" name="Freeform 338"/>
          <p:cNvSpPr>
            <a:spLocks/>
          </p:cNvSpPr>
          <p:nvPr/>
        </p:nvSpPr>
        <p:spPr bwMode="auto">
          <a:xfrm>
            <a:off x="5672138" y="2984500"/>
            <a:ext cx="1011237" cy="709613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" name="Rectangle 340"/>
          <p:cNvSpPr>
            <a:spLocks noChangeArrowheads="1"/>
          </p:cNvSpPr>
          <p:nvPr/>
        </p:nvSpPr>
        <p:spPr bwMode="auto">
          <a:xfrm>
            <a:off x="4916488" y="3249613"/>
            <a:ext cx="9525" cy="15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476" name="Freeform 347"/>
          <p:cNvSpPr>
            <a:spLocks/>
          </p:cNvSpPr>
          <p:nvPr/>
        </p:nvSpPr>
        <p:spPr bwMode="auto">
          <a:xfrm>
            <a:off x="4629150" y="2093913"/>
            <a:ext cx="649288" cy="766762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" name="Freeform 348"/>
          <p:cNvSpPr>
            <a:spLocks/>
          </p:cNvSpPr>
          <p:nvPr/>
        </p:nvSpPr>
        <p:spPr bwMode="auto">
          <a:xfrm>
            <a:off x="4784725" y="2243138"/>
            <a:ext cx="320675" cy="733425"/>
          </a:xfrm>
          <a:custGeom>
            <a:avLst/>
            <a:gdLst>
              <a:gd name="T0" fmla="*/ 329757991 w 10000"/>
              <a:gd name="T1" fmla="*/ 900343932 h 9895"/>
              <a:gd name="T2" fmla="*/ 321712352 w 10000"/>
              <a:gd name="T3" fmla="*/ 642988176 h 9895"/>
              <a:gd name="T4" fmla="*/ 305620110 w 10000"/>
              <a:gd name="T5" fmla="*/ 257355682 h 9895"/>
              <a:gd name="T6" fmla="*/ 281514137 w 10000"/>
              <a:gd name="T7" fmla="*/ 214195752 h 9895"/>
              <a:gd name="T8" fmla="*/ 249329623 w 10000"/>
              <a:gd name="T9" fmla="*/ 0 h 9895"/>
              <a:gd name="T10" fmla="*/ 233237382 w 10000"/>
              <a:gd name="T11" fmla="*/ 128677878 h 9895"/>
              <a:gd name="T12" fmla="*/ 217145140 w 10000"/>
              <a:gd name="T13" fmla="*/ 214195752 h 9895"/>
              <a:gd name="T14" fmla="*/ 176947920 w 10000"/>
              <a:gd name="T15" fmla="*/ 385627008 h 9895"/>
              <a:gd name="T16" fmla="*/ 144763406 w 10000"/>
              <a:gd name="T17" fmla="*/ 471551434 h 9895"/>
              <a:gd name="T18" fmla="*/ 144763406 w 10000"/>
              <a:gd name="T19" fmla="*/ 685741627 h 9895"/>
              <a:gd name="T20" fmla="*/ 112612851 w 10000"/>
              <a:gd name="T21" fmla="*/ 1028615184 h 9895"/>
              <a:gd name="T22" fmla="*/ 88473944 w 10000"/>
              <a:gd name="T23" fmla="*/ 1328729803 h 9895"/>
              <a:gd name="T24" fmla="*/ 80428336 w 10000"/>
              <a:gd name="T25" fmla="*/ 1586085559 h 9895"/>
              <a:gd name="T26" fmla="*/ 48243854 w 10000"/>
              <a:gd name="T27" fmla="*/ 1757522301 h 9895"/>
              <a:gd name="T28" fmla="*/ 32184514 w 10000"/>
              <a:gd name="T29" fmla="*/ 1971718053 h 9895"/>
              <a:gd name="T30" fmla="*/ 32184514 w 10000"/>
              <a:gd name="T31" fmla="*/ 2147483647 h 9895"/>
              <a:gd name="T32" fmla="*/ 32184514 w 10000"/>
              <a:gd name="T33" fmla="*/ 2147483647 h 9895"/>
              <a:gd name="T34" fmla="*/ 32184514 w 10000"/>
              <a:gd name="T35" fmla="*/ 2147483647 h 9895"/>
              <a:gd name="T36" fmla="*/ 8045607 w 10000"/>
              <a:gd name="T37" fmla="*/ 2147483647 h 9895"/>
              <a:gd name="T38" fmla="*/ 16092241 w 10000"/>
              <a:gd name="T39" fmla="*/ 2147483647 h 9895"/>
              <a:gd name="T40" fmla="*/ 57377416 w 10000"/>
              <a:gd name="T41" fmla="*/ 2147483647 h 9895"/>
              <a:gd name="T42" fmla="*/ 62950940 w 10000"/>
              <a:gd name="T43" fmla="*/ 2147483647 h 9895"/>
              <a:gd name="T44" fmla="*/ 80428336 w 10000"/>
              <a:gd name="T45" fmla="*/ 2147483647 h 9895"/>
              <a:gd name="T46" fmla="*/ 104566217 w 10000"/>
              <a:gd name="T47" fmla="*/ 2147483647 h 9895"/>
              <a:gd name="T48" fmla="*/ 144763406 w 10000"/>
              <a:gd name="T49" fmla="*/ 2147483647 h 9895"/>
              <a:gd name="T50" fmla="*/ 152810071 w 10000"/>
              <a:gd name="T51" fmla="*/ 2147483647 h 9895"/>
              <a:gd name="T52" fmla="*/ 193040161 w 10000"/>
              <a:gd name="T53" fmla="*/ 2147483647 h 9895"/>
              <a:gd name="T54" fmla="*/ 184994553 w 10000"/>
              <a:gd name="T55" fmla="*/ 2147483647 h 9895"/>
              <a:gd name="T56" fmla="*/ 168902312 w 10000"/>
              <a:gd name="T57" fmla="*/ 2147483647 h 9895"/>
              <a:gd name="T58" fmla="*/ 193040161 w 10000"/>
              <a:gd name="T59" fmla="*/ 1971718053 h 9895"/>
              <a:gd name="T60" fmla="*/ 265421864 w 10000"/>
              <a:gd name="T61" fmla="*/ 1714768849 h 9895"/>
              <a:gd name="T62" fmla="*/ 265421864 w 10000"/>
              <a:gd name="T63" fmla="*/ 1457407681 h 9895"/>
              <a:gd name="T64" fmla="*/ 305620110 w 10000"/>
              <a:gd name="T65" fmla="*/ 1157293062 h 9895"/>
              <a:gd name="T66" fmla="*/ 329757991 w 10000"/>
              <a:gd name="T67" fmla="*/ 1157293062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" name="Freeform 349"/>
          <p:cNvSpPr>
            <a:spLocks/>
          </p:cNvSpPr>
          <p:nvPr/>
        </p:nvSpPr>
        <p:spPr bwMode="auto">
          <a:xfrm>
            <a:off x="5059363" y="3109913"/>
            <a:ext cx="446087" cy="287337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" name="Freeform 350"/>
          <p:cNvSpPr>
            <a:spLocks/>
          </p:cNvSpPr>
          <p:nvPr/>
        </p:nvSpPr>
        <p:spPr bwMode="auto">
          <a:xfrm>
            <a:off x="5316538" y="3109913"/>
            <a:ext cx="55562" cy="30162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" name="Freeform 359"/>
          <p:cNvSpPr>
            <a:spLocks/>
          </p:cNvSpPr>
          <p:nvPr/>
        </p:nvSpPr>
        <p:spPr bwMode="auto">
          <a:xfrm>
            <a:off x="5003800" y="2984500"/>
            <a:ext cx="77788" cy="4762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" name="Freeform 360"/>
          <p:cNvSpPr>
            <a:spLocks/>
          </p:cNvSpPr>
          <p:nvPr/>
        </p:nvSpPr>
        <p:spPr bwMode="auto">
          <a:xfrm>
            <a:off x="4862513" y="3008313"/>
            <a:ext cx="242887" cy="217487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" name="Freeform 364"/>
          <p:cNvSpPr>
            <a:spLocks/>
          </p:cNvSpPr>
          <p:nvPr/>
        </p:nvSpPr>
        <p:spPr bwMode="auto">
          <a:xfrm>
            <a:off x="4516438" y="40306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" name="Freeform 365"/>
          <p:cNvSpPr>
            <a:spLocks/>
          </p:cNvSpPr>
          <p:nvPr/>
        </p:nvSpPr>
        <p:spPr bwMode="auto">
          <a:xfrm>
            <a:off x="4516438" y="40306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" name="Freeform 366"/>
          <p:cNvSpPr>
            <a:spLocks/>
          </p:cNvSpPr>
          <p:nvPr/>
        </p:nvSpPr>
        <p:spPr bwMode="auto">
          <a:xfrm>
            <a:off x="4211638" y="3990975"/>
            <a:ext cx="407987" cy="384175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" name="Freeform 367"/>
          <p:cNvSpPr>
            <a:spLocks/>
          </p:cNvSpPr>
          <p:nvPr/>
        </p:nvSpPr>
        <p:spPr bwMode="auto">
          <a:xfrm>
            <a:off x="5538788" y="4344988"/>
            <a:ext cx="234950" cy="317500"/>
          </a:xfrm>
          <a:custGeom>
            <a:avLst/>
            <a:gdLst>
              <a:gd name="T0" fmla="*/ 2147483647 w 180"/>
              <a:gd name="T1" fmla="*/ 2147483647 h 246"/>
              <a:gd name="T2" fmla="*/ 2147483647 w 180"/>
              <a:gd name="T3" fmla="*/ 2147483647 h 246"/>
              <a:gd name="T4" fmla="*/ 2147483647 w 180"/>
              <a:gd name="T5" fmla="*/ 2147483647 h 246"/>
              <a:gd name="T6" fmla="*/ 2147483647 w 180"/>
              <a:gd name="T7" fmla="*/ 2147483647 h 246"/>
              <a:gd name="T8" fmla="*/ 2147483647 w 180"/>
              <a:gd name="T9" fmla="*/ 2147483647 h 246"/>
              <a:gd name="T10" fmla="*/ 2147483647 w 180"/>
              <a:gd name="T11" fmla="*/ 2147483647 h 246"/>
              <a:gd name="T12" fmla="*/ 2147483647 w 180"/>
              <a:gd name="T13" fmla="*/ 2147483647 h 246"/>
              <a:gd name="T14" fmla="*/ 2147483647 w 180"/>
              <a:gd name="T15" fmla="*/ 2147483647 h 246"/>
              <a:gd name="T16" fmla="*/ 2147483647 w 180"/>
              <a:gd name="T17" fmla="*/ 2147483647 h 246"/>
              <a:gd name="T18" fmla="*/ 2147483647 w 180"/>
              <a:gd name="T19" fmla="*/ 2147483647 h 246"/>
              <a:gd name="T20" fmla="*/ 2147483647 w 180"/>
              <a:gd name="T21" fmla="*/ 2147483647 h 246"/>
              <a:gd name="T22" fmla="*/ 2147483647 w 180"/>
              <a:gd name="T23" fmla="*/ 2147483647 h 246"/>
              <a:gd name="T24" fmla="*/ 2147483647 w 180"/>
              <a:gd name="T25" fmla="*/ 2147483647 h 246"/>
              <a:gd name="T26" fmla="*/ 0 w 180"/>
              <a:gd name="T27" fmla="*/ 2147483647 h 246"/>
              <a:gd name="T28" fmla="*/ 0 w 180"/>
              <a:gd name="T29" fmla="*/ 2147483647 h 246"/>
              <a:gd name="T30" fmla="*/ 2147483647 w 180"/>
              <a:gd name="T31" fmla="*/ 2147483647 h 246"/>
              <a:gd name="T32" fmla="*/ 2147483647 w 180"/>
              <a:gd name="T33" fmla="*/ 2147483647 h 246"/>
              <a:gd name="T34" fmla="*/ 2147483647 w 180"/>
              <a:gd name="T35" fmla="*/ 2147483647 h 246"/>
              <a:gd name="T36" fmla="*/ 2147483647 w 180"/>
              <a:gd name="T37" fmla="*/ 2147483647 h 246"/>
              <a:gd name="T38" fmla="*/ 2147483647 w 180"/>
              <a:gd name="T39" fmla="*/ 2147483647 h 246"/>
              <a:gd name="T40" fmla="*/ 2147483647 w 180"/>
              <a:gd name="T41" fmla="*/ 0 h 246"/>
              <a:gd name="T42" fmla="*/ 2147483647 w 180"/>
              <a:gd name="T43" fmla="*/ 2147483647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6" name="Freeform 368"/>
          <p:cNvSpPr>
            <a:spLocks/>
          </p:cNvSpPr>
          <p:nvPr/>
        </p:nvSpPr>
        <p:spPr bwMode="auto">
          <a:xfrm>
            <a:off x="4862513" y="43211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" name="Freeform 369"/>
          <p:cNvSpPr>
            <a:spLocks/>
          </p:cNvSpPr>
          <p:nvPr/>
        </p:nvSpPr>
        <p:spPr bwMode="auto">
          <a:xfrm>
            <a:off x="4862513" y="43211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" name="Freeform 370"/>
          <p:cNvSpPr>
            <a:spLocks/>
          </p:cNvSpPr>
          <p:nvPr/>
        </p:nvSpPr>
        <p:spPr bwMode="auto">
          <a:xfrm>
            <a:off x="4846638" y="40401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2147483647 w 198"/>
              <a:gd name="T51" fmla="*/ 2147483647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" name="Freeform 371"/>
          <p:cNvSpPr>
            <a:spLocks/>
          </p:cNvSpPr>
          <p:nvPr/>
        </p:nvSpPr>
        <p:spPr bwMode="auto">
          <a:xfrm>
            <a:off x="4846638" y="40401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0" name="Freeform 372"/>
          <p:cNvSpPr>
            <a:spLocks/>
          </p:cNvSpPr>
          <p:nvPr/>
        </p:nvSpPr>
        <p:spPr bwMode="auto">
          <a:xfrm>
            <a:off x="4926013" y="5186363"/>
            <a:ext cx="398462" cy="354012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" name="Freeform 373"/>
          <p:cNvSpPr>
            <a:spLocks/>
          </p:cNvSpPr>
          <p:nvPr/>
        </p:nvSpPr>
        <p:spPr bwMode="auto">
          <a:xfrm>
            <a:off x="5011738" y="5070475"/>
            <a:ext cx="236537" cy="234950"/>
          </a:xfrm>
          <a:custGeom>
            <a:avLst/>
            <a:gdLst>
              <a:gd name="T0" fmla="*/ 2147483647 w 180"/>
              <a:gd name="T1" fmla="*/ 2147483647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2147483647 w 180"/>
              <a:gd name="T7" fmla="*/ 2147483647 h 180"/>
              <a:gd name="T8" fmla="*/ 2147483647 w 180"/>
              <a:gd name="T9" fmla="*/ 2147483647 h 180"/>
              <a:gd name="T10" fmla="*/ 2147483647 w 180"/>
              <a:gd name="T11" fmla="*/ 2147483647 h 180"/>
              <a:gd name="T12" fmla="*/ 2147483647 w 180"/>
              <a:gd name="T13" fmla="*/ 2147483647 h 180"/>
              <a:gd name="T14" fmla="*/ 2147483647 w 180"/>
              <a:gd name="T15" fmla="*/ 0 h 180"/>
              <a:gd name="T16" fmla="*/ 2147483647 w 180"/>
              <a:gd name="T17" fmla="*/ 2147483647 h 180"/>
              <a:gd name="T18" fmla="*/ 2147483647 w 180"/>
              <a:gd name="T19" fmla="*/ 2147483647 h 180"/>
              <a:gd name="T20" fmla="*/ 2147483647 w 180"/>
              <a:gd name="T21" fmla="*/ 2147483647 h 180"/>
              <a:gd name="T22" fmla="*/ 0 w 180"/>
              <a:gd name="T23" fmla="*/ 2147483647 h 180"/>
              <a:gd name="T24" fmla="*/ 0 w 180"/>
              <a:gd name="T25" fmla="*/ 2147483647 h 180"/>
              <a:gd name="T26" fmla="*/ 2147483647 w 180"/>
              <a:gd name="T27" fmla="*/ 2147483647 h 180"/>
              <a:gd name="T28" fmla="*/ 2147483647 w 180"/>
              <a:gd name="T29" fmla="*/ 2147483647 h 180"/>
              <a:gd name="T30" fmla="*/ 2147483647 w 180"/>
              <a:gd name="T31" fmla="*/ 2147483647 h 180"/>
              <a:gd name="T32" fmla="*/ 2147483647 w 180"/>
              <a:gd name="T33" fmla="*/ 2147483647 h 180"/>
              <a:gd name="T34" fmla="*/ 2147483647 w 180"/>
              <a:gd name="T35" fmla="*/ 2147483647 h 180"/>
              <a:gd name="T36" fmla="*/ 2147483647 w 180"/>
              <a:gd name="T37" fmla="*/ 2147483647 h 180"/>
              <a:gd name="T38" fmla="*/ 2147483647 w 180"/>
              <a:gd name="T39" fmla="*/ 2147483647 h 180"/>
              <a:gd name="T40" fmla="*/ 2147483647 w 180"/>
              <a:gd name="T41" fmla="*/ 2147483647 h 180"/>
              <a:gd name="T42" fmla="*/ 2147483647 w 18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" name="Freeform 374"/>
          <p:cNvSpPr>
            <a:spLocks/>
          </p:cNvSpPr>
          <p:nvPr/>
        </p:nvSpPr>
        <p:spPr bwMode="auto">
          <a:xfrm>
            <a:off x="5254625" y="4889500"/>
            <a:ext cx="268288" cy="422275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2147483647 w 34"/>
              <a:gd name="T23" fmla="*/ 2147483647 h 54"/>
              <a:gd name="T24" fmla="*/ 0 w 34"/>
              <a:gd name="T25" fmla="*/ 2147483647 h 54"/>
              <a:gd name="T26" fmla="*/ 0 w 34"/>
              <a:gd name="T27" fmla="*/ 2147483647 h 54"/>
              <a:gd name="T28" fmla="*/ 2147483647 w 34"/>
              <a:gd name="T29" fmla="*/ 2147483647 h 54"/>
              <a:gd name="T30" fmla="*/ 2147483647 w 34"/>
              <a:gd name="T31" fmla="*/ 2147483647 h 54"/>
              <a:gd name="T32" fmla="*/ 2147483647 w 34"/>
              <a:gd name="T33" fmla="*/ 2147483647 h 54"/>
              <a:gd name="T34" fmla="*/ 2147483647 w 34"/>
              <a:gd name="T35" fmla="*/ 2147483647 h 54"/>
              <a:gd name="T36" fmla="*/ 2147483647 w 34"/>
              <a:gd name="T37" fmla="*/ 2147483647 h 54"/>
              <a:gd name="T38" fmla="*/ 2147483647 w 34"/>
              <a:gd name="T39" fmla="*/ 2147483647 h 54"/>
              <a:gd name="T40" fmla="*/ 2147483647 w 34"/>
              <a:gd name="T41" fmla="*/ 2147483647 h 54"/>
              <a:gd name="T42" fmla="*/ 2147483647 w 34"/>
              <a:gd name="T43" fmla="*/ 2147483647 h 54"/>
              <a:gd name="T44" fmla="*/ 2147483647 w 34"/>
              <a:gd name="T45" fmla="*/ 2147483647 h 54"/>
              <a:gd name="T46" fmla="*/ 2147483647 w 34"/>
              <a:gd name="T47" fmla="*/ 2147483647 h 54"/>
              <a:gd name="T48" fmla="*/ 2147483647 w 34"/>
              <a:gd name="T49" fmla="*/ 2147483647 h 54"/>
              <a:gd name="T50" fmla="*/ 2147483647 w 34"/>
              <a:gd name="T51" fmla="*/ 2147483647 h 54"/>
              <a:gd name="T52" fmla="*/ 2147483647 w 34"/>
              <a:gd name="T53" fmla="*/ 2147483647 h 54"/>
              <a:gd name="T54" fmla="*/ 2147483647 w 34"/>
              <a:gd name="T55" fmla="*/ 2147483647 h 54"/>
              <a:gd name="T56" fmla="*/ 2147483647 w 34"/>
              <a:gd name="T57" fmla="*/ 2147483647 h 54"/>
              <a:gd name="T58" fmla="*/ 2147483647 w 34"/>
              <a:gd name="T59" fmla="*/ 2147483647 h 54"/>
              <a:gd name="T60" fmla="*/ 2147483647 w 34"/>
              <a:gd name="T61" fmla="*/ 2147483647 h 54"/>
              <a:gd name="T62" fmla="*/ 2147483647 w 34"/>
              <a:gd name="T63" fmla="*/ 2147483647 h 54"/>
              <a:gd name="T64" fmla="*/ 2147483647 w 34"/>
              <a:gd name="T65" fmla="*/ 2147483647 h 54"/>
              <a:gd name="T66" fmla="*/ 2147483647 w 34"/>
              <a:gd name="T67" fmla="*/ 2147483647 h 54"/>
              <a:gd name="T68" fmla="*/ 2147483647 w 34"/>
              <a:gd name="T69" fmla="*/ 0 h 54"/>
              <a:gd name="T70" fmla="*/ 2147483647 w 34"/>
              <a:gd name="T71" fmla="*/ 0 h 54"/>
              <a:gd name="T72" fmla="*/ 2147483647 w 34"/>
              <a:gd name="T73" fmla="*/ 2147483647 h 54"/>
              <a:gd name="T74" fmla="*/ 2147483647 w 34"/>
              <a:gd name="T75" fmla="*/ 2147483647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" name="Freeform 375"/>
          <p:cNvSpPr>
            <a:spLocks/>
          </p:cNvSpPr>
          <p:nvPr/>
        </p:nvSpPr>
        <p:spPr bwMode="auto">
          <a:xfrm>
            <a:off x="5254625" y="4648200"/>
            <a:ext cx="260350" cy="265113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" name="Freeform 376"/>
          <p:cNvSpPr>
            <a:spLocks/>
          </p:cNvSpPr>
          <p:nvPr/>
        </p:nvSpPr>
        <p:spPr bwMode="auto">
          <a:xfrm>
            <a:off x="4814888" y="4772025"/>
            <a:ext cx="298450" cy="2984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" name="Freeform 377"/>
          <p:cNvSpPr>
            <a:spLocks/>
          </p:cNvSpPr>
          <p:nvPr/>
        </p:nvSpPr>
        <p:spPr bwMode="auto">
          <a:xfrm>
            <a:off x="4814888" y="4491038"/>
            <a:ext cx="463550" cy="460375"/>
          </a:xfrm>
          <a:custGeom>
            <a:avLst/>
            <a:gdLst>
              <a:gd name="T0" fmla="*/ 2147483647 w 59"/>
              <a:gd name="T1" fmla="*/ 2147483647 h 59"/>
              <a:gd name="T2" fmla="*/ 2147483647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2147483647 h 59"/>
              <a:gd name="T12" fmla="*/ 0 w 59"/>
              <a:gd name="T13" fmla="*/ 2147483647 h 59"/>
              <a:gd name="T14" fmla="*/ 2147483647 w 59"/>
              <a:gd name="T15" fmla="*/ 2147483647 h 59"/>
              <a:gd name="T16" fmla="*/ 2147483647 w 59"/>
              <a:gd name="T17" fmla="*/ 2147483647 h 59"/>
              <a:gd name="T18" fmla="*/ 2147483647 w 59"/>
              <a:gd name="T19" fmla="*/ 2147483647 h 59"/>
              <a:gd name="T20" fmla="*/ 2147483647 w 59"/>
              <a:gd name="T21" fmla="*/ 2147483647 h 59"/>
              <a:gd name="T22" fmla="*/ 2147483647 w 59"/>
              <a:gd name="T23" fmla="*/ 2147483647 h 59"/>
              <a:gd name="T24" fmla="*/ 2147483647 w 59"/>
              <a:gd name="T25" fmla="*/ 2147483647 h 59"/>
              <a:gd name="T26" fmla="*/ 2147483647 w 59"/>
              <a:gd name="T27" fmla="*/ 2147483647 h 59"/>
              <a:gd name="T28" fmla="*/ 2147483647 w 59"/>
              <a:gd name="T29" fmla="*/ 2147483647 h 59"/>
              <a:gd name="T30" fmla="*/ 2147483647 w 59"/>
              <a:gd name="T31" fmla="*/ 2147483647 h 59"/>
              <a:gd name="T32" fmla="*/ 2147483647 w 59"/>
              <a:gd name="T33" fmla="*/ 2147483647 h 59"/>
              <a:gd name="T34" fmla="*/ 2147483647 w 59"/>
              <a:gd name="T35" fmla="*/ 2147483647 h 59"/>
              <a:gd name="T36" fmla="*/ 2147483647 w 59"/>
              <a:gd name="T37" fmla="*/ 2147483647 h 59"/>
              <a:gd name="T38" fmla="*/ 2147483647 w 59"/>
              <a:gd name="T39" fmla="*/ 2147483647 h 59"/>
              <a:gd name="T40" fmla="*/ 2147483647 w 59"/>
              <a:gd name="T41" fmla="*/ 2147483647 h 59"/>
              <a:gd name="T42" fmla="*/ 2147483647 w 59"/>
              <a:gd name="T43" fmla="*/ 2147483647 h 59"/>
              <a:gd name="T44" fmla="*/ 2147483647 w 59"/>
              <a:gd name="T45" fmla="*/ 2147483647 h 59"/>
              <a:gd name="T46" fmla="*/ 2147483647 w 59"/>
              <a:gd name="T47" fmla="*/ 2147483647 h 59"/>
              <a:gd name="T48" fmla="*/ 2147483647 w 59"/>
              <a:gd name="T49" fmla="*/ 2147483647 h 59"/>
              <a:gd name="T50" fmla="*/ 2147483647 w 59"/>
              <a:gd name="T51" fmla="*/ 2147483647 h 59"/>
              <a:gd name="T52" fmla="*/ 2147483647 w 59"/>
              <a:gd name="T53" fmla="*/ 2147483647 h 59"/>
              <a:gd name="T54" fmla="*/ 2147483647 w 59"/>
              <a:gd name="T55" fmla="*/ 2147483647 h 59"/>
              <a:gd name="T56" fmla="*/ 2147483647 w 59"/>
              <a:gd name="T57" fmla="*/ 2147483647 h 59"/>
              <a:gd name="T58" fmla="*/ 2147483647 w 59"/>
              <a:gd name="T59" fmla="*/ 2147483647 h 59"/>
              <a:gd name="T60" fmla="*/ 2147483647 w 59"/>
              <a:gd name="T61" fmla="*/ 2147483647 h 59"/>
              <a:gd name="T62" fmla="*/ 2147483647 w 59"/>
              <a:gd name="T63" fmla="*/ 2147483647 h 59"/>
              <a:gd name="T64" fmla="*/ 2147483647 w 59"/>
              <a:gd name="T65" fmla="*/ 2147483647 h 59"/>
              <a:gd name="T66" fmla="*/ 2147483647 w 59"/>
              <a:gd name="T67" fmla="*/ 2147483647 h 59"/>
              <a:gd name="T68" fmla="*/ 2147483647 w 59"/>
              <a:gd name="T69" fmla="*/ 0 h 59"/>
              <a:gd name="T70" fmla="*/ 2147483647 w 59"/>
              <a:gd name="T71" fmla="*/ 2147483647 h 59"/>
              <a:gd name="T72" fmla="*/ 2147483647 w 59"/>
              <a:gd name="T73" fmla="*/ 2147483647 h 59"/>
              <a:gd name="T74" fmla="*/ 2147483647 w 59"/>
              <a:gd name="T75" fmla="*/ 2147483647 h 59"/>
              <a:gd name="T76" fmla="*/ 2147483647 w 59"/>
              <a:gd name="T77" fmla="*/ 2147483647 h 59"/>
              <a:gd name="T78" fmla="*/ 2147483647 w 59"/>
              <a:gd name="T79" fmla="*/ 2147483647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6" name="Freeform 378"/>
          <p:cNvSpPr>
            <a:spLocks/>
          </p:cNvSpPr>
          <p:nvPr/>
        </p:nvSpPr>
        <p:spPr bwMode="auto">
          <a:xfrm>
            <a:off x="5332413" y="4178300"/>
            <a:ext cx="369887" cy="354013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7" name="Freeform 379"/>
          <p:cNvSpPr>
            <a:spLocks/>
          </p:cNvSpPr>
          <p:nvPr/>
        </p:nvSpPr>
        <p:spPr bwMode="auto">
          <a:xfrm>
            <a:off x="5356225" y="4506913"/>
            <a:ext cx="204788" cy="23495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8" name="Freeform 380"/>
          <p:cNvSpPr>
            <a:spLocks/>
          </p:cNvSpPr>
          <p:nvPr/>
        </p:nvSpPr>
        <p:spPr bwMode="auto">
          <a:xfrm>
            <a:off x="5135563" y="5014913"/>
            <a:ext cx="188912" cy="179387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9" name="Freeform 381"/>
          <p:cNvSpPr>
            <a:spLocks/>
          </p:cNvSpPr>
          <p:nvPr/>
        </p:nvSpPr>
        <p:spPr bwMode="auto">
          <a:xfrm>
            <a:off x="5065713" y="4532313"/>
            <a:ext cx="338137" cy="544512"/>
          </a:xfrm>
          <a:custGeom>
            <a:avLst/>
            <a:gdLst>
              <a:gd name="T0" fmla="*/ 2147483647 w 43"/>
              <a:gd name="T1" fmla="*/ 2147483647 h 70"/>
              <a:gd name="T2" fmla="*/ 2147483647 w 43"/>
              <a:gd name="T3" fmla="*/ 2147483647 h 70"/>
              <a:gd name="T4" fmla="*/ 2147483647 w 43"/>
              <a:gd name="T5" fmla="*/ 2147483647 h 70"/>
              <a:gd name="T6" fmla="*/ 2147483647 w 43"/>
              <a:gd name="T7" fmla="*/ 2147483647 h 70"/>
              <a:gd name="T8" fmla="*/ 2147483647 w 43"/>
              <a:gd name="T9" fmla="*/ 2147483647 h 70"/>
              <a:gd name="T10" fmla="*/ 2147483647 w 43"/>
              <a:gd name="T11" fmla="*/ 2147483647 h 70"/>
              <a:gd name="T12" fmla="*/ 2147483647 w 43"/>
              <a:gd name="T13" fmla="*/ 2147483647 h 70"/>
              <a:gd name="T14" fmla="*/ 2147483647 w 43"/>
              <a:gd name="T15" fmla="*/ 2147483647 h 70"/>
              <a:gd name="T16" fmla="*/ 2147483647 w 43"/>
              <a:gd name="T17" fmla="*/ 2147483647 h 70"/>
              <a:gd name="T18" fmla="*/ 2147483647 w 43"/>
              <a:gd name="T19" fmla="*/ 2147483647 h 70"/>
              <a:gd name="T20" fmla="*/ 2147483647 w 43"/>
              <a:gd name="T21" fmla="*/ 2147483647 h 70"/>
              <a:gd name="T22" fmla="*/ 2147483647 w 43"/>
              <a:gd name="T23" fmla="*/ 2147483647 h 70"/>
              <a:gd name="T24" fmla="*/ 2147483647 w 43"/>
              <a:gd name="T25" fmla="*/ 2147483647 h 70"/>
              <a:gd name="T26" fmla="*/ 2147483647 w 43"/>
              <a:gd name="T27" fmla="*/ 2147483647 h 70"/>
              <a:gd name="T28" fmla="*/ 2147483647 w 43"/>
              <a:gd name="T29" fmla="*/ 2147483647 h 70"/>
              <a:gd name="T30" fmla="*/ 0 w 43"/>
              <a:gd name="T31" fmla="*/ 2147483647 h 70"/>
              <a:gd name="T32" fmla="*/ 0 w 43"/>
              <a:gd name="T33" fmla="*/ 2147483647 h 70"/>
              <a:gd name="T34" fmla="*/ 2147483647 w 43"/>
              <a:gd name="T35" fmla="*/ 2147483647 h 70"/>
              <a:gd name="T36" fmla="*/ 2147483647 w 43"/>
              <a:gd name="T37" fmla="*/ 2147483647 h 70"/>
              <a:gd name="T38" fmla="*/ 2147483647 w 43"/>
              <a:gd name="T39" fmla="*/ 2147483647 h 70"/>
              <a:gd name="T40" fmla="*/ 2147483647 w 43"/>
              <a:gd name="T41" fmla="*/ 2147483647 h 70"/>
              <a:gd name="T42" fmla="*/ 2147483647 w 43"/>
              <a:gd name="T43" fmla="*/ 2147483647 h 70"/>
              <a:gd name="T44" fmla="*/ 2147483647 w 43"/>
              <a:gd name="T45" fmla="*/ 2147483647 h 70"/>
              <a:gd name="T46" fmla="*/ 2147483647 w 43"/>
              <a:gd name="T47" fmla="*/ 2147483647 h 70"/>
              <a:gd name="T48" fmla="*/ 2147483647 w 43"/>
              <a:gd name="T49" fmla="*/ 2147483647 h 70"/>
              <a:gd name="T50" fmla="*/ 2147483647 w 43"/>
              <a:gd name="T51" fmla="*/ 2147483647 h 70"/>
              <a:gd name="T52" fmla="*/ 2147483647 w 43"/>
              <a:gd name="T53" fmla="*/ 2147483647 h 70"/>
              <a:gd name="T54" fmla="*/ 2147483647 w 43"/>
              <a:gd name="T55" fmla="*/ 2147483647 h 70"/>
              <a:gd name="T56" fmla="*/ 2147483647 w 43"/>
              <a:gd name="T57" fmla="*/ 2147483647 h 70"/>
              <a:gd name="T58" fmla="*/ 2147483647 w 43"/>
              <a:gd name="T59" fmla="*/ 2147483647 h 70"/>
              <a:gd name="T60" fmla="*/ 2147483647 w 43"/>
              <a:gd name="T61" fmla="*/ 2147483647 h 70"/>
              <a:gd name="T62" fmla="*/ 2147483647 w 43"/>
              <a:gd name="T63" fmla="*/ 2147483647 h 70"/>
              <a:gd name="T64" fmla="*/ 2147483647 w 43"/>
              <a:gd name="T65" fmla="*/ 2147483647 h 70"/>
              <a:gd name="T66" fmla="*/ 2147483647 w 43"/>
              <a:gd name="T67" fmla="*/ 2147483647 h 70"/>
              <a:gd name="T68" fmla="*/ 2147483647 w 43"/>
              <a:gd name="T69" fmla="*/ 2147483647 h 70"/>
              <a:gd name="T70" fmla="*/ 2147483647 w 43"/>
              <a:gd name="T71" fmla="*/ 2147483647 h 70"/>
              <a:gd name="T72" fmla="*/ 2147483647 w 43"/>
              <a:gd name="T73" fmla="*/ 2147483647 h 70"/>
              <a:gd name="T74" fmla="*/ 2147483647 w 43"/>
              <a:gd name="T75" fmla="*/ 2147483647 h 70"/>
              <a:gd name="T76" fmla="*/ 2147483647 w 43"/>
              <a:gd name="T77" fmla="*/ 2147483647 h 70"/>
              <a:gd name="T78" fmla="*/ 2147483647 w 43"/>
              <a:gd name="T79" fmla="*/ 2147483647 h 70"/>
              <a:gd name="T80" fmla="*/ 2147483647 w 43"/>
              <a:gd name="T81" fmla="*/ 2147483647 h 70"/>
              <a:gd name="T82" fmla="*/ 2147483647 w 43"/>
              <a:gd name="T83" fmla="*/ 2147483647 h 70"/>
              <a:gd name="T84" fmla="*/ 2147483647 w 43"/>
              <a:gd name="T85" fmla="*/ 2147483647 h 70"/>
              <a:gd name="T86" fmla="*/ 2147483647 w 43"/>
              <a:gd name="T87" fmla="*/ 2147483647 h 70"/>
              <a:gd name="T88" fmla="*/ 2147483647 w 43"/>
              <a:gd name="T89" fmla="*/ 2147483647 h 70"/>
              <a:gd name="T90" fmla="*/ 2147483647 w 43"/>
              <a:gd name="T91" fmla="*/ 2147483647 h 70"/>
              <a:gd name="T92" fmla="*/ 2147483647 w 43"/>
              <a:gd name="T93" fmla="*/ 2147483647 h 70"/>
              <a:gd name="T94" fmla="*/ 2147483647 w 43"/>
              <a:gd name="T95" fmla="*/ 2147483647 h 70"/>
              <a:gd name="T96" fmla="*/ 2147483647 w 43"/>
              <a:gd name="T97" fmla="*/ 2147483647 h 70"/>
              <a:gd name="T98" fmla="*/ 2147483647 w 43"/>
              <a:gd name="T99" fmla="*/ 2147483647 h 70"/>
              <a:gd name="T100" fmla="*/ 2147483647 w 43"/>
              <a:gd name="T101" fmla="*/ 2147483647 h 70"/>
              <a:gd name="T102" fmla="*/ 2147483647 w 43"/>
              <a:gd name="T103" fmla="*/ 2147483647 h 70"/>
              <a:gd name="T104" fmla="*/ 2147483647 w 43"/>
              <a:gd name="T105" fmla="*/ 2147483647 h 70"/>
              <a:gd name="T106" fmla="*/ 2147483647 w 43"/>
              <a:gd name="T107" fmla="*/ 2147483647 h 70"/>
              <a:gd name="T108" fmla="*/ 2147483647 w 43"/>
              <a:gd name="T109" fmla="*/ 2147483647 h 70"/>
              <a:gd name="T110" fmla="*/ 2147483647 w 43"/>
              <a:gd name="T111" fmla="*/ 0 h 70"/>
              <a:gd name="T112" fmla="*/ 2147483647 w 43"/>
              <a:gd name="T113" fmla="*/ 0 h 70"/>
              <a:gd name="T114" fmla="*/ 2147483647 w 43"/>
              <a:gd name="T115" fmla="*/ 2147483647 h 70"/>
              <a:gd name="T116" fmla="*/ 2147483647 w 43"/>
              <a:gd name="T117" fmla="*/ 0 h 70"/>
              <a:gd name="T118" fmla="*/ 2147483647 w 43"/>
              <a:gd name="T119" fmla="*/ 2147483647 h 70"/>
              <a:gd name="T120" fmla="*/ 2147483647 w 43"/>
              <a:gd name="T121" fmla="*/ 2147483647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0" name="Freeform 382"/>
          <p:cNvSpPr>
            <a:spLocks/>
          </p:cNvSpPr>
          <p:nvPr/>
        </p:nvSpPr>
        <p:spPr bwMode="auto">
          <a:xfrm>
            <a:off x="4392613" y="42497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" name="Freeform 383"/>
          <p:cNvSpPr>
            <a:spLocks/>
          </p:cNvSpPr>
          <p:nvPr/>
        </p:nvSpPr>
        <p:spPr bwMode="auto">
          <a:xfrm>
            <a:off x="4392613" y="42497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" name="Freeform 384"/>
          <p:cNvSpPr>
            <a:spLocks/>
          </p:cNvSpPr>
          <p:nvPr/>
        </p:nvSpPr>
        <p:spPr bwMode="auto">
          <a:xfrm>
            <a:off x="4516438" y="43529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" name="Freeform 385"/>
          <p:cNvSpPr>
            <a:spLocks/>
          </p:cNvSpPr>
          <p:nvPr/>
        </p:nvSpPr>
        <p:spPr bwMode="auto">
          <a:xfrm>
            <a:off x="4516438" y="43529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" name="Freeform 386"/>
          <p:cNvSpPr>
            <a:spLocks/>
          </p:cNvSpPr>
          <p:nvPr/>
        </p:nvSpPr>
        <p:spPr bwMode="auto">
          <a:xfrm>
            <a:off x="4438650" y="4359275"/>
            <a:ext cx="101600" cy="131763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" name="Freeform 387"/>
          <p:cNvSpPr>
            <a:spLocks/>
          </p:cNvSpPr>
          <p:nvPr/>
        </p:nvSpPr>
        <p:spPr bwMode="auto">
          <a:xfrm>
            <a:off x="4589463" y="4257675"/>
            <a:ext cx="296862" cy="266700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" name="Freeform 388"/>
          <p:cNvSpPr>
            <a:spLocks/>
          </p:cNvSpPr>
          <p:nvPr/>
        </p:nvSpPr>
        <p:spPr bwMode="auto">
          <a:xfrm>
            <a:off x="4878388" y="4359275"/>
            <a:ext cx="320675" cy="187325"/>
          </a:xfrm>
          <a:custGeom>
            <a:avLst/>
            <a:gdLst>
              <a:gd name="T0" fmla="*/ 2147483647 w 246"/>
              <a:gd name="T1" fmla="*/ 2147483647 h 144"/>
              <a:gd name="T2" fmla="*/ 2147483647 w 246"/>
              <a:gd name="T3" fmla="*/ 2147483647 h 144"/>
              <a:gd name="T4" fmla="*/ 2147483647 w 246"/>
              <a:gd name="T5" fmla="*/ 2147483647 h 144"/>
              <a:gd name="T6" fmla="*/ 2147483647 w 246"/>
              <a:gd name="T7" fmla="*/ 2147483647 h 144"/>
              <a:gd name="T8" fmla="*/ 0 w 246"/>
              <a:gd name="T9" fmla="*/ 2147483647 h 144"/>
              <a:gd name="T10" fmla="*/ 2147483647 w 246"/>
              <a:gd name="T11" fmla="*/ 2147483647 h 144"/>
              <a:gd name="T12" fmla="*/ 2147483647 w 246"/>
              <a:gd name="T13" fmla="*/ 2147483647 h 144"/>
              <a:gd name="T14" fmla="*/ 2147483647 w 246"/>
              <a:gd name="T15" fmla="*/ 2147483647 h 144"/>
              <a:gd name="T16" fmla="*/ 2147483647 w 246"/>
              <a:gd name="T17" fmla="*/ 2147483647 h 144"/>
              <a:gd name="T18" fmla="*/ 2147483647 w 246"/>
              <a:gd name="T19" fmla="*/ 2147483647 h 144"/>
              <a:gd name="T20" fmla="*/ 2147483647 w 246"/>
              <a:gd name="T21" fmla="*/ 2147483647 h 144"/>
              <a:gd name="T22" fmla="*/ 2147483647 w 246"/>
              <a:gd name="T23" fmla="*/ 2147483647 h 144"/>
              <a:gd name="T24" fmla="*/ 2147483647 w 246"/>
              <a:gd name="T25" fmla="*/ 2147483647 h 144"/>
              <a:gd name="T26" fmla="*/ 2147483647 w 246"/>
              <a:gd name="T27" fmla="*/ 2147483647 h 144"/>
              <a:gd name="T28" fmla="*/ 2147483647 w 246"/>
              <a:gd name="T29" fmla="*/ 2147483647 h 144"/>
              <a:gd name="T30" fmla="*/ 2147483647 w 246"/>
              <a:gd name="T31" fmla="*/ 2147483647 h 144"/>
              <a:gd name="T32" fmla="*/ 2147483647 w 246"/>
              <a:gd name="T33" fmla="*/ 2147483647 h 144"/>
              <a:gd name="T34" fmla="*/ 2147483647 w 246"/>
              <a:gd name="T35" fmla="*/ 2147483647 h 144"/>
              <a:gd name="T36" fmla="*/ 2147483647 w 246"/>
              <a:gd name="T37" fmla="*/ 2147483647 h 144"/>
              <a:gd name="T38" fmla="*/ 2147483647 w 246"/>
              <a:gd name="T39" fmla="*/ 0 h 144"/>
              <a:gd name="T40" fmla="*/ 2147483647 w 246"/>
              <a:gd name="T41" fmla="*/ 2147483647 h 144"/>
              <a:gd name="T42" fmla="*/ 2147483647 w 246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7" name="Freeform 389"/>
          <p:cNvSpPr>
            <a:spLocks/>
          </p:cNvSpPr>
          <p:nvPr/>
        </p:nvSpPr>
        <p:spPr bwMode="auto">
          <a:xfrm>
            <a:off x="4784725" y="4532313"/>
            <a:ext cx="195263" cy="233362"/>
          </a:xfrm>
          <a:custGeom>
            <a:avLst/>
            <a:gdLst>
              <a:gd name="T0" fmla="*/ 2147483647 w 150"/>
              <a:gd name="T1" fmla="*/ 2147483647 h 180"/>
              <a:gd name="T2" fmla="*/ 2147483647 w 150"/>
              <a:gd name="T3" fmla="*/ 2147483647 h 180"/>
              <a:gd name="T4" fmla="*/ 2147483647 w 150"/>
              <a:gd name="T5" fmla="*/ 2147483647 h 180"/>
              <a:gd name="T6" fmla="*/ 2147483647 w 150"/>
              <a:gd name="T7" fmla="*/ 2147483647 h 180"/>
              <a:gd name="T8" fmla="*/ 2147483647 w 150"/>
              <a:gd name="T9" fmla="*/ 2147483647 h 180"/>
              <a:gd name="T10" fmla="*/ 2147483647 w 150"/>
              <a:gd name="T11" fmla="*/ 0 h 180"/>
              <a:gd name="T12" fmla="*/ 2147483647 w 150"/>
              <a:gd name="T13" fmla="*/ 0 h 180"/>
              <a:gd name="T14" fmla="*/ 2147483647 w 150"/>
              <a:gd name="T15" fmla="*/ 2147483647 h 180"/>
              <a:gd name="T16" fmla="*/ 2147483647 w 150"/>
              <a:gd name="T17" fmla="*/ 2147483647 h 180"/>
              <a:gd name="T18" fmla="*/ 2147483647 w 150"/>
              <a:gd name="T19" fmla="*/ 2147483647 h 180"/>
              <a:gd name="T20" fmla="*/ 2147483647 w 150"/>
              <a:gd name="T21" fmla="*/ 2147483647 h 180"/>
              <a:gd name="T22" fmla="*/ 2147483647 w 150"/>
              <a:gd name="T23" fmla="*/ 2147483647 h 180"/>
              <a:gd name="T24" fmla="*/ 2147483647 w 150"/>
              <a:gd name="T25" fmla="*/ 2147483647 h 180"/>
              <a:gd name="T26" fmla="*/ 2147483647 w 150"/>
              <a:gd name="T27" fmla="*/ 2147483647 h 180"/>
              <a:gd name="T28" fmla="*/ 2147483647 w 150"/>
              <a:gd name="T29" fmla="*/ 2147483647 h 180"/>
              <a:gd name="T30" fmla="*/ 2147483647 w 150"/>
              <a:gd name="T31" fmla="*/ 2147483647 h 180"/>
              <a:gd name="T32" fmla="*/ 2147483647 w 150"/>
              <a:gd name="T33" fmla="*/ 2147483647 h 180"/>
              <a:gd name="T34" fmla="*/ 0 w 150"/>
              <a:gd name="T35" fmla="*/ 2147483647 h 180"/>
              <a:gd name="T36" fmla="*/ 2147483647 w 150"/>
              <a:gd name="T37" fmla="*/ 2147483647 h 180"/>
              <a:gd name="T38" fmla="*/ 2147483647 w 150"/>
              <a:gd name="T39" fmla="*/ 2147483647 h 180"/>
              <a:gd name="T40" fmla="*/ 2147483647 w 150"/>
              <a:gd name="T41" fmla="*/ 2147483647 h 180"/>
              <a:gd name="T42" fmla="*/ 2147483647 w 15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8" name="Freeform 390"/>
          <p:cNvSpPr>
            <a:spLocks/>
          </p:cNvSpPr>
          <p:nvPr/>
        </p:nvSpPr>
        <p:spPr bwMode="auto">
          <a:xfrm>
            <a:off x="4745038" y="4579938"/>
            <a:ext cx="117475" cy="130175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9" name="Freeform 391"/>
          <p:cNvSpPr>
            <a:spLocks/>
          </p:cNvSpPr>
          <p:nvPr/>
        </p:nvSpPr>
        <p:spPr bwMode="auto">
          <a:xfrm>
            <a:off x="4713288" y="43211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2147483647 w 144"/>
              <a:gd name="T43" fmla="*/ 2147483647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0" name="Freeform 392"/>
          <p:cNvSpPr>
            <a:spLocks/>
          </p:cNvSpPr>
          <p:nvPr/>
        </p:nvSpPr>
        <p:spPr bwMode="auto">
          <a:xfrm>
            <a:off x="4713288" y="43211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1" name="Freeform 393"/>
          <p:cNvSpPr>
            <a:spLocks/>
          </p:cNvSpPr>
          <p:nvPr/>
        </p:nvSpPr>
        <p:spPr bwMode="auto">
          <a:xfrm>
            <a:off x="4540250" y="4311650"/>
            <a:ext cx="63500" cy="157163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" name="Freeform 394"/>
          <p:cNvSpPr>
            <a:spLocks/>
          </p:cNvSpPr>
          <p:nvPr/>
        </p:nvSpPr>
        <p:spPr bwMode="auto">
          <a:xfrm>
            <a:off x="4516438" y="4352925"/>
            <a:ext cx="55562" cy="123825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0 h 96"/>
              <a:gd name="T4" fmla="*/ 2147483647 w 42"/>
              <a:gd name="T5" fmla="*/ 2147483647 h 96"/>
              <a:gd name="T6" fmla="*/ 0 w 42"/>
              <a:gd name="T7" fmla="*/ 2147483647 h 96"/>
              <a:gd name="T8" fmla="*/ 0 w 42"/>
              <a:gd name="T9" fmla="*/ 2147483647 h 96"/>
              <a:gd name="T10" fmla="*/ 0 w 42"/>
              <a:gd name="T11" fmla="*/ 2147483647 h 96"/>
              <a:gd name="T12" fmla="*/ 2147483647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" name="Freeform 395"/>
          <p:cNvSpPr>
            <a:spLocks/>
          </p:cNvSpPr>
          <p:nvPr/>
        </p:nvSpPr>
        <p:spPr bwMode="auto">
          <a:xfrm>
            <a:off x="4808538" y="5048250"/>
            <a:ext cx="320675" cy="325438"/>
          </a:xfrm>
          <a:custGeom>
            <a:avLst/>
            <a:gdLst>
              <a:gd name="T0" fmla="*/ 2147483647 w 246"/>
              <a:gd name="T1" fmla="*/ 2147483647 h 252"/>
              <a:gd name="T2" fmla="*/ 2147483647 w 246"/>
              <a:gd name="T3" fmla="*/ 2147483647 h 252"/>
              <a:gd name="T4" fmla="*/ 2147483647 w 246"/>
              <a:gd name="T5" fmla="*/ 2147483647 h 252"/>
              <a:gd name="T6" fmla="*/ 2147483647 w 246"/>
              <a:gd name="T7" fmla="*/ 2147483647 h 252"/>
              <a:gd name="T8" fmla="*/ 2147483647 w 246"/>
              <a:gd name="T9" fmla="*/ 2147483647 h 252"/>
              <a:gd name="T10" fmla="*/ 2147483647 w 246"/>
              <a:gd name="T11" fmla="*/ 2147483647 h 252"/>
              <a:gd name="T12" fmla="*/ 2147483647 w 246"/>
              <a:gd name="T13" fmla="*/ 2147483647 h 252"/>
              <a:gd name="T14" fmla="*/ 2147483647 w 246"/>
              <a:gd name="T15" fmla="*/ 2147483647 h 252"/>
              <a:gd name="T16" fmla="*/ 2147483647 w 246"/>
              <a:gd name="T17" fmla="*/ 2147483647 h 252"/>
              <a:gd name="T18" fmla="*/ 2147483647 w 246"/>
              <a:gd name="T19" fmla="*/ 2147483647 h 252"/>
              <a:gd name="T20" fmla="*/ 2147483647 w 246"/>
              <a:gd name="T21" fmla="*/ 2147483647 h 252"/>
              <a:gd name="T22" fmla="*/ 2147483647 w 246"/>
              <a:gd name="T23" fmla="*/ 2147483647 h 252"/>
              <a:gd name="T24" fmla="*/ 2147483647 w 246"/>
              <a:gd name="T25" fmla="*/ 2147483647 h 252"/>
              <a:gd name="T26" fmla="*/ 2147483647 w 246"/>
              <a:gd name="T27" fmla="*/ 2147483647 h 252"/>
              <a:gd name="T28" fmla="*/ 2147483647 w 246"/>
              <a:gd name="T29" fmla="*/ 2147483647 h 252"/>
              <a:gd name="T30" fmla="*/ 2147483647 w 246"/>
              <a:gd name="T31" fmla="*/ 2147483647 h 252"/>
              <a:gd name="T32" fmla="*/ 2147483647 w 246"/>
              <a:gd name="T33" fmla="*/ 2147483647 h 252"/>
              <a:gd name="T34" fmla="*/ 2147483647 w 246"/>
              <a:gd name="T35" fmla="*/ 2147483647 h 252"/>
              <a:gd name="T36" fmla="*/ 2147483647 w 246"/>
              <a:gd name="T37" fmla="*/ 2147483647 h 252"/>
              <a:gd name="T38" fmla="*/ 2147483647 w 246"/>
              <a:gd name="T39" fmla="*/ 0 h 252"/>
              <a:gd name="T40" fmla="*/ 2147483647 w 246"/>
              <a:gd name="T41" fmla="*/ 2147483647 h 252"/>
              <a:gd name="T42" fmla="*/ 0 w 246"/>
              <a:gd name="T43" fmla="*/ 2147483647 h 252"/>
              <a:gd name="T44" fmla="*/ 2147483647 w 246"/>
              <a:gd name="T45" fmla="*/ 2147483647 h 252"/>
              <a:gd name="T46" fmla="*/ 2147483647 w 246"/>
              <a:gd name="T47" fmla="*/ 2147483647 h 252"/>
              <a:gd name="T48" fmla="*/ 2147483647 w 246"/>
              <a:gd name="T49" fmla="*/ 2147483647 h 252"/>
              <a:gd name="T50" fmla="*/ 2147483647 w 246"/>
              <a:gd name="T51" fmla="*/ 2147483647 h 252"/>
              <a:gd name="T52" fmla="*/ 2147483647 w 246"/>
              <a:gd name="T53" fmla="*/ 2147483647 h 252"/>
              <a:gd name="T54" fmla="*/ 2147483647 w 246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" name="Freeform 396"/>
          <p:cNvSpPr>
            <a:spLocks/>
          </p:cNvSpPr>
          <p:nvPr/>
        </p:nvSpPr>
        <p:spPr bwMode="auto">
          <a:xfrm>
            <a:off x="4540250" y="4156075"/>
            <a:ext cx="79375" cy="9366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" name="Freeform 397"/>
          <p:cNvSpPr>
            <a:spLocks/>
          </p:cNvSpPr>
          <p:nvPr/>
        </p:nvSpPr>
        <p:spPr bwMode="auto">
          <a:xfrm>
            <a:off x="233363" y="2082800"/>
            <a:ext cx="676275" cy="922338"/>
          </a:xfrm>
          <a:custGeom>
            <a:avLst/>
            <a:gdLst>
              <a:gd name="T0" fmla="*/ 2147483647 w 516"/>
              <a:gd name="T1" fmla="*/ 2147483647 h 709"/>
              <a:gd name="T2" fmla="*/ 2147483647 w 516"/>
              <a:gd name="T3" fmla="*/ 2147483647 h 709"/>
              <a:gd name="T4" fmla="*/ 2147483647 w 516"/>
              <a:gd name="T5" fmla="*/ 2147483647 h 709"/>
              <a:gd name="T6" fmla="*/ 2147483647 w 516"/>
              <a:gd name="T7" fmla="*/ 2147483647 h 709"/>
              <a:gd name="T8" fmla="*/ 2147483647 w 516"/>
              <a:gd name="T9" fmla="*/ 2147483647 h 709"/>
              <a:gd name="T10" fmla="*/ 2147483647 w 516"/>
              <a:gd name="T11" fmla="*/ 2147483647 h 709"/>
              <a:gd name="T12" fmla="*/ 2147483647 w 516"/>
              <a:gd name="T13" fmla="*/ 2147483647 h 709"/>
              <a:gd name="T14" fmla="*/ 2147483647 w 516"/>
              <a:gd name="T15" fmla="*/ 0 h 709"/>
              <a:gd name="T16" fmla="*/ 2147483647 w 516"/>
              <a:gd name="T17" fmla="*/ 2147483647 h 709"/>
              <a:gd name="T18" fmla="*/ 2147483647 w 516"/>
              <a:gd name="T19" fmla="*/ 2147483647 h 709"/>
              <a:gd name="T20" fmla="*/ 2147483647 w 516"/>
              <a:gd name="T21" fmla="*/ 2147483647 h 709"/>
              <a:gd name="T22" fmla="*/ 2147483647 w 516"/>
              <a:gd name="T23" fmla="*/ 2147483647 h 709"/>
              <a:gd name="T24" fmla="*/ 2147483647 w 516"/>
              <a:gd name="T25" fmla="*/ 2147483647 h 709"/>
              <a:gd name="T26" fmla="*/ 2147483647 w 516"/>
              <a:gd name="T27" fmla="*/ 2147483647 h 709"/>
              <a:gd name="T28" fmla="*/ 2147483647 w 516"/>
              <a:gd name="T29" fmla="*/ 2147483647 h 709"/>
              <a:gd name="T30" fmla="*/ 2147483647 w 516"/>
              <a:gd name="T31" fmla="*/ 2147483647 h 709"/>
              <a:gd name="T32" fmla="*/ 2147483647 w 516"/>
              <a:gd name="T33" fmla="*/ 2147483647 h 709"/>
              <a:gd name="T34" fmla="*/ 2147483647 w 516"/>
              <a:gd name="T35" fmla="*/ 2147483647 h 709"/>
              <a:gd name="T36" fmla="*/ 2147483647 w 516"/>
              <a:gd name="T37" fmla="*/ 2147483647 h 709"/>
              <a:gd name="T38" fmla="*/ 0 w 516"/>
              <a:gd name="T39" fmla="*/ 2147483647 h 709"/>
              <a:gd name="T40" fmla="*/ 2147483647 w 516"/>
              <a:gd name="T41" fmla="*/ 2147483647 h 709"/>
              <a:gd name="T42" fmla="*/ 2147483647 w 516"/>
              <a:gd name="T43" fmla="*/ 2147483647 h 709"/>
              <a:gd name="T44" fmla="*/ 2147483647 w 516"/>
              <a:gd name="T45" fmla="*/ 2147483647 h 709"/>
              <a:gd name="T46" fmla="*/ 2147483647 w 516"/>
              <a:gd name="T47" fmla="*/ 2147483647 h 709"/>
              <a:gd name="T48" fmla="*/ 2147483647 w 516"/>
              <a:gd name="T49" fmla="*/ 2147483647 h 709"/>
              <a:gd name="T50" fmla="*/ 2147483647 w 516"/>
              <a:gd name="T51" fmla="*/ 2147483647 h 709"/>
              <a:gd name="T52" fmla="*/ 2147483647 w 516"/>
              <a:gd name="T53" fmla="*/ 2147483647 h 709"/>
              <a:gd name="T54" fmla="*/ 2147483647 w 516"/>
              <a:gd name="T55" fmla="*/ 2147483647 h 709"/>
              <a:gd name="T56" fmla="*/ 2147483647 w 516"/>
              <a:gd name="T57" fmla="*/ 2147483647 h 709"/>
              <a:gd name="T58" fmla="*/ 2147483647 w 516"/>
              <a:gd name="T59" fmla="*/ 2147483647 h 709"/>
              <a:gd name="T60" fmla="*/ 2147483647 w 516"/>
              <a:gd name="T61" fmla="*/ 2147483647 h 709"/>
              <a:gd name="T62" fmla="*/ 2147483647 w 516"/>
              <a:gd name="T63" fmla="*/ 2147483647 h 709"/>
              <a:gd name="T64" fmla="*/ 2147483647 w 516"/>
              <a:gd name="T65" fmla="*/ 2147483647 h 709"/>
              <a:gd name="T66" fmla="*/ 2147483647 w 516"/>
              <a:gd name="T67" fmla="*/ 2147483647 h 709"/>
              <a:gd name="T68" fmla="*/ 2147483647 w 516"/>
              <a:gd name="T69" fmla="*/ 2147483647 h 709"/>
              <a:gd name="T70" fmla="*/ 2147483647 w 516"/>
              <a:gd name="T71" fmla="*/ 2147483647 h 709"/>
              <a:gd name="T72" fmla="*/ 2147483647 w 516"/>
              <a:gd name="T73" fmla="*/ 2147483647 h 709"/>
              <a:gd name="T74" fmla="*/ 2147483647 w 516"/>
              <a:gd name="T75" fmla="*/ 2147483647 h 709"/>
              <a:gd name="T76" fmla="*/ 2147483647 w 516"/>
              <a:gd name="T77" fmla="*/ 2147483647 h 709"/>
              <a:gd name="T78" fmla="*/ 2147483647 w 516"/>
              <a:gd name="T79" fmla="*/ 2147483647 h 709"/>
              <a:gd name="T80" fmla="*/ 2147483647 w 516"/>
              <a:gd name="T81" fmla="*/ 2147483647 h 709"/>
              <a:gd name="T82" fmla="*/ 2147483647 w 516"/>
              <a:gd name="T83" fmla="*/ 2147483647 h 709"/>
              <a:gd name="T84" fmla="*/ 2147483647 w 516"/>
              <a:gd name="T85" fmla="*/ 2147483647 h 709"/>
              <a:gd name="T86" fmla="*/ 2147483647 w 516"/>
              <a:gd name="T87" fmla="*/ 2147483647 h 709"/>
              <a:gd name="T88" fmla="*/ 2147483647 w 516"/>
              <a:gd name="T89" fmla="*/ 2147483647 h 709"/>
              <a:gd name="T90" fmla="*/ 2147483647 w 516"/>
              <a:gd name="T91" fmla="*/ 2147483647 h 709"/>
              <a:gd name="T92" fmla="*/ 2147483647 w 516"/>
              <a:gd name="T93" fmla="*/ 2147483647 h 709"/>
              <a:gd name="T94" fmla="*/ 2147483647 w 516"/>
              <a:gd name="T95" fmla="*/ 2147483647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" name="Freeform 398"/>
          <p:cNvSpPr>
            <a:spLocks/>
          </p:cNvSpPr>
          <p:nvPr/>
        </p:nvSpPr>
        <p:spPr bwMode="auto">
          <a:xfrm>
            <a:off x="909638" y="2044700"/>
            <a:ext cx="2119312" cy="1452563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" name="Freeform 399"/>
          <p:cNvSpPr>
            <a:spLocks/>
          </p:cNvSpPr>
          <p:nvPr/>
        </p:nvSpPr>
        <p:spPr bwMode="auto">
          <a:xfrm>
            <a:off x="1309688" y="3254375"/>
            <a:ext cx="1435100" cy="741363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" name="Freeform 400"/>
          <p:cNvSpPr>
            <a:spLocks/>
          </p:cNvSpPr>
          <p:nvPr/>
        </p:nvSpPr>
        <p:spPr bwMode="auto">
          <a:xfrm>
            <a:off x="2225675" y="4260850"/>
            <a:ext cx="111125" cy="112713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" name="Freeform 401"/>
          <p:cNvSpPr>
            <a:spLocks/>
          </p:cNvSpPr>
          <p:nvPr/>
        </p:nvSpPr>
        <p:spPr bwMode="auto">
          <a:xfrm>
            <a:off x="2265363" y="4364038"/>
            <a:ext cx="95250" cy="6985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" name="Freeform 402"/>
          <p:cNvSpPr>
            <a:spLocks/>
          </p:cNvSpPr>
          <p:nvPr/>
        </p:nvSpPr>
        <p:spPr bwMode="auto">
          <a:xfrm>
            <a:off x="2352675" y="4403725"/>
            <a:ext cx="141288" cy="60325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" name="Freeform 403"/>
          <p:cNvSpPr>
            <a:spLocks/>
          </p:cNvSpPr>
          <p:nvPr/>
        </p:nvSpPr>
        <p:spPr bwMode="auto">
          <a:xfrm>
            <a:off x="2446338" y="4333875"/>
            <a:ext cx="290512" cy="319088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" name="Freeform 422"/>
          <p:cNvSpPr>
            <a:spLocks/>
          </p:cNvSpPr>
          <p:nvPr/>
        </p:nvSpPr>
        <p:spPr bwMode="auto">
          <a:xfrm>
            <a:off x="2185988" y="4238625"/>
            <a:ext cx="150812" cy="6985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" name="Freeform 423"/>
          <p:cNvSpPr>
            <a:spLocks/>
          </p:cNvSpPr>
          <p:nvPr/>
        </p:nvSpPr>
        <p:spPr bwMode="auto">
          <a:xfrm>
            <a:off x="2106613" y="4197350"/>
            <a:ext cx="119062" cy="98425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" name="Freeform 424"/>
          <p:cNvSpPr>
            <a:spLocks/>
          </p:cNvSpPr>
          <p:nvPr/>
        </p:nvSpPr>
        <p:spPr bwMode="auto">
          <a:xfrm>
            <a:off x="1497013" y="3784600"/>
            <a:ext cx="754062" cy="493713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" name="Freeform 425"/>
          <p:cNvSpPr>
            <a:spLocks/>
          </p:cNvSpPr>
          <p:nvPr/>
        </p:nvSpPr>
        <p:spPr bwMode="auto">
          <a:xfrm rot="-852288">
            <a:off x="2730500" y="1806575"/>
            <a:ext cx="812800" cy="896938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" name="Freeform 426"/>
          <p:cNvSpPr>
            <a:spLocks/>
          </p:cNvSpPr>
          <p:nvPr/>
        </p:nvSpPr>
        <p:spPr bwMode="auto">
          <a:xfrm>
            <a:off x="1763713" y="2047875"/>
            <a:ext cx="41275" cy="36513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" name="Freeform 427"/>
          <p:cNvSpPr>
            <a:spLocks/>
          </p:cNvSpPr>
          <p:nvPr/>
        </p:nvSpPr>
        <p:spPr bwMode="auto">
          <a:xfrm>
            <a:off x="2116138" y="2343150"/>
            <a:ext cx="0" cy="4763"/>
          </a:xfrm>
          <a:custGeom>
            <a:avLst/>
            <a:gdLst>
              <a:gd name="T0" fmla="*/ 1 w 1"/>
              <a:gd name="T1" fmla="*/ 2147483647 h 4"/>
              <a:gd name="T2" fmla="*/ 1 w 1"/>
              <a:gd name="T3" fmla="*/ 2147483647 h 4"/>
              <a:gd name="T4" fmla="*/ 1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7 h 4"/>
              <a:gd name="T12" fmla="*/ 1 w 1"/>
              <a:gd name="T13" fmla="*/ 2147483647 h 4"/>
              <a:gd name="T14" fmla="*/ 1 w 1"/>
              <a:gd name="T15" fmla="*/ 2147483647 h 4"/>
              <a:gd name="T16" fmla="*/ 1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" name="Freeform 428"/>
          <p:cNvSpPr>
            <a:spLocks/>
          </p:cNvSpPr>
          <p:nvPr/>
        </p:nvSpPr>
        <p:spPr bwMode="auto">
          <a:xfrm>
            <a:off x="2473325" y="2376488"/>
            <a:ext cx="3175" cy="635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" name="Freeform 429"/>
          <p:cNvSpPr>
            <a:spLocks/>
          </p:cNvSpPr>
          <p:nvPr/>
        </p:nvSpPr>
        <p:spPr bwMode="auto">
          <a:xfrm>
            <a:off x="2122488" y="1958975"/>
            <a:ext cx="14287" cy="14288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" name="Freeform 430"/>
          <p:cNvSpPr>
            <a:spLocks/>
          </p:cNvSpPr>
          <p:nvPr/>
        </p:nvSpPr>
        <p:spPr bwMode="auto">
          <a:xfrm>
            <a:off x="2309813" y="2427288"/>
            <a:ext cx="144462" cy="120650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1" name="Freeform 431"/>
          <p:cNvSpPr>
            <a:spLocks/>
          </p:cNvSpPr>
          <p:nvPr/>
        </p:nvSpPr>
        <p:spPr bwMode="auto">
          <a:xfrm>
            <a:off x="2193925" y="2065338"/>
            <a:ext cx="598488" cy="40005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2" name="Freeform 432"/>
          <p:cNvSpPr>
            <a:spLocks/>
          </p:cNvSpPr>
          <p:nvPr/>
        </p:nvSpPr>
        <p:spPr bwMode="auto">
          <a:xfrm>
            <a:off x="1676400" y="1998663"/>
            <a:ext cx="158750" cy="146050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3" name="Freeform 433"/>
          <p:cNvSpPr>
            <a:spLocks/>
          </p:cNvSpPr>
          <p:nvPr/>
        </p:nvSpPr>
        <p:spPr bwMode="auto">
          <a:xfrm>
            <a:off x="1844675" y="1944688"/>
            <a:ext cx="144463" cy="9366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4" name="Freeform 434"/>
          <p:cNvSpPr>
            <a:spLocks/>
          </p:cNvSpPr>
          <p:nvPr/>
        </p:nvSpPr>
        <p:spPr bwMode="auto">
          <a:xfrm>
            <a:off x="1784350" y="1895475"/>
            <a:ext cx="109538" cy="61913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5" name="Freeform 435"/>
          <p:cNvSpPr>
            <a:spLocks/>
          </p:cNvSpPr>
          <p:nvPr/>
        </p:nvSpPr>
        <p:spPr bwMode="auto">
          <a:xfrm>
            <a:off x="2000250" y="1957388"/>
            <a:ext cx="92075" cy="80962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6" name="Freeform 436"/>
          <p:cNvSpPr>
            <a:spLocks/>
          </p:cNvSpPr>
          <p:nvPr/>
        </p:nvSpPr>
        <p:spPr bwMode="auto">
          <a:xfrm>
            <a:off x="2093913" y="2006600"/>
            <a:ext cx="36512" cy="46038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7" name="Freeform 437"/>
          <p:cNvSpPr>
            <a:spLocks/>
          </p:cNvSpPr>
          <p:nvPr/>
        </p:nvSpPr>
        <p:spPr bwMode="auto">
          <a:xfrm>
            <a:off x="2084388" y="1943100"/>
            <a:ext cx="215900" cy="103188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8" name="Freeform 438"/>
          <p:cNvSpPr>
            <a:spLocks/>
          </p:cNvSpPr>
          <p:nvPr/>
        </p:nvSpPr>
        <p:spPr bwMode="auto">
          <a:xfrm>
            <a:off x="1914525" y="1878013"/>
            <a:ext cx="44450" cy="38100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9" name="Freeform 439"/>
          <p:cNvSpPr>
            <a:spLocks/>
          </p:cNvSpPr>
          <p:nvPr/>
        </p:nvSpPr>
        <p:spPr bwMode="auto">
          <a:xfrm flipV="1">
            <a:off x="2084388" y="1636713"/>
            <a:ext cx="215900" cy="323850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40" name="Freeform 440"/>
          <p:cNvSpPr>
            <a:spLocks/>
          </p:cNvSpPr>
          <p:nvPr/>
        </p:nvSpPr>
        <p:spPr bwMode="auto">
          <a:xfrm>
            <a:off x="2089150" y="1905000"/>
            <a:ext cx="36513" cy="17463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41" name="Freeform 441"/>
          <p:cNvSpPr>
            <a:spLocks/>
          </p:cNvSpPr>
          <p:nvPr/>
        </p:nvSpPr>
        <p:spPr bwMode="auto">
          <a:xfrm>
            <a:off x="2070100" y="1858963"/>
            <a:ext cx="33338" cy="4762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42" name="Freeform 442"/>
          <p:cNvSpPr>
            <a:spLocks/>
          </p:cNvSpPr>
          <p:nvPr/>
        </p:nvSpPr>
        <p:spPr bwMode="auto">
          <a:xfrm>
            <a:off x="2003425" y="1836738"/>
            <a:ext cx="60325" cy="68262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43" name="Freeform 443"/>
          <p:cNvSpPr>
            <a:spLocks/>
          </p:cNvSpPr>
          <p:nvPr/>
        </p:nvSpPr>
        <p:spPr bwMode="auto">
          <a:xfrm>
            <a:off x="1760538" y="2084388"/>
            <a:ext cx="269875" cy="23495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44" name="Freeform 445"/>
          <p:cNvSpPr>
            <a:spLocks/>
          </p:cNvSpPr>
          <p:nvPr/>
        </p:nvSpPr>
        <p:spPr bwMode="auto">
          <a:xfrm>
            <a:off x="2789238" y="4219575"/>
            <a:ext cx="36512" cy="19050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" name="Freeform 450"/>
          <p:cNvSpPr>
            <a:spLocks/>
          </p:cNvSpPr>
          <p:nvPr/>
        </p:nvSpPr>
        <p:spPr bwMode="auto">
          <a:xfrm>
            <a:off x="3832225" y="2446338"/>
            <a:ext cx="131763" cy="50800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" name="Freeform 451"/>
          <p:cNvSpPr>
            <a:spLocks/>
          </p:cNvSpPr>
          <p:nvPr/>
        </p:nvSpPr>
        <p:spPr bwMode="auto">
          <a:xfrm>
            <a:off x="7827963" y="4579938"/>
            <a:ext cx="215900" cy="185737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" name="Freeform 452"/>
          <p:cNvSpPr>
            <a:spLocks/>
          </p:cNvSpPr>
          <p:nvPr/>
        </p:nvSpPr>
        <p:spPr bwMode="auto">
          <a:xfrm>
            <a:off x="8043863" y="4624388"/>
            <a:ext cx="174625" cy="169862"/>
          </a:xfrm>
          <a:custGeom>
            <a:avLst/>
            <a:gdLst>
              <a:gd name="T0" fmla="*/ 2147483647 w 460"/>
              <a:gd name="T1" fmla="*/ 2147483647 h 443"/>
              <a:gd name="T2" fmla="*/ 2147483647 w 460"/>
              <a:gd name="T3" fmla="*/ 2147483647 h 443"/>
              <a:gd name="T4" fmla="*/ 2147483647 w 460"/>
              <a:gd name="T5" fmla="*/ 2147483647 h 443"/>
              <a:gd name="T6" fmla="*/ 2147483647 w 460"/>
              <a:gd name="T7" fmla="*/ 2147483647 h 443"/>
              <a:gd name="T8" fmla="*/ 2147483647 w 460"/>
              <a:gd name="T9" fmla="*/ 2147483647 h 443"/>
              <a:gd name="T10" fmla="*/ 2147483647 w 460"/>
              <a:gd name="T11" fmla="*/ 2147483647 h 443"/>
              <a:gd name="T12" fmla="*/ 0 w 460"/>
              <a:gd name="T13" fmla="*/ 0 h 443"/>
              <a:gd name="T14" fmla="*/ 0 w 460"/>
              <a:gd name="T15" fmla="*/ 2147483647 h 443"/>
              <a:gd name="T16" fmla="*/ 2147483647 w 460"/>
              <a:gd name="T17" fmla="*/ 2147483647 h 443"/>
              <a:gd name="T18" fmla="*/ 2147483647 w 460"/>
              <a:gd name="T19" fmla="*/ 2147483647 h 443"/>
              <a:gd name="T20" fmla="*/ 2147483647 w 460"/>
              <a:gd name="T21" fmla="*/ 2147483647 h 443"/>
              <a:gd name="T22" fmla="*/ 2147483647 w 460"/>
              <a:gd name="T23" fmla="*/ 2147483647 h 443"/>
              <a:gd name="T24" fmla="*/ 2147483647 w 460"/>
              <a:gd name="T25" fmla="*/ 2147483647 h 443"/>
              <a:gd name="T26" fmla="*/ 2147483647 w 460"/>
              <a:gd name="T27" fmla="*/ 2147483647 h 443"/>
              <a:gd name="T28" fmla="*/ 2147483647 w 460"/>
              <a:gd name="T29" fmla="*/ 2147483647 h 443"/>
              <a:gd name="T30" fmla="*/ 2147483647 w 460"/>
              <a:gd name="T31" fmla="*/ 2147483647 h 443"/>
              <a:gd name="T32" fmla="*/ 2147483647 w 460"/>
              <a:gd name="T33" fmla="*/ 214748364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8" name="Group 453"/>
          <p:cNvGrpSpPr>
            <a:grpSpLocks/>
          </p:cNvGrpSpPr>
          <p:nvPr/>
        </p:nvGrpSpPr>
        <p:grpSpPr bwMode="auto">
          <a:xfrm>
            <a:off x="4305300" y="2835275"/>
            <a:ext cx="250825" cy="368300"/>
            <a:chOff x="2201" y="1250"/>
            <a:chExt cx="133" cy="193"/>
          </a:xfrm>
          <a:solidFill>
            <a:srgbClr val="92D050"/>
          </a:solidFill>
        </p:grpSpPr>
        <p:sp>
          <p:nvSpPr>
            <p:cNvPr id="549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543767 w 24"/>
                <a:gd name="T1" fmla="*/ 2833725 h 47"/>
                <a:gd name="T2" fmla="*/ 371667 w 24"/>
                <a:gd name="T3" fmla="*/ 2675083 h 47"/>
                <a:gd name="T4" fmla="*/ 915658 w 24"/>
                <a:gd name="T5" fmla="*/ 2344646 h 47"/>
                <a:gd name="T6" fmla="*/ 826458 w 24"/>
                <a:gd name="T7" fmla="*/ 2028208 h 47"/>
                <a:gd name="T8" fmla="*/ 722154 w 24"/>
                <a:gd name="T9" fmla="*/ 1773736 h 47"/>
                <a:gd name="T10" fmla="*/ 282692 w 24"/>
                <a:gd name="T11" fmla="*/ 1773736 h 47"/>
                <a:gd name="T12" fmla="*/ 371667 w 24"/>
                <a:gd name="T13" fmla="*/ 1299416 h 47"/>
                <a:gd name="T14" fmla="*/ 89200 w 24"/>
                <a:gd name="T15" fmla="*/ 1457232 h 47"/>
                <a:gd name="T16" fmla="*/ 0 w 24"/>
                <a:gd name="T17" fmla="*/ 1044943 h 47"/>
                <a:gd name="T18" fmla="*/ 0 w 24"/>
                <a:gd name="T19" fmla="*/ 651445 h 47"/>
                <a:gd name="T20" fmla="*/ 89200 w 24"/>
                <a:gd name="T21" fmla="*/ 316438 h 47"/>
                <a:gd name="T22" fmla="*/ 460867 w 24"/>
                <a:gd name="T23" fmla="*/ 0 h 47"/>
                <a:gd name="T24" fmla="*/ 722154 w 24"/>
                <a:gd name="T25" fmla="*/ 77060 h 47"/>
                <a:gd name="T26" fmla="*/ 632950 w 24"/>
                <a:gd name="T27" fmla="*/ 493916 h 47"/>
                <a:gd name="T28" fmla="*/ 1177883 w 24"/>
                <a:gd name="T29" fmla="*/ 493916 h 47"/>
                <a:gd name="T30" fmla="*/ 1004638 w 24"/>
                <a:gd name="T31" fmla="*/ 887418 h 47"/>
                <a:gd name="T32" fmla="*/ 826458 w 24"/>
                <a:gd name="T33" fmla="*/ 1222355 h 47"/>
                <a:gd name="T34" fmla="*/ 1177883 w 24"/>
                <a:gd name="T35" fmla="*/ 1376492 h 47"/>
                <a:gd name="T36" fmla="*/ 1548613 w 24"/>
                <a:gd name="T37" fmla="*/ 1951148 h 47"/>
                <a:gd name="T38" fmla="*/ 1721929 w 24"/>
                <a:gd name="T39" fmla="*/ 2344646 h 47"/>
                <a:gd name="T40" fmla="*/ 1721929 w 24"/>
                <a:gd name="T41" fmla="*/ 2579252 h 47"/>
                <a:gd name="T42" fmla="*/ 2093613 w 24"/>
                <a:gd name="T43" fmla="*/ 2579252 h 47"/>
                <a:gd name="T44" fmla="*/ 2004342 w 24"/>
                <a:gd name="T45" fmla="*/ 3150228 h 47"/>
                <a:gd name="T46" fmla="*/ 2182796 w 24"/>
                <a:gd name="T47" fmla="*/ 3227223 h 47"/>
                <a:gd name="T48" fmla="*/ 1548613 w 24"/>
                <a:gd name="T49" fmla="*/ 3485436 h 47"/>
                <a:gd name="T50" fmla="*/ 1004638 w 24"/>
                <a:gd name="T51" fmla="*/ 3562497 h 47"/>
                <a:gd name="T52" fmla="*/ 722154 w 24"/>
                <a:gd name="T53" fmla="*/ 3644078 h 47"/>
                <a:gd name="T54" fmla="*/ 371667 w 24"/>
                <a:gd name="T55" fmla="*/ 3644078 h 47"/>
                <a:gd name="T56" fmla="*/ 89200 w 24"/>
                <a:gd name="T57" fmla="*/ 3721139 h 47"/>
                <a:gd name="T58" fmla="*/ 460867 w 24"/>
                <a:gd name="T59" fmla="*/ 3384752 h 47"/>
                <a:gd name="T60" fmla="*/ 543767 w 24"/>
                <a:gd name="T61" fmla="*/ 3073151 h 47"/>
                <a:gd name="T62" fmla="*/ 282692 w 24"/>
                <a:gd name="T63" fmla="*/ 299152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1" name="Freeform 458"/>
          <p:cNvSpPr>
            <a:spLocks/>
          </p:cNvSpPr>
          <p:nvPr/>
        </p:nvSpPr>
        <p:spPr bwMode="auto">
          <a:xfrm>
            <a:off x="5287963" y="3684588"/>
            <a:ext cx="73025" cy="44450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" name="Freeform 507"/>
          <p:cNvSpPr>
            <a:spLocks/>
          </p:cNvSpPr>
          <p:nvPr/>
        </p:nvSpPr>
        <p:spPr bwMode="auto">
          <a:xfrm>
            <a:off x="6354763" y="3070225"/>
            <a:ext cx="1508125" cy="1047750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" name="Freeform 260"/>
          <p:cNvSpPr>
            <a:spLocks/>
          </p:cNvSpPr>
          <p:nvPr/>
        </p:nvSpPr>
        <p:spPr bwMode="auto">
          <a:xfrm>
            <a:off x="6494463" y="4400550"/>
            <a:ext cx="57150" cy="68263"/>
          </a:xfrm>
          <a:custGeom>
            <a:avLst/>
            <a:gdLst>
              <a:gd name="T0" fmla="*/ 2147483647 w 42"/>
              <a:gd name="T1" fmla="*/ 0 h 54"/>
              <a:gd name="T2" fmla="*/ 0 w 42"/>
              <a:gd name="T3" fmla="*/ 2147483647 h 54"/>
              <a:gd name="T4" fmla="*/ 2147483647 w 42"/>
              <a:gd name="T5" fmla="*/ 2147483647 h 54"/>
              <a:gd name="T6" fmla="*/ 2147483647 w 42"/>
              <a:gd name="T7" fmla="*/ 2147483647 h 54"/>
              <a:gd name="T8" fmla="*/ 2147483647 w 42"/>
              <a:gd name="T9" fmla="*/ 2147483647 h 54"/>
              <a:gd name="T10" fmla="*/ 2147483647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" name="Freeform 261"/>
          <p:cNvSpPr>
            <a:spLocks/>
          </p:cNvSpPr>
          <p:nvPr/>
        </p:nvSpPr>
        <p:spPr bwMode="auto">
          <a:xfrm>
            <a:off x="7218363" y="4117975"/>
            <a:ext cx="53975" cy="53975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0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5" name="Freeform 262"/>
          <p:cNvSpPr>
            <a:spLocks/>
          </p:cNvSpPr>
          <p:nvPr/>
        </p:nvSpPr>
        <p:spPr bwMode="auto">
          <a:xfrm>
            <a:off x="7508875" y="3984625"/>
            <a:ext cx="31750" cy="9366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6" name="Freeform 263"/>
          <p:cNvSpPr>
            <a:spLocks/>
          </p:cNvSpPr>
          <p:nvPr/>
        </p:nvSpPr>
        <p:spPr bwMode="auto">
          <a:xfrm>
            <a:off x="7743825" y="3741738"/>
            <a:ext cx="46038" cy="6985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" name="Freeform 264"/>
          <p:cNvSpPr>
            <a:spLocks/>
          </p:cNvSpPr>
          <p:nvPr/>
        </p:nvSpPr>
        <p:spPr bwMode="auto">
          <a:xfrm>
            <a:off x="7799388" y="3382963"/>
            <a:ext cx="344487" cy="374650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" name="Freeform 265"/>
          <p:cNvSpPr>
            <a:spLocks/>
          </p:cNvSpPr>
          <p:nvPr/>
        </p:nvSpPr>
        <p:spPr bwMode="auto">
          <a:xfrm>
            <a:off x="8042275" y="3038475"/>
            <a:ext cx="61913" cy="306388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" name="Freeform 272"/>
          <p:cNvSpPr>
            <a:spLocks/>
          </p:cNvSpPr>
          <p:nvPr/>
        </p:nvSpPr>
        <p:spPr bwMode="auto">
          <a:xfrm>
            <a:off x="7491413" y="4164013"/>
            <a:ext cx="141287" cy="195262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" name="Freeform 273"/>
          <p:cNvSpPr>
            <a:spLocks/>
          </p:cNvSpPr>
          <p:nvPr/>
        </p:nvSpPr>
        <p:spPr bwMode="auto">
          <a:xfrm>
            <a:off x="7548563" y="4391025"/>
            <a:ext cx="115887" cy="92075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" name="Freeform 333"/>
          <p:cNvSpPr>
            <a:spLocks/>
          </p:cNvSpPr>
          <p:nvPr/>
        </p:nvSpPr>
        <p:spPr bwMode="auto">
          <a:xfrm>
            <a:off x="6705600" y="3117850"/>
            <a:ext cx="777875" cy="390525"/>
          </a:xfrm>
          <a:custGeom>
            <a:avLst/>
            <a:gdLst>
              <a:gd name="T0" fmla="*/ 2147483647 w 595"/>
              <a:gd name="T1" fmla="*/ 2147483647 h 301"/>
              <a:gd name="T2" fmla="*/ 2147483647 w 595"/>
              <a:gd name="T3" fmla="*/ 2147483647 h 301"/>
              <a:gd name="T4" fmla="*/ 2147483647 w 595"/>
              <a:gd name="T5" fmla="*/ 2147483647 h 301"/>
              <a:gd name="T6" fmla="*/ 2147483647 w 595"/>
              <a:gd name="T7" fmla="*/ 2147483647 h 301"/>
              <a:gd name="T8" fmla="*/ 2147483647 w 595"/>
              <a:gd name="T9" fmla="*/ 2147483647 h 301"/>
              <a:gd name="T10" fmla="*/ 2147483647 w 595"/>
              <a:gd name="T11" fmla="*/ 2147483647 h 301"/>
              <a:gd name="T12" fmla="*/ 2147483647 w 595"/>
              <a:gd name="T13" fmla="*/ 2147483647 h 301"/>
              <a:gd name="T14" fmla="*/ 2147483647 w 595"/>
              <a:gd name="T15" fmla="*/ 2147483647 h 301"/>
              <a:gd name="T16" fmla="*/ 2147483647 w 595"/>
              <a:gd name="T17" fmla="*/ 2147483647 h 301"/>
              <a:gd name="T18" fmla="*/ 2147483647 w 595"/>
              <a:gd name="T19" fmla="*/ 2147483647 h 301"/>
              <a:gd name="T20" fmla="*/ 2147483647 w 595"/>
              <a:gd name="T21" fmla="*/ 2147483647 h 301"/>
              <a:gd name="T22" fmla="*/ 2147483647 w 595"/>
              <a:gd name="T23" fmla="*/ 2147483647 h 301"/>
              <a:gd name="T24" fmla="*/ 2147483647 w 595"/>
              <a:gd name="T25" fmla="*/ 2147483647 h 301"/>
              <a:gd name="T26" fmla="*/ 2147483647 w 595"/>
              <a:gd name="T27" fmla="*/ 2147483647 h 301"/>
              <a:gd name="T28" fmla="*/ 2147483647 w 595"/>
              <a:gd name="T29" fmla="*/ 2147483647 h 301"/>
              <a:gd name="T30" fmla="*/ 2147483647 w 595"/>
              <a:gd name="T31" fmla="*/ 2147483647 h 301"/>
              <a:gd name="T32" fmla="*/ 2147483647 w 595"/>
              <a:gd name="T33" fmla="*/ 2147483647 h 301"/>
              <a:gd name="T34" fmla="*/ 2147483647 w 595"/>
              <a:gd name="T35" fmla="*/ 2147483647 h 301"/>
              <a:gd name="T36" fmla="*/ 2147483647 w 595"/>
              <a:gd name="T37" fmla="*/ 2147483647 h 301"/>
              <a:gd name="T38" fmla="*/ 2147483647 w 595"/>
              <a:gd name="T39" fmla="*/ 2147483647 h 301"/>
              <a:gd name="T40" fmla="*/ 2147483647 w 595"/>
              <a:gd name="T41" fmla="*/ 2147483647 h 301"/>
              <a:gd name="T42" fmla="*/ 2147483647 w 595"/>
              <a:gd name="T43" fmla="*/ 0 h 301"/>
              <a:gd name="T44" fmla="*/ 2147483647 w 595"/>
              <a:gd name="T45" fmla="*/ 2147483647 h 301"/>
              <a:gd name="T46" fmla="*/ 2147483647 w 595"/>
              <a:gd name="T47" fmla="*/ 2147483647 h 301"/>
              <a:gd name="T48" fmla="*/ 2147483647 w 595"/>
              <a:gd name="T49" fmla="*/ 2147483647 h 301"/>
              <a:gd name="T50" fmla="*/ 2147483647 w 595"/>
              <a:gd name="T51" fmla="*/ 2147483647 h 301"/>
              <a:gd name="T52" fmla="*/ 2147483647 w 595"/>
              <a:gd name="T53" fmla="*/ 2147483647 h 301"/>
              <a:gd name="T54" fmla="*/ 0 w 595"/>
              <a:gd name="T55" fmla="*/ 2147483647 h 301"/>
              <a:gd name="T56" fmla="*/ 2147483647 w 595"/>
              <a:gd name="T57" fmla="*/ 2147483647 h 301"/>
              <a:gd name="T58" fmla="*/ 2147483647 w 595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2" name="Line 449"/>
          <p:cNvSpPr>
            <a:spLocks noChangeShapeType="1"/>
          </p:cNvSpPr>
          <p:nvPr/>
        </p:nvSpPr>
        <p:spPr bwMode="auto">
          <a:xfrm>
            <a:off x="7453313" y="41814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" name="Freeform 506"/>
          <p:cNvSpPr>
            <a:spLocks/>
          </p:cNvSpPr>
          <p:nvPr/>
        </p:nvSpPr>
        <p:spPr bwMode="auto">
          <a:xfrm>
            <a:off x="7602538" y="3467100"/>
            <a:ext cx="123825" cy="155575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0 w 78"/>
              <a:gd name="T9" fmla="*/ 2147483647 h 98"/>
              <a:gd name="T10" fmla="*/ 0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0 h 98"/>
              <a:gd name="T64" fmla="*/ 2147483647 w 78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64" name="Freeform 517"/>
          <p:cNvSpPr>
            <a:spLocks/>
          </p:cNvSpPr>
          <p:nvPr/>
        </p:nvSpPr>
        <p:spPr bwMode="auto">
          <a:xfrm>
            <a:off x="7650163" y="3606800"/>
            <a:ext cx="85725" cy="104775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" name="Freeform 411"/>
          <p:cNvSpPr>
            <a:spLocks/>
          </p:cNvSpPr>
          <p:nvPr/>
        </p:nvSpPr>
        <p:spPr bwMode="auto">
          <a:xfrm>
            <a:off x="2932113" y="5340350"/>
            <a:ext cx="127000" cy="166688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" name="Freeform 420"/>
          <p:cNvSpPr>
            <a:spLocks/>
          </p:cNvSpPr>
          <p:nvPr/>
        </p:nvSpPr>
        <p:spPr bwMode="auto">
          <a:xfrm>
            <a:off x="2384425" y="4649788"/>
            <a:ext cx="320675" cy="392112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7" name="Freeform 413"/>
          <p:cNvSpPr>
            <a:spLocks/>
          </p:cNvSpPr>
          <p:nvPr/>
        </p:nvSpPr>
        <p:spPr bwMode="auto">
          <a:xfrm>
            <a:off x="2589213" y="4525963"/>
            <a:ext cx="884237" cy="91122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1978554233 h 10000"/>
              <a:gd name="T28" fmla="*/ 2147483647 w 10000"/>
              <a:gd name="T29" fmla="*/ 1571492712 h 10000"/>
              <a:gd name="T30" fmla="*/ 2147483647 w 10000"/>
              <a:gd name="T31" fmla="*/ 1454980750 h 10000"/>
              <a:gd name="T32" fmla="*/ 2147483647 w 10000"/>
              <a:gd name="T33" fmla="*/ 1106175301 h 10000"/>
              <a:gd name="T34" fmla="*/ 2147483647 w 10000"/>
              <a:gd name="T35" fmla="*/ 640102212 h 10000"/>
              <a:gd name="T36" fmla="*/ 2147483647 w 10000"/>
              <a:gd name="T37" fmla="*/ 174776418 h 10000"/>
              <a:gd name="T38" fmla="*/ 2147483647 w 10000"/>
              <a:gd name="T39" fmla="*/ 640102212 h 10000"/>
              <a:gd name="T40" fmla="*/ 2147483647 w 10000"/>
              <a:gd name="T41" fmla="*/ 581837847 h 10000"/>
              <a:gd name="T42" fmla="*/ 2147483647 w 10000"/>
              <a:gd name="T43" fmla="*/ 640102212 h 10000"/>
              <a:gd name="T44" fmla="*/ 2147483647 w 10000"/>
              <a:gd name="T45" fmla="*/ 756622557 h 10000"/>
              <a:gd name="T46" fmla="*/ 2147483647 w 10000"/>
              <a:gd name="T47" fmla="*/ 233040691 h 10000"/>
              <a:gd name="T48" fmla="*/ 2147483647 w 10000"/>
              <a:gd name="T49" fmla="*/ 0 h 10000"/>
              <a:gd name="T50" fmla="*/ 1983523268 w 10000"/>
              <a:gd name="T51" fmla="*/ 233040691 h 10000"/>
              <a:gd name="T52" fmla="*/ 1700062263 w 10000"/>
              <a:gd name="T53" fmla="*/ 523581775 h 10000"/>
              <a:gd name="T54" fmla="*/ 1246527822 w 10000"/>
              <a:gd name="T55" fmla="*/ 873134519 h 10000"/>
              <a:gd name="T56" fmla="*/ 623607879 w 10000"/>
              <a:gd name="T57" fmla="*/ 814878538 h 10000"/>
              <a:gd name="T58" fmla="*/ 566914139 w 10000"/>
              <a:gd name="T59" fmla="*/ 1746277422 h 10000"/>
              <a:gd name="T60" fmla="*/ 396840702 w 10000"/>
              <a:gd name="T61" fmla="*/ 1804533494 h 10000"/>
              <a:gd name="T62" fmla="*/ 0 w 10000"/>
              <a:gd name="T63" fmla="*/ 2147483647 h 10000"/>
              <a:gd name="T64" fmla="*/ 226767265 w 10000"/>
              <a:gd name="T65" fmla="*/ 2147483647 h 10000"/>
              <a:gd name="T66" fmla="*/ 566914139 w 10000"/>
              <a:gd name="T67" fmla="*/ 2147483647 h 10000"/>
              <a:gd name="T68" fmla="*/ 680301707 w 10000"/>
              <a:gd name="T69" fmla="*/ 2147483647 h 10000"/>
              <a:gd name="T70" fmla="*/ 975514221 w 10000"/>
              <a:gd name="T71" fmla="*/ 2147483647 h 10000"/>
              <a:gd name="T72" fmla="*/ 1292157988 w 10000"/>
              <a:gd name="T73" fmla="*/ 2147483647 h 10000"/>
              <a:gd name="T74" fmla="*/ 1529988738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8" name="Freeform 409"/>
          <p:cNvSpPr>
            <a:spLocks/>
          </p:cNvSpPr>
          <p:nvPr/>
        </p:nvSpPr>
        <p:spPr bwMode="auto">
          <a:xfrm>
            <a:off x="2576513" y="5127625"/>
            <a:ext cx="473075" cy="947738"/>
          </a:xfrm>
          <a:custGeom>
            <a:avLst/>
            <a:gdLst>
              <a:gd name="T0" fmla="*/ 2147483647 w 10000"/>
              <a:gd name="T1" fmla="*/ 2147483647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2147483647 h 10001"/>
              <a:gd name="T8" fmla="*/ 2147483647 w 10000"/>
              <a:gd name="T9" fmla="*/ 2147483647 h 10001"/>
              <a:gd name="T10" fmla="*/ 2147483647 w 10000"/>
              <a:gd name="T11" fmla="*/ 2147483647 h 10001"/>
              <a:gd name="T12" fmla="*/ 2147483647 w 10000"/>
              <a:gd name="T13" fmla="*/ 2147483647 h 10001"/>
              <a:gd name="T14" fmla="*/ 2147483647 w 10000"/>
              <a:gd name="T15" fmla="*/ 2147483647 h 10001"/>
              <a:gd name="T16" fmla="*/ 2147483647 w 10000"/>
              <a:gd name="T17" fmla="*/ 2147483647 h 10001"/>
              <a:gd name="T18" fmla="*/ 2147483647 w 10000"/>
              <a:gd name="T19" fmla="*/ 2147483647 h 10001"/>
              <a:gd name="T20" fmla="*/ 2147483647 w 10000"/>
              <a:gd name="T21" fmla="*/ 2147483647 h 10001"/>
              <a:gd name="T22" fmla="*/ 2147483647 w 10000"/>
              <a:gd name="T23" fmla="*/ 2147483647 h 10001"/>
              <a:gd name="T24" fmla="*/ 2147483647 w 10000"/>
              <a:gd name="T25" fmla="*/ 2147483647 h 10001"/>
              <a:gd name="T26" fmla="*/ 2147483647 w 10000"/>
              <a:gd name="T27" fmla="*/ 2147483647 h 10001"/>
              <a:gd name="T28" fmla="*/ 2147483647 w 10000"/>
              <a:gd name="T29" fmla="*/ 0 h 10001"/>
              <a:gd name="T30" fmla="*/ 2147483647 w 10000"/>
              <a:gd name="T31" fmla="*/ 2147483647 h 10001"/>
              <a:gd name="T32" fmla="*/ 2147483647 w 10000"/>
              <a:gd name="T33" fmla="*/ 2147483647 h 10001"/>
              <a:gd name="T34" fmla="*/ 2147483647 w 10000"/>
              <a:gd name="T35" fmla="*/ 2147483647 h 10001"/>
              <a:gd name="T36" fmla="*/ 2147483647 w 10000"/>
              <a:gd name="T37" fmla="*/ 2147483647 h 10001"/>
              <a:gd name="T38" fmla="*/ 2147483647 w 10000"/>
              <a:gd name="T39" fmla="*/ 2147483647 h 10001"/>
              <a:gd name="T40" fmla="*/ 2147483647 w 10000"/>
              <a:gd name="T41" fmla="*/ 2147483647 h 10001"/>
              <a:gd name="T42" fmla="*/ 2147483647 w 10000"/>
              <a:gd name="T43" fmla="*/ 2147483647 h 10001"/>
              <a:gd name="T44" fmla="*/ 2147483647 w 10000"/>
              <a:gd name="T45" fmla="*/ 2147483647 h 10001"/>
              <a:gd name="T46" fmla="*/ 2147483647 w 10000"/>
              <a:gd name="T47" fmla="*/ 2147483647 h 10001"/>
              <a:gd name="T48" fmla="*/ 2147483647 w 10000"/>
              <a:gd name="T49" fmla="*/ 2147483647 h 10001"/>
              <a:gd name="T50" fmla="*/ 2147483647 w 10000"/>
              <a:gd name="T51" fmla="*/ 2147483647 h 10001"/>
              <a:gd name="T52" fmla="*/ 2147483647 w 10000"/>
              <a:gd name="T53" fmla="*/ 2147483647 h 10001"/>
              <a:gd name="T54" fmla="*/ 2147483647 w 10000"/>
              <a:gd name="T55" fmla="*/ 2147483647 h 10001"/>
              <a:gd name="T56" fmla="*/ 2147483647 w 10000"/>
              <a:gd name="T57" fmla="*/ 2147483647 h 10001"/>
              <a:gd name="T58" fmla="*/ 2147483647 w 10000"/>
              <a:gd name="T59" fmla="*/ 2147483647 h 10001"/>
              <a:gd name="T60" fmla="*/ 2147483647 w 10000"/>
              <a:gd name="T61" fmla="*/ 2147483647 h 10001"/>
              <a:gd name="T62" fmla="*/ 2147483647 w 10000"/>
              <a:gd name="T63" fmla="*/ 2147483647 h 10001"/>
              <a:gd name="T64" fmla="*/ 2147483647 w 10000"/>
              <a:gd name="T65" fmla="*/ 2147483647 h 10001"/>
              <a:gd name="T66" fmla="*/ 0 w 10000"/>
              <a:gd name="T67" fmla="*/ 2147483647 h 10001"/>
              <a:gd name="T68" fmla="*/ 806443005 w 10000"/>
              <a:gd name="T69" fmla="*/ 2147483647 h 10001"/>
              <a:gd name="T70" fmla="*/ 2147483647 w 10000"/>
              <a:gd name="T71" fmla="*/ 2147483647 h 10001"/>
              <a:gd name="T72" fmla="*/ 2147483647 w 10000"/>
              <a:gd name="T73" fmla="*/ 2147483647 h 10001"/>
              <a:gd name="T74" fmla="*/ 2147483647 w 10000"/>
              <a:gd name="T75" fmla="*/ 2147483647 h 10001"/>
              <a:gd name="T76" fmla="*/ 2147483647 w 10000"/>
              <a:gd name="T77" fmla="*/ 2147483647 h 10001"/>
              <a:gd name="T78" fmla="*/ 2147483647 w 10000"/>
              <a:gd name="T79" fmla="*/ 2147483647 h 10001"/>
              <a:gd name="T80" fmla="*/ 2147483647 w 10000"/>
              <a:gd name="T81" fmla="*/ 2147483647 h 10001"/>
              <a:gd name="T82" fmla="*/ 2147483647 w 10000"/>
              <a:gd name="T83" fmla="*/ 2147483647 h 10001"/>
              <a:gd name="T84" fmla="*/ 2147483647 w 10000"/>
              <a:gd name="T85" fmla="*/ 2147483647 h 10001"/>
              <a:gd name="T86" fmla="*/ 2147483647 w 10000"/>
              <a:gd name="T87" fmla="*/ 2147483647 h 10001"/>
              <a:gd name="T88" fmla="*/ 2147483647 w 10000"/>
              <a:gd name="T89" fmla="*/ 2147483647 h 10001"/>
              <a:gd name="T90" fmla="*/ 2147483647 w 10000"/>
              <a:gd name="T91" fmla="*/ 2147483647 h 10001"/>
              <a:gd name="T92" fmla="*/ 2147483647 w 10000"/>
              <a:gd name="T93" fmla="*/ 2147483647 h 10001"/>
              <a:gd name="T94" fmla="*/ 2147483647 w 10000"/>
              <a:gd name="T95" fmla="*/ 2147483647 h 10001"/>
              <a:gd name="T96" fmla="*/ 2147483647 w 10000"/>
              <a:gd name="T97" fmla="*/ 2147483647 h 10001"/>
              <a:gd name="T98" fmla="*/ 2147483647 w 10000"/>
              <a:gd name="T99" fmla="*/ 2147483647 h 10001"/>
              <a:gd name="T100" fmla="*/ 2147483647 w 10000"/>
              <a:gd name="T101" fmla="*/ 2147483647 h 10001"/>
              <a:gd name="T102" fmla="*/ 2147483647 w 10000"/>
              <a:gd name="T103" fmla="*/ 2147483647 h 10001"/>
              <a:gd name="T104" fmla="*/ 2147483647 w 10000"/>
              <a:gd name="T105" fmla="*/ 2147483647 h 10001"/>
              <a:gd name="T106" fmla="*/ 2147483647 w 10000"/>
              <a:gd name="T107" fmla="*/ 2147483647 h 10001"/>
              <a:gd name="T108" fmla="*/ 2147483647 w 10000"/>
              <a:gd name="T109" fmla="*/ 2147483647 h 10001"/>
              <a:gd name="T110" fmla="*/ 2147483647 w 10000"/>
              <a:gd name="T111" fmla="*/ 2147483647 h 10001"/>
              <a:gd name="T112" fmla="*/ 2147483647 w 10000"/>
              <a:gd name="T113" fmla="*/ 2147483647 h 10001"/>
              <a:gd name="T114" fmla="*/ 2147483647 w 10000"/>
              <a:gd name="T115" fmla="*/ 2147483647 h 10001"/>
              <a:gd name="T116" fmla="*/ 2147483647 w 10000"/>
              <a:gd name="T117" fmla="*/ 2147483647 h 10001"/>
              <a:gd name="T118" fmla="*/ 2147483647 w 10000"/>
              <a:gd name="T119" fmla="*/ 2147483647 h 10001"/>
              <a:gd name="T120" fmla="*/ 2147483647 w 10000"/>
              <a:gd name="T121" fmla="*/ 2147483647 h 10001"/>
              <a:gd name="T122" fmla="*/ 2147483647 w 10000"/>
              <a:gd name="T123" fmla="*/ 2147483647 h 10001"/>
              <a:gd name="T124" fmla="*/ 2147483647 w 10000"/>
              <a:gd name="T125" fmla="*/ 2147483647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" name="Freeform 444"/>
          <p:cNvSpPr>
            <a:spLocks/>
          </p:cNvSpPr>
          <p:nvPr/>
        </p:nvSpPr>
        <p:spPr bwMode="auto">
          <a:xfrm>
            <a:off x="2513013" y="5027613"/>
            <a:ext cx="242887" cy="1179512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2147483647 w 14463"/>
              <a:gd name="T47" fmla="*/ 2147483647 h 11339"/>
              <a:gd name="T48" fmla="*/ 2147483647 w 14463"/>
              <a:gd name="T49" fmla="*/ 2147483647 h 11339"/>
              <a:gd name="T50" fmla="*/ 2147483647 w 14463"/>
              <a:gd name="T51" fmla="*/ 2147483647 h 11339"/>
              <a:gd name="T52" fmla="*/ 2147483647 w 14463"/>
              <a:gd name="T53" fmla="*/ 2147483647 h 11339"/>
              <a:gd name="T54" fmla="*/ 2147483647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2147483647 w 14463"/>
              <a:gd name="T63" fmla="*/ 2147483647 h 11339"/>
              <a:gd name="T64" fmla="*/ 0 w 14463"/>
              <a:gd name="T65" fmla="*/ 2147483647 h 11339"/>
              <a:gd name="T66" fmla="*/ 2147483647 w 14463"/>
              <a:gd name="T67" fmla="*/ 2147483647 h 11339"/>
              <a:gd name="T68" fmla="*/ 2147483647 w 14463"/>
              <a:gd name="T69" fmla="*/ 2147483647 h 11339"/>
              <a:gd name="T70" fmla="*/ 2147483647 w 14463"/>
              <a:gd name="T71" fmla="*/ 2147483647 h 11339"/>
              <a:gd name="T72" fmla="*/ 2147483647 w 14463"/>
              <a:gd name="T73" fmla="*/ 2147483647 h 11339"/>
              <a:gd name="T74" fmla="*/ 2147483647 w 14463"/>
              <a:gd name="T75" fmla="*/ 2147483647 h 11339"/>
              <a:gd name="T76" fmla="*/ 2147483647 w 14463"/>
              <a:gd name="T77" fmla="*/ 2147483647 h 11339"/>
              <a:gd name="T78" fmla="*/ 2147483647 w 14463"/>
              <a:gd name="T79" fmla="*/ 2147483647 h 11339"/>
              <a:gd name="T80" fmla="*/ 21474836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" name="Freeform 410"/>
          <p:cNvSpPr>
            <a:spLocks/>
          </p:cNvSpPr>
          <p:nvPr/>
        </p:nvSpPr>
        <p:spPr bwMode="auto">
          <a:xfrm>
            <a:off x="2833688" y="5080000"/>
            <a:ext cx="200025" cy="18732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" name="Freeform 412"/>
          <p:cNvSpPr>
            <a:spLocks/>
          </p:cNvSpPr>
          <p:nvPr/>
        </p:nvSpPr>
        <p:spPr bwMode="auto">
          <a:xfrm>
            <a:off x="2679700" y="4872038"/>
            <a:ext cx="266700" cy="287337"/>
          </a:xfrm>
          <a:custGeom>
            <a:avLst/>
            <a:gdLst>
              <a:gd name="T0" fmla="*/ 2147483647 w 10141"/>
              <a:gd name="T1" fmla="*/ 2147483647 h 10000"/>
              <a:gd name="T2" fmla="*/ 2147483647 w 10141"/>
              <a:gd name="T3" fmla="*/ 2147483647 h 10000"/>
              <a:gd name="T4" fmla="*/ 2147483647 w 10141"/>
              <a:gd name="T5" fmla="*/ 2147483647 h 10000"/>
              <a:gd name="T6" fmla="*/ 2147483647 w 10141"/>
              <a:gd name="T7" fmla="*/ 2147483647 h 10000"/>
              <a:gd name="T8" fmla="*/ 2147483647 w 10141"/>
              <a:gd name="T9" fmla="*/ 2147483647 h 10000"/>
              <a:gd name="T10" fmla="*/ 2147483647 w 10141"/>
              <a:gd name="T11" fmla="*/ 2147483647 h 10000"/>
              <a:gd name="T12" fmla="*/ 2147483647 w 10141"/>
              <a:gd name="T13" fmla="*/ 2147483647 h 10000"/>
              <a:gd name="T14" fmla="*/ 2147483647 w 10141"/>
              <a:gd name="T15" fmla="*/ 2147483647 h 10000"/>
              <a:gd name="T16" fmla="*/ 2147483647 w 10141"/>
              <a:gd name="T17" fmla="*/ 2147483647 h 10000"/>
              <a:gd name="T18" fmla="*/ 2147483647 w 10141"/>
              <a:gd name="T19" fmla="*/ 2147483647 h 10000"/>
              <a:gd name="T20" fmla="*/ 2147483647 w 10141"/>
              <a:gd name="T21" fmla="*/ 2147483647 h 10000"/>
              <a:gd name="T22" fmla="*/ 2147483647 w 10141"/>
              <a:gd name="T23" fmla="*/ 2147483647 h 10000"/>
              <a:gd name="T24" fmla="*/ 2147483647 w 10141"/>
              <a:gd name="T25" fmla="*/ 2147483647 h 10000"/>
              <a:gd name="T26" fmla="*/ 2147483647 w 10141"/>
              <a:gd name="T27" fmla="*/ 0 h 10000"/>
              <a:gd name="T28" fmla="*/ 2147483647 w 10141"/>
              <a:gd name="T29" fmla="*/ 2147483647 h 10000"/>
              <a:gd name="T30" fmla="*/ 2147483647 w 10141"/>
              <a:gd name="T31" fmla="*/ 2147483647 h 10000"/>
              <a:gd name="T32" fmla="*/ 2147483647 w 10141"/>
              <a:gd name="T33" fmla="*/ 2147483647 h 10000"/>
              <a:gd name="T34" fmla="*/ 2147483647 w 10141"/>
              <a:gd name="T35" fmla="*/ 2147483647 h 10000"/>
              <a:gd name="T36" fmla="*/ 2147483647 w 10141"/>
              <a:gd name="T37" fmla="*/ 2147483647 h 10000"/>
              <a:gd name="T38" fmla="*/ 2147483647 w 10141"/>
              <a:gd name="T39" fmla="*/ 2147483647 h 10000"/>
              <a:gd name="T40" fmla="*/ 2147483647 w 10141"/>
              <a:gd name="T41" fmla="*/ 2147483647 h 10000"/>
              <a:gd name="T42" fmla="*/ 2147483647 w 10141"/>
              <a:gd name="T43" fmla="*/ 2147483647 h 10000"/>
              <a:gd name="T44" fmla="*/ 2147483647 w 10141"/>
              <a:gd name="T45" fmla="*/ 2147483647 h 10000"/>
              <a:gd name="T46" fmla="*/ 2147483647 w 10141"/>
              <a:gd name="T47" fmla="*/ 2147483647 h 10000"/>
              <a:gd name="T48" fmla="*/ 2147483647 w 10141"/>
              <a:gd name="T49" fmla="*/ 2147483647 h 10000"/>
              <a:gd name="T50" fmla="*/ 2147483647 w 10141"/>
              <a:gd name="T51" fmla="*/ 2147483647 h 10000"/>
              <a:gd name="T52" fmla="*/ 2147483647 w 10141"/>
              <a:gd name="T53" fmla="*/ 2147483647 h 10000"/>
              <a:gd name="T54" fmla="*/ 2147483647 w 10141"/>
              <a:gd name="T55" fmla="*/ 2147483647 h 10000"/>
              <a:gd name="T56" fmla="*/ 2147483647 w 10141"/>
              <a:gd name="T57" fmla="*/ 2147483647 h 10000"/>
              <a:gd name="T58" fmla="*/ 2147483647 w 10141"/>
              <a:gd name="T59" fmla="*/ 2147483647 h 10000"/>
              <a:gd name="T60" fmla="*/ 2147483647 w 10141"/>
              <a:gd name="T61" fmla="*/ 2147483647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" name="Freeform 405"/>
          <p:cNvSpPr>
            <a:spLocks/>
          </p:cNvSpPr>
          <p:nvPr/>
        </p:nvSpPr>
        <p:spPr bwMode="auto">
          <a:xfrm>
            <a:off x="2544763" y="4603750"/>
            <a:ext cx="195262" cy="139700"/>
          </a:xfrm>
          <a:custGeom>
            <a:avLst/>
            <a:gdLst>
              <a:gd name="T0" fmla="*/ 0 w 10000"/>
              <a:gd name="T1" fmla="*/ 2069270529 h 10000"/>
              <a:gd name="T2" fmla="*/ 0 w 10000"/>
              <a:gd name="T3" fmla="*/ 2069270529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069270529 h 10000"/>
              <a:gd name="T20" fmla="*/ 2147483647 w 10000"/>
              <a:gd name="T21" fmla="*/ 591159340 h 10000"/>
              <a:gd name="T22" fmla="*/ 2147483647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" name="Freeform 407"/>
          <p:cNvSpPr>
            <a:spLocks/>
          </p:cNvSpPr>
          <p:nvPr/>
        </p:nvSpPr>
        <p:spPr bwMode="auto">
          <a:xfrm>
            <a:off x="2867025" y="4437063"/>
            <a:ext cx="117475" cy="179387"/>
          </a:xfrm>
          <a:custGeom>
            <a:avLst/>
            <a:gdLst>
              <a:gd name="T0" fmla="*/ 2147483647 w 90"/>
              <a:gd name="T1" fmla="*/ 2147483647 h 138"/>
              <a:gd name="T2" fmla="*/ 2147483647 w 90"/>
              <a:gd name="T3" fmla="*/ 2147483647 h 138"/>
              <a:gd name="T4" fmla="*/ 2147483647 w 90"/>
              <a:gd name="T5" fmla="*/ 2147483647 h 138"/>
              <a:gd name="T6" fmla="*/ 2147483647 w 90"/>
              <a:gd name="T7" fmla="*/ 2147483647 h 138"/>
              <a:gd name="T8" fmla="*/ 2147483647 w 90"/>
              <a:gd name="T9" fmla="*/ 2147483647 h 138"/>
              <a:gd name="T10" fmla="*/ 2147483647 w 90"/>
              <a:gd name="T11" fmla="*/ 2147483647 h 138"/>
              <a:gd name="T12" fmla="*/ 2147483647 w 90"/>
              <a:gd name="T13" fmla="*/ 2147483647 h 138"/>
              <a:gd name="T14" fmla="*/ 2147483647 w 90"/>
              <a:gd name="T15" fmla="*/ 0 h 138"/>
              <a:gd name="T16" fmla="*/ 2147483647 w 90"/>
              <a:gd name="T17" fmla="*/ 2147483647 h 138"/>
              <a:gd name="T18" fmla="*/ 0 w 90"/>
              <a:gd name="T19" fmla="*/ 2147483647 h 138"/>
              <a:gd name="T20" fmla="*/ 2147483647 w 90"/>
              <a:gd name="T21" fmla="*/ 2147483647 h 138"/>
              <a:gd name="T22" fmla="*/ 2147483647 w 90"/>
              <a:gd name="T23" fmla="*/ 2147483647 h 138"/>
              <a:gd name="T24" fmla="*/ 2147483647 w 90"/>
              <a:gd name="T25" fmla="*/ 2147483647 h 138"/>
              <a:gd name="T26" fmla="*/ 2147483647 w 90"/>
              <a:gd name="T27" fmla="*/ 2147483647 h 138"/>
              <a:gd name="T28" fmla="*/ 2147483647 w 90"/>
              <a:gd name="T29" fmla="*/ 2147483647 h 138"/>
              <a:gd name="T30" fmla="*/ 2147483647 w 90"/>
              <a:gd name="T31" fmla="*/ 2147483647 h 138"/>
              <a:gd name="T32" fmla="*/ 2147483647 w 90"/>
              <a:gd name="T33" fmla="*/ 2147483647 h 138"/>
              <a:gd name="T34" fmla="*/ 2147483647 w 90"/>
              <a:gd name="T35" fmla="*/ 2147483647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" name="Freeform 408"/>
          <p:cNvSpPr>
            <a:spLocks/>
          </p:cNvSpPr>
          <p:nvPr/>
        </p:nvSpPr>
        <p:spPr bwMode="auto">
          <a:xfrm>
            <a:off x="3049588" y="4500563"/>
            <a:ext cx="76200" cy="93662"/>
          </a:xfrm>
          <a:custGeom>
            <a:avLst/>
            <a:gdLst>
              <a:gd name="T0" fmla="*/ 2147483647 w 60"/>
              <a:gd name="T1" fmla="*/ 2147483647 h 72"/>
              <a:gd name="T2" fmla="*/ 2147483647 w 60"/>
              <a:gd name="T3" fmla="*/ 2147483647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2147483647 w 60"/>
              <a:gd name="T9" fmla="*/ 2147483647 h 72"/>
              <a:gd name="T10" fmla="*/ 2147483647 w 60"/>
              <a:gd name="T11" fmla="*/ 0 h 72"/>
              <a:gd name="T12" fmla="*/ 2147483647 w 60"/>
              <a:gd name="T13" fmla="*/ 0 h 72"/>
              <a:gd name="T14" fmla="*/ 0 w 60"/>
              <a:gd name="T15" fmla="*/ 2147483647 h 72"/>
              <a:gd name="T16" fmla="*/ 2147483647 w 60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5" name="Freeform 417"/>
          <p:cNvSpPr>
            <a:spLocks/>
          </p:cNvSpPr>
          <p:nvPr/>
        </p:nvSpPr>
        <p:spPr bwMode="auto">
          <a:xfrm>
            <a:off x="2955925" y="4497388"/>
            <a:ext cx="96838" cy="109537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0 h 84"/>
              <a:gd name="T12" fmla="*/ 2147483647 w 72"/>
              <a:gd name="T13" fmla="*/ 2147483647 h 84"/>
              <a:gd name="T14" fmla="*/ 0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6" name="Freeform 418"/>
          <p:cNvSpPr>
            <a:spLocks/>
          </p:cNvSpPr>
          <p:nvPr/>
        </p:nvSpPr>
        <p:spPr bwMode="auto">
          <a:xfrm>
            <a:off x="2592388" y="4352925"/>
            <a:ext cx="333375" cy="2809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0 h 36"/>
              <a:gd name="T28" fmla="*/ 2147483647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2147483647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2147483647 w 43"/>
              <a:gd name="T57" fmla="*/ 2147483647 h 36"/>
              <a:gd name="T58" fmla="*/ 2147483647 w 43"/>
              <a:gd name="T59" fmla="*/ 2147483647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7" name="Freeform 421"/>
          <p:cNvSpPr>
            <a:spLocks/>
          </p:cNvSpPr>
          <p:nvPr/>
        </p:nvSpPr>
        <p:spPr bwMode="auto">
          <a:xfrm>
            <a:off x="2403475" y="4602163"/>
            <a:ext cx="134938" cy="149225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" name="Freeform 263"/>
          <p:cNvSpPr>
            <a:spLocks/>
          </p:cNvSpPr>
          <p:nvPr/>
        </p:nvSpPr>
        <p:spPr bwMode="auto">
          <a:xfrm>
            <a:off x="4770438" y="2941638"/>
            <a:ext cx="49212" cy="96837"/>
          </a:xfrm>
          <a:custGeom>
            <a:avLst/>
            <a:gdLst>
              <a:gd name="T0" fmla="*/ 1 w 429209"/>
              <a:gd name="T1" fmla="*/ 16 h 839755"/>
              <a:gd name="T2" fmla="*/ 1 w 429209"/>
              <a:gd name="T3" fmla="*/ 11 h 839755"/>
              <a:gd name="T4" fmla="*/ 0 w 429209"/>
              <a:gd name="T5" fmla="*/ 11 h 839755"/>
              <a:gd name="T6" fmla="*/ 2 w 429209"/>
              <a:gd name="T7" fmla="*/ 3 h 839755"/>
              <a:gd name="T8" fmla="*/ 5 w 429209"/>
              <a:gd name="T9" fmla="*/ 3 h 839755"/>
              <a:gd name="T10" fmla="*/ 8 w 429209"/>
              <a:gd name="T11" fmla="*/ 0 h 839755"/>
              <a:gd name="T12" fmla="*/ 8 w 429209"/>
              <a:gd name="T13" fmla="*/ 5 h 839755"/>
              <a:gd name="T14" fmla="*/ 8 w 429209"/>
              <a:gd name="T15" fmla="*/ 8 h 839755"/>
              <a:gd name="T16" fmla="*/ 4 w 429209"/>
              <a:gd name="T17" fmla="*/ 13 h 839755"/>
              <a:gd name="T18" fmla="*/ 4 w 429209"/>
              <a:gd name="T19" fmla="*/ 17 h 839755"/>
              <a:gd name="T20" fmla="*/ 2 w 429209"/>
              <a:gd name="T21" fmla="*/ 16 h 839755"/>
              <a:gd name="T22" fmla="*/ 1 w 429209"/>
              <a:gd name="T23" fmla="*/ 16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9" name="Freeform 295"/>
          <p:cNvSpPr>
            <a:spLocks/>
          </p:cNvSpPr>
          <p:nvPr/>
        </p:nvSpPr>
        <p:spPr bwMode="auto">
          <a:xfrm>
            <a:off x="6042025" y="3614738"/>
            <a:ext cx="431800" cy="417512"/>
          </a:xfrm>
          <a:custGeom>
            <a:avLst/>
            <a:gdLst>
              <a:gd name="T0" fmla="*/ 2147483647 w 10795"/>
              <a:gd name="T1" fmla="*/ 2147483647 h 10652"/>
              <a:gd name="T2" fmla="*/ 2147483647 w 10795"/>
              <a:gd name="T3" fmla="*/ 2147483647 h 10652"/>
              <a:gd name="T4" fmla="*/ 2147483647 w 10795"/>
              <a:gd name="T5" fmla="*/ 2147483647 h 10652"/>
              <a:gd name="T6" fmla="*/ 2147483647 w 10795"/>
              <a:gd name="T7" fmla="*/ 2147483647 h 10652"/>
              <a:gd name="T8" fmla="*/ 2147483647 w 10795"/>
              <a:gd name="T9" fmla="*/ 2147483647 h 10652"/>
              <a:gd name="T10" fmla="*/ 2147483647 w 10795"/>
              <a:gd name="T11" fmla="*/ 2147483647 h 10652"/>
              <a:gd name="T12" fmla="*/ 2147483647 w 10795"/>
              <a:gd name="T13" fmla="*/ 2147483647 h 10652"/>
              <a:gd name="T14" fmla="*/ 2147483647 w 10795"/>
              <a:gd name="T15" fmla="*/ 2147483647 h 10652"/>
              <a:gd name="T16" fmla="*/ 2147483647 w 10795"/>
              <a:gd name="T17" fmla="*/ 2147483647 h 10652"/>
              <a:gd name="T18" fmla="*/ 2147483647 w 10795"/>
              <a:gd name="T19" fmla="*/ 2147483647 h 10652"/>
              <a:gd name="T20" fmla="*/ 2147483647 w 10795"/>
              <a:gd name="T21" fmla="*/ 2147483647 h 10652"/>
              <a:gd name="T22" fmla="*/ 2147483647 w 10795"/>
              <a:gd name="T23" fmla="*/ 2147483647 h 10652"/>
              <a:gd name="T24" fmla="*/ 2147483647 w 10795"/>
              <a:gd name="T25" fmla="*/ 2147483647 h 10652"/>
              <a:gd name="T26" fmla="*/ 2147483647 w 10795"/>
              <a:gd name="T27" fmla="*/ 1651990998 h 10652"/>
              <a:gd name="T28" fmla="*/ 2147483647 w 10795"/>
              <a:gd name="T29" fmla="*/ 9207018 h 10652"/>
              <a:gd name="T30" fmla="*/ 2147483647 w 10795"/>
              <a:gd name="T31" fmla="*/ 2147483647 h 10652"/>
              <a:gd name="T32" fmla="*/ 2147483647 w 10795"/>
              <a:gd name="T33" fmla="*/ 2147483647 h 10652"/>
              <a:gd name="T34" fmla="*/ 2147483647 w 10795"/>
              <a:gd name="T35" fmla="*/ 2147483647 h 10652"/>
              <a:gd name="T36" fmla="*/ 2147483647 w 10795"/>
              <a:gd name="T37" fmla="*/ 2147483647 h 10652"/>
              <a:gd name="T38" fmla="*/ 2147483647 w 10795"/>
              <a:gd name="T39" fmla="*/ 2147483647 h 10652"/>
              <a:gd name="T40" fmla="*/ 2147483647 w 10795"/>
              <a:gd name="T41" fmla="*/ 2147483647 h 10652"/>
              <a:gd name="T42" fmla="*/ 2147483647 w 10795"/>
              <a:gd name="T43" fmla="*/ 2147483647 h 10652"/>
              <a:gd name="T44" fmla="*/ 2147483647 w 10795"/>
              <a:gd name="T45" fmla="*/ 2147483647 h 10652"/>
              <a:gd name="T46" fmla="*/ 2147483647 w 10795"/>
              <a:gd name="T47" fmla="*/ 2147483647 h 10652"/>
              <a:gd name="T48" fmla="*/ 2147483647 w 10795"/>
              <a:gd name="T49" fmla="*/ 2147483647 h 10652"/>
              <a:gd name="T50" fmla="*/ 2147483647 w 10795"/>
              <a:gd name="T51" fmla="*/ 2147483647 h 10652"/>
              <a:gd name="T52" fmla="*/ 2147483647 w 10795"/>
              <a:gd name="T53" fmla="*/ 2147483647 h 10652"/>
              <a:gd name="T54" fmla="*/ 200912000 w 10795"/>
              <a:gd name="T55" fmla="*/ 2147483647 h 10652"/>
              <a:gd name="T56" fmla="*/ 2147483647 w 10795"/>
              <a:gd name="T57" fmla="*/ 2147483647 h 10652"/>
              <a:gd name="T58" fmla="*/ 2147483647 w 10795"/>
              <a:gd name="T59" fmla="*/ 2147483647 h 10652"/>
              <a:gd name="T60" fmla="*/ 2147483647 w 10795"/>
              <a:gd name="T61" fmla="*/ 2147483647 h 10652"/>
              <a:gd name="T62" fmla="*/ 2147483647 w 10795"/>
              <a:gd name="T63" fmla="*/ 2147483647 h 10652"/>
              <a:gd name="T64" fmla="*/ 2147483647 w 10795"/>
              <a:gd name="T65" fmla="*/ 2147483647 h 10652"/>
              <a:gd name="T66" fmla="*/ 2147483647 w 10795"/>
              <a:gd name="T67" fmla="*/ 2147483647 h 10652"/>
              <a:gd name="T68" fmla="*/ 2147483647 w 10795"/>
              <a:gd name="T69" fmla="*/ 2147483647 h 10652"/>
              <a:gd name="T70" fmla="*/ 2147483647 w 10795"/>
              <a:gd name="T71" fmla="*/ 2147483647 h 10652"/>
              <a:gd name="T72" fmla="*/ 2147483647 w 10795"/>
              <a:gd name="T73" fmla="*/ 2147483647 h 10652"/>
              <a:gd name="T74" fmla="*/ 2147483647 w 10795"/>
              <a:gd name="T75" fmla="*/ 2147483647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795" h="10652">
                <a:moveTo>
                  <a:pt x="7118" y="10169"/>
                </a:moveTo>
                <a:cubicBezTo>
                  <a:pt x="7403" y="10018"/>
                  <a:pt x="7922" y="10028"/>
                  <a:pt x="7912" y="9685"/>
                </a:cubicBezTo>
                <a:cubicBezTo>
                  <a:pt x="7902" y="9342"/>
                  <a:pt x="7173" y="8474"/>
                  <a:pt x="7058" y="8110"/>
                </a:cubicBezTo>
                <a:cubicBezTo>
                  <a:pt x="6943" y="7746"/>
                  <a:pt x="7143" y="7666"/>
                  <a:pt x="7222" y="7500"/>
                </a:cubicBezTo>
                <a:cubicBezTo>
                  <a:pt x="7301" y="7334"/>
                  <a:pt x="7346" y="7193"/>
                  <a:pt x="7530" y="7116"/>
                </a:cubicBezTo>
                <a:cubicBezTo>
                  <a:pt x="7714" y="7039"/>
                  <a:pt x="8027" y="7379"/>
                  <a:pt x="8325" y="7039"/>
                </a:cubicBezTo>
                <a:cubicBezTo>
                  <a:pt x="8623" y="6699"/>
                  <a:pt x="9062" y="5615"/>
                  <a:pt x="9319" y="5078"/>
                </a:cubicBezTo>
                <a:cubicBezTo>
                  <a:pt x="9576" y="4541"/>
                  <a:pt x="9720" y="4241"/>
                  <a:pt x="9868" y="3816"/>
                </a:cubicBezTo>
                <a:cubicBezTo>
                  <a:pt x="10016" y="3391"/>
                  <a:pt x="10257" y="2817"/>
                  <a:pt x="10206" y="2527"/>
                </a:cubicBezTo>
                <a:cubicBezTo>
                  <a:pt x="10155" y="2237"/>
                  <a:pt x="9538" y="2325"/>
                  <a:pt x="9564" y="2075"/>
                </a:cubicBezTo>
                <a:cubicBezTo>
                  <a:pt x="9591" y="1811"/>
                  <a:pt x="9500" y="1164"/>
                  <a:pt x="9640" y="1129"/>
                </a:cubicBezTo>
                <a:cubicBezTo>
                  <a:pt x="10141" y="1004"/>
                  <a:pt x="10598" y="957"/>
                  <a:pt x="10748" y="847"/>
                </a:cubicBezTo>
                <a:cubicBezTo>
                  <a:pt x="10898" y="737"/>
                  <a:pt x="10653" y="578"/>
                  <a:pt x="10543" y="467"/>
                </a:cubicBezTo>
                <a:cubicBezTo>
                  <a:pt x="10433" y="356"/>
                  <a:pt x="10260" y="257"/>
                  <a:pt x="10085" y="179"/>
                </a:cubicBezTo>
                <a:cubicBezTo>
                  <a:pt x="9911" y="102"/>
                  <a:pt x="9805" y="-9"/>
                  <a:pt x="9497" y="1"/>
                </a:cubicBezTo>
                <a:cubicBezTo>
                  <a:pt x="9192" y="11"/>
                  <a:pt x="8556" y="193"/>
                  <a:pt x="8247" y="237"/>
                </a:cubicBezTo>
                <a:cubicBezTo>
                  <a:pt x="7938" y="279"/>
                  <a:pt x="7858" y="208"/>
                  <a:pt x="7639" y="263"/>
                </a:cubicBezTo>
                <a:cubicBezTo>
                  <a:pt x="7421" y="320"/>
                  <a:pt x="7152" y="573"/>
                  <a:pt x="6937" y="573"/>
                </a:cubicBezTo>
                <a:cubicBezTo>
                  <a:pt x="6886" y="922"/>
                  <a:pt x="6810" y="1372"/>
                  <a:pt x="6784" y="1623"/>
                </a:cubicBezTo>
                <a:cubicBezTo>
                  <a:pt x="6758" y="1873"/>
                  <a:pt x="6784" y="1924"/>
                  <a:pt x="6784" y="2075"/>
                </a:cubicBezTo>
                <a:cubicBezTo>
                  <a:pt x="6712" y="2150"/>
                  <a:pt x="6645" y="2133"/>
                  <a:pt x="6569" y="2301"/>
                </a:cubicBezTo>
                <a:cubicBezTo>
                  <a:pt x="6493" y="2469"/>
                  <a:pt x="6407" y="2823"/>
                  <a:pt x="6326" y="3084"/>
                </a:cubicBezTo>
                <a:cubicBezTo>
                  <a:pt x="6326" y="3084"/>
                  <a:pt x="5388" y="3490"/>
                  <a:pt x="5072" y="3661"/>
                </a:cubicBezTo>
                <a:cubicBezTo>
                  <a:pt x="4756" y="3832"/>
                  <a:pt x="4644" y="3888"/>
                  <a:pt x="4431" y="4113"/>
                </a:cubicBezTo>
                <a:cubicBezTo>
                  <a:pt x="4217" y="4338"/>
                  <a:pt x="3788" y="5012"/>
                  <a:pt x="3788" y="5012"/>
                </a:cubicBezTo>
                <a:cubicBezTo>
                  <a:pt x="3788" y="5012"/>
                  <a:pt x="2925" y="5037"/>
                  <a:pt x="2506" y="5245"/>
                </a:cubicBezTo>
                <a:cubicBezTo>
                  <a:pt x="2087" y="5453"/>
                  <a:pt x="1684" y="6101"/>
                  <a:pt x="1270" y="6260"/>
                </a:cubicBezTo>
                <a:cubicBezTo>
                  <a:pt x="856" y="6419"/>
                  <a:pt x="140" y="6073"/>
                  <a:pt x="20" y="6198"/>
                </a:cubicBezTo>
                <a:cubicBezTo>
                  <a:pt x="-100" y="6323"/>
                  <a:pt x="358" y="6820"/>
                  <a:pt x="552" y="7008"/>
                </a:cubicBezTo>
                <a:cubicBezTo>
                  <a:pt x="746" y="7196"/>
                  <a:pt x="1074" y="7217"/>
                  <a:pt x="1182" y="7324"/>
                </a:cubicBezTo>
                <a:cubicBezTo>
                  <a:pt x="1290" y="7431"/>
                  <a:pt x="1192" y="7543"/>
                  <a:pt x="1199" y="7649"/>
                </a:cubicBezTo>
                <a:cubicBezTo>
                  <a:pt x="1206" y="7755"/>
                  <a:pt x="1239" y="7800"/>
                  <a:pt x="1223" y="7962"/>
                </a:cubicBezTo>
                <a:cubicBezTo>
                  <a:pt x="1207" y="8124"/>
                  <a:pt x="1334" y="8396"/>
                  <a:pt x="1102" y="8620"/>
                </a:cubicBezTo>
                <a:cubicBezTo>
                  <a:pt x="795" y="8917"/>
                  <a:pt x="443" y="9228"/>
                  <a:pt x="470" y="9744"/>
                </a:cubicBezTo>
                <a:cubicBezTo>
                  <a:pt x="479" y="9915"/>
                  <a:pt x="2376" y="9516"/>
                  <a:pt x="3293" y="9667"/>
                </a:cubicBezTo>
                <a:cubicBezTo>
                  <a:pt x="4210" y="9818"/>
                  <a:pt x="5529" y="9982"/>
                  <a:pt x="5971" y="10652"/>
                </a:cubicBezTo>
                <a:lnTo>
                  <a:pt x="6232" y="10504"/>
                </a:lnTo>
                <a:lnTo>
                  <a:pt x="7118" y="101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" name="Freeform 297"/>
          <p:cNvSpPr>
            <a:spLocks/>
          </p:cNvSpPr>
          <p:nvPr/>
        </p:nvSpPr>
        <p:spPr bwMode="auto">
          <a:xfrm>
            <a:off x="6030913" y="3586163"/>
            <a:ext cx="341312" cy="276225"/>
          </a:xfrm>
          <a:custGeom>
            <a:avLst/>
            <a:gdLst>
              <a:gd name="T0" fmla="*/ 2147483647 w 10000"/>
              <a:gd name="T1" fmla="*/ 505707500 h 11017"/>
              <a:gd name="T2" fmla="*/ 2147483647 w 10000"/>
              <a:gd name="T3" fmla="*/ 1807649170 h 11017"/>
              <a:gd name="T4" fmla="*/ 2147483647 w 10000"/>
              <a:gd name="T5" fmla="*/ 1807649170 h 11017"/>
              <a:gd name="T6" fmla="*/ 2147483647 w 10000"/>
              <a:gd name="T7" fmla="*/ 451916386 h 11017"/>
              <a:gd name="T8" fmla="*/ 2147483647 w 10000"/>
              <a:gd name="T9" fmla="*/ 0 h 11017"/>
              <a:gd name="T10" fmla="*/ 2147483647 w 10000"/>
              <a:gd name="T11" fmla="*/ 1355732809 h 11017"/>
              <a:gd name="T12" fmla="*/ 2147483647 w 10000"/>
              <a:gd name="T13" fmla="*/ 2147483647 h 11017"/>
              <a:gd name="T14" fmla="*/ 2147483647 w 10000"/>
              <a:gd name="T15" fmla="*/ 1783062588 h 11017"/>
              <a:gd name="T16" fmla="*/ 2147483647 w 10000"/>
              <a:gd name="T17" fmla="*/ 1807649170 h 11017"/>
              <a:gd name="T18" fmla="*/ 2147483647 w 10000"/>
              <a:gd name="T19" fmla="*/ 1807649170 h 11017"/>
              <a:gd name="T20" fmla="*/ 2147483647 w 10000"/>
              <a:gd name="T21" fmla="*/ 1355732809 h 11017"/>
              <a:gd name="T22" fmla="*/ 2147483647 w 10000"/>
              <a:gd name="T23" fmla="*/ 2147483647 h 11017"/>
              <a:gd name="T24" fmla="*/ 2147483647 w 10000"/>
              <a:gd name="T25" fmla="*/ 2147483647 h 11017"/>
              <a:gd name="T26" fmla="*/ 2147483647 w 10000"/>
              <a:gd name="T27" fmla="*/ 2147483647 h 11017"/>
              <a:gd name="T28" fmla="*/ 2147483647 w 10000"/>
              <a:gd name="T29" fmla="*/ 2147483647 h 11017"/>
              <a:gd name="T30" fmla="*/ 2147483647 w 10000"/>
              <a:gd name="T31" fmla="*/ 2147483647 h 11017"/>
              <a:gd name="T32" fmla="*/ 1156142350 w 10000"/>
              <a:gd name="T33" fmla="*/ 2147483647 h 11017"/>
              <a:gd name="T34" fmla="*/ 0 w 10000"/>
              <a:gd name="T35" fmla="*/ 2147483647 h 11017"/>
              <a:gd name="T36" fmla="*/ 0 w 10000"/>
              <a:gd name="T37" fmla="*/ 2147483647 h 11017"/>
              <a:gd name="T38" fmla="*/ 2147483647 w 10000"/>
              <a:gd name="T39" fmla="*/ 2147483647 h 11017"/>
              <a:gd name="T40" fmla="*/ 2147483647 w 10000"/>
              <a:gd name="T41" fmla="*/ 2147483647 h 11017"/>
              <a:gd name="T42" fmla="*/ 660658935 w 10000"/>
              <a:gd name="T43" fmla="*/ 2147483647 h 11017"/>
              <a:gd name="T44" fmla="*/ 2147483647 w 10000"/>
              <a:gd name="T45" fmla="*/ 2147483647 h 11017"/>
              <a:gd name="T46" fmla="*/ 2147483647 w 10000"/>
              <a:gd name="T47" fmla="*/ 2147483647 h 11017"/>
              <a:gd name="T48" fmla="*/ 2147483647 w 10000"/>
              <a:gd name="T49" fmla="*/ 2147483647 h 11017"/>
              <a:gd name="T50" fmla="*/ 2147483647 w 10000"/>
              <a:gd name="T51" fmla="*/ 2147483647 h 11017"/>
              <a:gd name="T52" fmla="*/ 2147483647 w 10000"/>
              <a:gd name="T53" fmla="*/ 2147483647 h 11017"/>
              <a:gd name="T54" fmla="*/ 2147483647 w 10000"/>
              <a:gd name="T55" fmla="*/ 2147483647 h 11017"/>
              <a:gd name="T56" fmla="*/ 2147483647 w 10000"/>
              <a:gd name="T57" fmla="*/ 2147483647 h 11017"/>
              <a:gd name="T58" fmla="*/ 2147483647 w 10000"/>
              <a:gd name="T59" fmla="*/ 2147483647 h 11017"/>
              <a:gd name="T60" fmla="*/ 2147483647 w 10000"/>
              <a:gd name="T61" fmla="*/ 2147483647 h 11017"/>
              <a:gd name="T62" fmla="*/ 2147483647 w 10000"/>
              <a:gd name="T63" fmla="*/ 2147483647 h 11017"/>
              <a:gd name="T64" fmla="*/ 2147483647 w 10000"/>
              <a:gd name="T65" fmla="*/ 2147483647 h 11017"/>
              <a:gd name="T66" fmla="*/ 2147483647 w 10000"/>
              <a:gd name="T67" fmla="*/ 2147483647 h 11017"/>
              <a:gd name="T68" fmla="*/ 2147483647 w 10000"/>
              <a:gd name="T69" fmla="*/ 2147483647 h 11017"/>
              <a:gd name="T70" fmla="*/ 2147483647 w 10000"/>
              <a:gd name="T71" fmla="*/ 2147483647 h 11017"/>
              <a:gd name="T72" fmla="*/ 2147483647 w 10000"/>
              <a:gd name="T73" fmla="*/ 2147483647 h 11017"/>
              <a:gd name="T74" fmla="*/ 2147483647 w 10000"/>
              <a:gd name="T75" fmla="*/ 1355732809 h 11017"/>
              <a:gd name="T76" fmla="*/ 2147483647 w 10000"/>
              <a:gd name="T77" fmla="*/ 505707500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000" h="11017">
                <a:moveTo>
                  <a:pt x="9226" y="329"/>
                </a:moveTo>
                <a:cubicBezTo>
                  <a:pt x="8904" y="611"/>
                  <a:pt x="8531" y="1035"/>
                  <a:pt x="8261" y="1176"/>
                </a:cubicBezTo>
                <a:cubicBezTo>
                  <a:pt x="7992" y="1317"/>
                  <a:pt x="7826" y="1176"/>
                  <a:pt x="7609" y="1176"/>
                </a:cubicBezTo>
                <a:cubicBezTo>
                  <a:pt x="7536" y="882"/>
                  <a:pt x="7464" y="588"/>
                  <a:pt x="7391" y="294"/>
                </a:cubicBezTo>
                <a:lnTo>
                  <a:pt x="7174" y="0"/>
                </a:lnTo>
                <a:lnTo>
                  <a:pt x="6522" y="882"/>
                </a:lnTo>
                <a:cubicBezTo>
                  <a:pt x="6377" y="1078"/>
                  <a:pt x="6298" y="1425"/>
                  <a:pt x="6087" y="1471"/>
                </a:cubicBezTo>
                <a:cubicBezTo>
                  <a:pt x="5876" y="1517"/>
                  <a:pt x="5533" y="1264"/>
                  <a:pt x="5256" y="1160"/>
                </a:cubicBezTo>
                <a:cubicBezTo>
                  <a:pt x="5098" y="1165"/>
                  <a:pt x="4971" y="1173"/>
                  <a:pt x="4783" y="1176"/>
                </a:cubicBezTo>
                <a:cubicBezTo>
                  <a:pt x="4595" y="1179"/>
                  <a:pt x="4348" y="1176"/>
                  <a:pt x="4130" y="1176"/>
                </a:cubicBezTo>
                <a:lnTo>
                  <a:pt x="3261" y="882"/>
                </a:lnTo>
                <a:cubicBezTo>
                  <a:pt x="3188" y="1372"/>
                  <a:pt x="3116" y="1863"/>
                  <a:pt x="3043" y="2353"/>
                </a:cubicBezTo>
                <a:lnTo>
                  <a:pt x="1957" y="2941"/>
                </a:lnTo>
                <a:lnTo>
                  <a:pt x="1522" y="3529"/>
                </a:lnTo>
                <a:lnTo>
                  <a:pt x="870" y="3235"/>
                </a:lnTo>
                <a:lnTo>
                  <a:pt x="435" y="2941"/>
                </a:lnTo>
                <a:cubicBezTo>
                  <a:pt x="362" y="3529"/>
                  <a:pt x="290" y="4118"/>
                  <a:pt x="217" y="4706"/>
                </a:cubicBezTo>
                <a:cubicBezTo>
                  <a:pt x="145" y="5098"/>
                  <a:pt x="72" y="5490"/>
                  <a:pt x="0" y="5882"/>
                </a:cubicBezTo>
                <a:lnTo>
                  <a:pt x="0" y="7353"/>
                </a:lnTo>
                <a:lnTo>
                  <a:pt x="870" y="7941"/>
                </a:lnTo>
                <a:cubicBezTo>
                  <a:pt x="435" y="9706"/>
                  <a:pt x="559" y="9259"/>
                  <a:pt x="435" y="9706"/>
                </a:cubicBezTo>
                <a:cubicBezTo>
                  <a:pt x="311" y="10153"/>
                  <a:pt x="27" y="10425"/>
                  <a:pt x="124" y="10621"/>
                </a:cubicBezTo>
                <a:cubicBezTo>
                  <a:pt x="221" y="10817"/>
                  <a:pt x="794" y="10837"/>
                  <a:pt x="1017" y="10882"/>
                </a:cubicBezTo>
                <a:cubicBezTo>
                  <a:pt x="1240" y="10927"/>
                  <a:pt x="1315" y="10844"/>
                  <a:pt x="1460" y="10893"/>
                </a:cubicBezTo>
                <a:cubicBezTo>
                  <a:pt x="1605" y="10942"/>
                  <a:pt x="2180" y="11085"/>
                  <a:pt x="2676" y="10980"/>
                </a:cubicBezTo>
                <a:cubicBezTo>
                  <a:pt x="3172" y="10875"/>
                  <a:pt x="4096" y="10604"/>
                  <a:pt x="4434" y="10261"/>
                </a:cubicBezTo>
                <a:cubicBezTo>
                  <a:pt x="4772" y="9918"/>
                  <a:pt x="4517" y="9199"/>
                  <a:pt x="4703" y="8921"/>
                </a:cubicBezTo>
                <a:cubicBezTo>
                  <a:pt x="4889" y="8643"/>
                  <a:pt x="5182" y="8785"/>
                  <a:pt x="5548" y="8595"/>
                </a:cubicBezTo>
                <a:cubicBezTo>
                  <a:pt x="5914" y="8405"/>
                  <a:pt x="6666" y="8083"/>
                  <a:pt x="6899" y="7778"/>
                </a:cubicBezTo>
                <a:cubicBezTo>
                  <a:pt x="7133" y="7473"/>
                  <a:pt x="6892" y="6977"/>
                  <a:pt x="6949" y="6764"/>
                </a:cubicBezTo>
                <a:cubicBezTo>
                  <a:pt x="7006" y="6552"/>
                  <a:pt x="7127" y="6617"/>
                  <a:pt x="7239" y="6503"/>
                </a:cubicBezTo>
                <a:cubicBezTo>
                  <a:pt x="7351" y="6389"/>
                  <a:pt x="7449" y="6339"/>
                  <a:pt x="7621" y="6078"/>
                </a:cubicBezTo>
                <a:cubicBezTo>
                  <a:pt x="7793" y="5817"/>
                  <a:pt x="8142" y="5240"/>
                  <a:pt x="8271" y="4935"/>
                </a:cubicBezTo>
                <a:cubicBezTo>
                  <a:pt x="8400" y="4630"/>
                  <a:pt x="8303" y="4537"/>
                  <a:pt x="8395" y="4248"/>
                </a:cubicBezTo>
                <a:cubicBezTo>
                  <a:pt x="8487" y="3959"/>
                  <a:pt x="8811" y="3568"/>
                  <a:pt x="8825" y="3203"/>
                </a:cubicBezTo>
                <a:cubicBezTo>
                  <a:pt x="8839" y="2838"/>
                  <a:pt x="8282" y="2299"/>
                  <a:pt x="8478" y="2059"/>
                </a:cubicBezTo>
                <a:cubicBezTo>
                  <a:pt x="8674" y="1819"/>
                  <a:pt x="9493" y="1863"/>
                  <a:pt x="10000" y="1765"/>
                </a:cubicBezTo>
                <a:lnTo>
                  <a:pt x="9565" y="882"/>
                </a:lnTo>
                <a:lnTo>
                  <a:pt x="9226" y="3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1" name="Freeform 298"/>
          <p:cNvSpPr>
            <a:spLocks/>
          </p:cNvSpPr>
          <p:nvPr/>
        </p:nvSpPr>
        <p:spPr bwMode="auto">
          <a:xfrm>
            <a:off x="6746875" y="3921125"/>
            <a:ext cx="112713" cy="139700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0 h 78"/>
              <a:gd name="T10" fmla="*/ 2147483647 w 90"/>
              <a:gd name="T11" fmla="*/ 0 h 78"/>
              <a:gd name="T12" fmla="*/ 2147483647 w 90"/>
              <a:gd name="T13" fmla="*/ 2147483647 h 78"/>
              <a:gd name="T14" fmla="*/ 0 w 90"/>
              <a:gd name="T15" fmla="*/ 2147483647 h 78"/>
              <a:gd name="T16" fmla="*/ 2147483647 w 90"/>
              <a:gd name="T17" fmla="*/ 2147483647 h 78"/>
              <a:gd name="T18" fmla="*/ 2147483647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2" name="Freeform 331"/>
          <p:cNvSpPr>
            <a:spLocks/>
          </p:cNvSpPr>
          <p:nvPr/>
        </p:nvSpPr>
        <p:spPr bwMode="auto">
          <a:xfrm>
            <a:off x="6570663" y="3814763"/>
            <a:ext cx="214312" cy="120650"/>
          </a:xfrm>
          <a:custGeom>
            <a:avLst/>
            <a:gdLst>
              <a:gd name="T0" fmla="*/ 2147483647 w 10000"/>
              <a:gd name="T1" fmla="*/ 243402179 h 11631"/>
              <a:gd name="T2" fmla="*/ 2147483647 w 10000"/>
              <a:gd name="T3" fmla="*/ 201909865 h 11631"/>
              <a:gd name="T4" fmla="*/ 1716206681 w 10000"/>
              <a:gd name="T5" fmla="*/ 52554460 h 11631"/>
              <a:gd name="T6" fmla="*/ 729640913 w 10000"/>
              <a:gd name="T7" fmla="*/ 0 h 11631"/>
              <a:gd name="T8" fmla="*/ 0 w 10000"/>
              <a:gd name="T9" fmla="*/ 216853640 h 11631"/>
              <a:gd name="T10" fmla="*/ 2147483647 w 10000"/>
              <a:gd name="T11" fmla="*/ 419168950 h 11631"/>
              <a:gd name="T12" fmla="*/ 2147483647 w 10000"/>
              <a:gd name="T13" fmla="*/ 463190339 h 11631"/>
              <a:gd name="T14" fmla="*/ 2147483647 w 10000"/>
              <a:gd name="T15" fmla="*/ 525135769 h 11631"/>
              <a:gd name="T16" fmla="*/ 2147483647 w 10000"/>
              <a:gd name="T17" fmla="*/ 393253317 h 11631"/>
              <a:gd name="T18" fmla="*/ 2147483647 w 10000"/>
              <a:gd name="T19" fmla="*/ 366976575 h 11631"/>
              <a:gd name="T20" fmla="*/ 2147483647 w 10000"/>
              <a:gd name="T21" fmla="*/ 305167054 h 11631"/>
              <a:gd name="T22" fmla="*/ 2147483647 w 10000"/>
              <a:gd name="T23" fmla="*/ 298981436 h 11631"/>
              <a:gd name="T24" fmla="*/ 2147483647 w 10000"/>
              <a:gd name="T25" fmla="*/ 243402179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" name="Freeform 447"/>
          <p:cNvSpPr>
            <a:spLocks/>
          </p:cNvSpPr>
          <p:nvPr/>
        </p:nvSpPr>
        <p:spPr bwMode="auto">
          <a:xfrm>
            <a:off x="6918325" y="3949700"/>
            <a:ext cx="233363" cy="490538"/>
          </a:xfrm>
          <a:custGeom>
            <a:avLst/>
            <a:gdLst>
              <a:gd name="T0" fmla="*/ 61757466 w 11115"/>
              <a:gd name="T1" fmla="*/ 0 h 10000"/>
              <a:gd name="T2" fmla="*/ 48311621 w 11115"/>
              <a:gd name="T3" fmla="*/ 73961701 h 10000"/>
              <a:gd name="T4" fmla="*/ 41755118 w 11115"/>
              <a:gd name="T5" fmla="*/ 93779779 h 10000"/>
              <a:gd name="T6" fmla="*/ 39680696 w 11115"/>
              <a:gd name="T7" fmla="*/ 71011605 h 10000"/>
              <a:gd name="T8" fmla="*/ 17131826 w 11115"/>
              <a:gd name="T9" fmla="*/ 178240024 h 10000"/>
              <a:gd name="T10" fmla="*/ 3343064 w 11115"/>
              <a:gd name="T11" fmla="*/ 318494600 h 10000"/>
              <a:gd name="T12" fmla="*/ 0 w 11115"/>
              <a:gd name="T13" fmla="*/ 416049805 h 10000"/>
              <a:gd name="T14" fmla="*/ 22836275 w 11115"/>
              <a:gd name="T15" fmla="*/ 637107124 h 10000"/>
              <a:gd name="T16" fmla="*/ 17705754 w 11115"/>
              <a:gd name="T17" fmla="*/ 756838571 h 10000"/>
              <a:gd name="T18" fmla="*/ 43996158 w 11115"/>
              <a:gd name="T19" fmla="*/ 779958020 h 10000"/>
              <a:gd name="T20" fmla="*/ 59081339 w 11115"/>
              <a:gd name="T21" fmla="*/ 775949196 h 10000"/>
              <a:gd name="T22" fmla="*/ 50682266 w 11115"/>
              <a:gd name="T23" fmla="*/ 683112672 h 10000"/>
              <a:gd name="T24" fmla="*/ 56229334 w 11115"/>
              <a:gd name="T25" fmla="*/ 708356935 h 10000"/>
              <a:gd name="T26" fmla="*/ 61887490 w 11115"/>
              <a:gd name="T27" fmla="*/ 843777259 h 10000"/>
              <a:gd name="T28" fmla="*/ 68415796 w 11115"/>
              <a:gd name="T29" fmla="*/ 945459262 h 10000"/>
              <a:gd name="T30" fmla="*/ 69971822 w 11115"/>
              <a:gd name="T31" fmla="*/ 1179611494 h 10000"/>
              <a:gd name="T32" fmla="*/ 83408408 w 11115"/>
              <a:gd name="T33" fmla="*/ 1047966596 h 10000"/>
              <a:gd name="T34" fmla="*/ 77583634 w 11115"/>
              <a:gd name="T35" fmla="*/ 818061393 h 10000"/>
              <a:gd name="T36" fmla="*/ 68091796 w 11115"/>
              <a:gd name="T37" fmla="*/ 752709370 h 10000"/>
              <a:gd name="T38" fmla="*/ 72833086 w 11115"/>
              <a:gd name="T39" fmla="*/ 700452308 h 10000"/>
              <a:gd name="T40" fmla="*/ 72036544 w 11115"/>
              <a:gd name="T41" fmla="*/ 657043079 h 10000"/>
              <a:gd name="T42" fmla="*/ 59386821 w 11115"/>
              <a:gd name="T43" fmla="*/ 565623867 h 10000"/>
              <a:gd name="T44" fmla="*/ 65711913 w 11115"/>
              <a:gd name="T45" fmla="*/ 496027169 h 10000"/>
              <a:gd name="T46" fmla="*/ 73305186 w 11115"/>
              <a:gd name="T47" fmla="*/ 494966037 h 10000"/>
              <a:gd name="T48" fmla="*/ 89687206 w 11115"/>
              <a:gd name="T49" fmla="*/ 450729026 h 10000"/>
              <a:gd name="T50" fmla="*/ 95632325 w 11115"/>
              <a:gd name="T51" fmla="*/ 412863908 h 10000"/>
              <a:gd name="T52" fmla="*/ 102929396 w 11115"/>
              <a:gd name="T53" fmla="*/ 354119480 h 10000"/>
              <a:gd name="T54" fmla="*/ 89427578 w 11115"/>
              <a:gd name="T55" fmla="*/ 362377835 h 10000"/>
              <a:gd name="T56" fmla="*/ 88696290 w 11115"/>
              <a:gd name="T57" fmla="*/ 341262774 h 10000"/>
              <a:gd name="T58" fmla="*/ 82324903 w 11115"/>
              <a:gd name="T59" fmla="*/ 317669269 h 10000"/>
              <a:gd name="T60" fmla="*/ 81760233 w 11115"/>
              <a:gd name="T61" fmla="*/ 266237537 h 10000"/>
              <a:gd name="T62" fmla="*/ 72027306 w 11115"/>
              <a:gd name="T63" fmla="*/ 201831173 h 10000"/>
              <a:gd name="T64" fmla="*/ 68804587 w 11115"/>
              <a:gd name="T65" fmla="*/ 207964762 h 10000"/>
              <a:gd name="T66" fmla="*/ 65711913 w 11115"/>
              <a:gd name="T67" fmla="*/ 182840829 h 10000"/>
              <a:gd name="T68" fmla="*/ 72833086 w 11115"/>
              <a:gd name="T69" fmla="*/ 147923353 h 10000"/>
              <a:gd name="T70" fmla="*/ 72833086 w 11115"/>
              <a:gd name="T71" fmla="*/ 56622066 h 10000"/>
              <a:gd name="T72" fmla="*/ 61757466 w 11115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115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lnTo>
                  <a:pt x="9657" y="3072"/>
                </a:lnTo>
                <a:cubicBezTo>
                  <a:pt x="9631" y="3012"/>
                  <a:pt x="9604" y="2953"/>
                  <a:pt x="9578" y="2893"/>
                </a:cubicBezTo>
                <a:lnTo>
                  <a:pt x="8890" y="2693"/>
                </a:lnTo>
                <a:cubicBezTo>
                  <a:pt x="8870" y="2548"/>
                  <a:pt x="8849" y="2402"/>
                  <a:pt x="8829" y="2257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" name="Freeform 233"/>
          <p:cNvSpPr>
            <a:spLocks/>
          </p:cNvSpPr>
          <p:nvPr/>
        </p:nvSpPr>
        <p:spPr bwMode="auto">
          <a:xfrm>
            <a:off x="6810375" y="3900488"/>
            <a:ext cx="88900" cy="49212"/>
          </a:xfrm>
          <a:custGeom>
            <a:avLst/>
            <a:gdLst>
              <a:gd name="T0" fmla="*/ 0 w 348468"/>
              <a:gd name="T1" fmla="*/ 2314 h 191264"/>
              <a:gd name="T2" fmla="*/ 1695 w 348468"/>
              <a:gd name="T3" fmla="*/ 3248 h 191264"/>
              <a:gd name="T4" fmla="*/ 2694 w 348468"/>
              <a:gd name="T5" fmla="*/ 2759 h 191264"/>
              <a:gd name="T6" fmla="*/ 3607 w 348468"/>
              <a:gd name="T7" fmla="*/ 3204 h 191264"/>
              <a:gd name="T8" fmla="*/ 5389 w 348468"/>
              <a:gd name="T9" fmla="*/ 2848 h 191264"/>
              <a:gd name="T10" fmla="*/ 5780 w 348468"/>
              <a:gd name="T11" fmla="*/ 1780 h 191264"/>
              <a:gd name="T12" fmla="*/ 4215 w 348468"/>
              <a:gd name="T13" fmla="*/ 89 h 191264"/>
              <a:gd name="T14" fmla="*/ 2781 w 348468"/>
              <a:gd name="T15" fmla="*/ 356 h 191264"/>
              <a:gd name="T16" fmla="*/ 1912 w 348468"/>
              <a:gd name="T17" fmla="*/ 0 h 191264"/>
              <a:gd name="T18" fmla="*/ 478 w 348468"/>
              <a:gd name="T19" fmla="*/ 1246 h 191264"/>
              <a:gd name="T20" fmla="*/ 0 w 348468"/>
              <a:gd name="T21" fmla="*/ 2314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5" name="Freeform 448"/>
          <p:cNvSpPr>
            <a:spLocks/>
          </p:cNvSpPr>
          <p:nvPr/>
        </p:nvSpPr>
        <p:spPr bwMode="auto">
          <a:xfrm>
            <a:off x="7145338" y="4525963"/>
            <a:ext cx="128587" cy="147637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6" name="Freeform 330"/>
          <p:cNvSpPr>
            <a:spLocks/>
          </p:cNvSpPr>
          <p:nvPr/>
        </p:nvSpPr>
        <p:spPr bwMode="auto">
          <a:xfrm>
            <a:off x="7180263" y="4068763"/>
            <a:ext cx="200025" cy="393700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7" name="Freeform 329"/>
          <p:cNvSpPr>
            <a:spLocks/>
          </p:cNvSpPr>
          <p:nvPr/>
        </p:nvSpPr>
        <p:spPr bwMode="auto">
          <a:xfrm>
            <a:off x="7118350" y="4094163"/>
            <a:ext cx="211138" cy="230187"/>
          </a:xfrm>
          <a:custGeom>
            <a:avLst/>
            <a:gdLst>
              <a:gd name="T0" fmla="*/ 1557099446 w 10000"/>
              <a:gd name="T1" fmla="*/ 2147483647 h 10000"/>
              <a:gd name="T2" fmla="*/ 1795553424 w 10000"/>
              <a:gd name="T3" fmla="*/ 2147483647 h 10000"/>
              <a:gd name="T4" fmla="*/ 1795553424 w 10000"/>
              <a:gd name="T5" fmla="*/ 2019463882 h 10000"/>
              <a:gd name="T6" fmla="*/ 1561415592 w 10000"/>
              <a:gd name="T7" fmla="*/ 1716090629 h 10000"/>
              <a:gd name="T8" fmla="*/ 1249166454 w 10000"/>
              <a:gd name="T9" fmla="*/ 1211729620 h 10000"/>
              <a:gd name="T10" fmla="*/ 1014850316 w 10000"/>
              <a:gd name="T11" fmla="*/ 806967556 h 10000"/>
              <a:gd name="T12" fmla="*/ 1092952268 w 10000"/>
              <a:gd name="T13" fmla="*/ 605737114 h 10000"/>
              <a:gd name="T14" fmla="*/ 1014850316 w 10000"/>
              <a:gd name="T15" fmla="*/ 403994828 h 10000"/>
              <a:gd name="T16" fmla="*/ 780703130 w 10000"/>
              <a:gd name="T17" fmla="*/ 302618723 h 10000"/>
              <a:gd name="T18" fmla="*/ 624489387 w 10000"/>
              <a:gd name="T19" fmla="*/ 0 h 10000"/>
              <a:gd name="T20" fmla="*/ 546386970 w 10000"/>
              <a:gd name="T21" fmla="*/ 0 h 10000"/>
              <a:gd name="T22" fmla="*/ 156213743 w 10000"/>
              <a:gd name="T23" fmla="*/ 100621574 h 10000"/>
              <a:gd name="T24" fmla="*/ 0 w 10000"/>
              <a:gd name="T25" fmla="*/ 403994828 h 10000"/>
              <a:gd name="T26" fmla="*/ 78102417 w 10000"/>
              <a:gd name="T27" fmla="*/ 605737114 h 10000"/>
              <a:gd name="T28" fmla="*/ 156213743 w 10000"/>
              <a:gd name="T29" fmla="*/ 1211729620 h 10000"/>
              <a:gd name="T30" fmla="*/ 702600713 w 10000"/>
              <a:gd name="T31" fmla="*/ 1211729620 h 10000"/>
              <a:gd name="T32" fmla="*/ 936738546 w 10000"/>
              <a:gd name="T33" fmla="*/ 1312351194 h 10000"/>
              <a:gd name="T34" fmla="*/ 1327090100 w 10000"/>
              <a:gd name="T35" fmla="*/ 2120085456 h 10000"/>
              <a:gd name="T36" fmla="*/ 1249166454 w 10000"/>
              <a:gd name="T37" fmla="*/ 2147483647 h 10000"/>
              <a:gd name="T38" fmla="*/ 1557099446 w 10000"/>
              <a:gd name="T39" fmla="*/ 214748364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8" name="Freeform 447"/>
          <p:cNvSpPr>
            <a:spLocks/>
          </p:cNvSpPr>
          <p:nvPr/>
        </p:nvSpPr>
        <p:spPr bwMode="auto">
          <a:xfrm>
            <a:off x="6919913" y="3956050"/>
            <a:ext cx="269875" cy="490538"/>
          </a:xfrm>
          <a:custGeom>
            <a:avLst/>
            <a:gdLst>
              <a:gd name="T0" fmla="*/ 61661990 w 12864"/>
              <a:gd name="T1" fmla="*/ 0 h 10000"/>
              <a:gd name="T2" fmla="*/ 48236946 w 12864"/>
              <a:gd name="T3" fmla="*/ 73961701 h 10000"/>
              <a:gd name="T4" fmla="*/ 41690569 w 12864"/>
              <a:gd name="T5" fmla="*/ 93779779 h 10000"/>
              <a:gd name="T6" fmla="*/ 39619366 w 12864"/>
              <a:gd name="T7" fmla="*/ 71011605 h 10000"/>
              <a:gd name="T8" fmla="*/ 17105342 w 12864"/>
              <a:gd name="T9" fmla="*/ 178240024 h 10000"/>
              <a:gd name="T10" fmla="*/ 3337878 w 12864"/>
              <a:gd name="T11" fmla="*/ 318494600 h 10000"/>
              <a:gd name="T12" fmla="*/ 0 w 12864"/>
              <a:gd name="T13" fmla="*/ 416049805 h 10000"/>
              <a:gd name="T14" fmla="*/ 22800976 w 12864"/>
              <a:gd name="T15" fmla="*/ 637107124 h 10000"/>
              <a:gd name="T16" fmla="*/ 17678386 w 12864"/>
              <a:gd name="T17" fmla="*/ 756838571 h 10000"/>
              <a:gd name="T18" fmla="*/ 43928156 w 12864"/>
              <a:gd name="T19" fmla="*/ 779958020 h 10000"/>
              <a:gd name="T20" fmla="*/ 58990009 w 12864"/>
              <a:gd name="T21" fmla="*/ 775949196 h 10000"/>
              <a:gd name="T22" fmla="*/ 50603933 w 12864"/>
              <a:gd name="T23" fmla="*/ 683112672 h 10000"/>
              <a:gd name="T24" fmla="*/ 56142434 w 12864"/>
              <a:gd name="T25" fmla="*/ 708356935 h 10000"/>
              <a:gd name="T26" fmla="*/ 61791830 w 12864"/>
              <a:gd name="T27" fmla="*/ 843777259 h 10000"/>
              <a:gd name="T28" fmla="*/ 68310032 w 12864"/>
              <a:gd name="T29" fmla="*/ 945459262 h 10000"/>
              <a:gd name="T30" fmla="*/ 69863240 w 12864"/>
              <a:gd name="T31" fmla="*/ 1179611494 h 10000"/>
              <a:gd name="T32" fmla="*/ 83279473 w 12864"/>
              <a:gd name="T33" fmla="*/ 1047966596 h 10000"/>
              <a:gd name="T34" fmla="*/ 77463712 w 12864"/>
              <a:gd name="T35" fmla="*/ 818061393 h 10000"/>
              <a:gd name="T36" fmla="*/ 67986556 w 12864"/>
              <a:gd name="T37" fmla="*/ 752709370 h 10000"/>
              <a:gd name="T38" fmla="*/ 72720508 w 12864"/>
              <a:gd name="T39" fmla="*/ 700452308 h 10000"/>
              <a:gd name="T40" fmla="*/ 71925212 w 12864"/>
              <a:gd name="T41" fmla="*/ 657043079 h 10000"/>
              <a:gd name="T42" fmla="*/ 59295024 w 12864"/>
              <a:gd name="T43" fmla="*/ 565623867 h 10000"/>
              <a:gd name="T44" fmla="*/ 65610338 w 12864"/>
              <a:gd name="T45" fmla="*/ 496027169 h 10000"/>
              <a:gd name="T46" fmla="*/ 73191887 w 12864"/>
              <a:gd name="T47" fmla="*/ 494966037 h 10000"/>
              <a:gd name="T48" fmla="*/ 89548570 w 12864"/>
              <a:gd name="T49" fmla="*/ 450729026 h 10000"/>
              <a:gd name="T50" fmla="*/ 95484498 w 12864"/>
              <a:gd name="T51" fmla="*/ 412863908 h 10000"/>
              <a:gd name="T52" fmla="*/ 102770284 w 12864"/>
              <a:gd name="T53" fmla="*/ 354119480 h 10000"/>
              <a:gd name="T54" fmla="*/ 118941700 w 12864"/>
              <a:gd name="T55" fmla="*/ 343385086 h 10000"/>
              <a:gd name="T56" fmla="*/ 113393948 w 12864"/>
              <a:gd name="T57" fmla="*/ 242056859 h 10000"/>
              <a:gd name="T58" fmla="*/ 102187569 w 12864"/>
              <a:gd name="T59" fmla="*/ 203720088 h 10000"/>
              <a:gd name="T60" fmla="*/ 87921012 w 12864"/>
              <a:gd name="T61" fmla="*/ 191686308 h 10000"/>
              <a:gd name="T62" fmla="*/ 71915960 w 12864"/>
              <a:gd name="T63" fmla="*/ 201831173 h 10000"/>
              <a:gd name="T64" fmla="*/ 68698230 w 12864"/>
              <a:gd name="T65" fmla="*/ 207964762 h 10000"/>
              <a:gd name="T66" fmla="*/ 65610338 w 12864"/>
              <a:gd name="T67" fmla="*/ 182840829 h 10000"/>
              <a:gd name="T68" fmla="*/ 72720508 w 12864"/>
              <a:gd name="T69" fmla="*/ 147923353 h 10000"/>
              <a:gd name="T70" fmla="*/ 72720508 w 12864"/>
              <a:gd name="T71" fmla="*/ 56622066 h 10000"/>
              <a:gd name="T72" fmla="*/ 61661990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" name="Freeform 329"/>
          <p:cNvSpPr>
            <a:spLocks/>
          </p:cNvSpPr>
          <p:nvPr/>
        </p:nvSpPr>
        <p:spPr bwMode="auto">
          <a:xfrm>
            <a:off x="7181850" y="4310063"/>
            <a:ext cx="147638" cy="117475"/>
          </a:xfrm>
          <a:custGeom>
            <a:avLst/>
            <a:gdLst>
              <a:gd name="T0" fmla="*/ 348872861 w 10000"/>
              <a:gd name="T1" fmla="*/ 27209600 h 6448"/>
              <a:gd name="T2" fmla="*/ 315095383 w 10000"/>
              <a:gd name="T3" fmla="*/ 15074732 h 6448"/>
              <a:gd name="T4" fmla="*/ 240533365 w 10000"/>
              <a:gd name="T5" fmla="*/ 0 h 6448"/>
              <a:gd name="T6" fmla="*/ 80162754 w 10000"/>
              <a:gd name="T7" fmla="*/ 50172884 h 6448"/>
              <a:gd name="T8" fmla="*/ 0 w 10000"/>
              <a:gd name="T9" fmla="*/ 150615594 h 6448"/>
              <a:gd name="T10" fmla="*/ 0 w 10000"/>
              <a:gd name="T11" fmla="*/ 351307147 h 6448"/>
              <a:gd name="T12" fmla="*/ 133606765 w 10000"/>
              <a:gd name="T13" fmla="*/ 601966131 h 6448"/>
              <a:gd name="T14" fmla="*/ 187047513 w 10000"/>
              <a:gd name="T15" fmla="*/ 652241915 h 6448"/>
              <a:gd name="T16" fmla="*/ 240533365 w 10000"/>
              <a:gd name="T17" fmla="*/ 601966131 h 6448"/>
              <a:gd name="T18" fmla="*/ 267168619 w 10000"/>
              <a:gd name="T19" fmla="*/ 501626339 h 6448"/>
              <a:gd name="T20" fmla="*/ 347418124 w 10000"/>
              <a:gd name="T21" fmla="*/ 451756161 h 6448"/>
              <a:gd name="T22" fmla="*/ 427539023 w 10000"/>
              <a:gd name="T23" fmla="*/ 351307147 h 6448"/>
              <a:gd name="T24" fmla="*/ 427539023 w 10000"/>
              <a:gd name="T25" fmla="*/ 50172884 h 6448"/>
              <a:gd name="T26" fmla="*/ 348872861 w 10000"/>
              <a:gd name="T27" fmla="*/ 27209600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5" grpId="0" animBg="1"/>
      <p:bldP spid="406" grpId="0" animBg="1"/>
      <p:bldP spid="407" grpId="0" animBg="1"/>
      <p:bldP spid="411" grpId="0" animBg="1"/>
      <p:bldP spid="413" grpId="0" animBg="1"/>
      <p:bldP spid="424" grpId="0" animBg="1"/>
      <p:bldP spid="425" grpId="0" animBg="1"/>
      <p:bldP spid="426" grpId="0" animBg="1"/>
      <p:bldP spid="427" grpId="0" animBg="1"/>
      <p:bldP spid="432" grpId="0" animBg="1"/>
      <p:bldP spid="440" grpId="0" animBg="1"/>
      <p:bldP spid="447" grpId="0" animBg="1"/>
      <p:bldP spid="458" grpId="0" animBg="1"/>
      <p:bldP spid="477" grpId="0" animBg="1"/>
      <p:bldP spid="481" grpId="0" animBg="1"/>
      <p:bldP spid="490" grpId="0" animBg="1"/>
      <p:bldP spid="505" grpId="0" animBg="1"/>
      <p:bldP spid="515" grpId="0" animBg="1"/>
      <p:bldP spid="516" grpId="0" animBg="1"/>
      <p:bldP spid="517" grpId="0" animBg="1"/>
      <p:bldP spid="524" grpId="0" animBg="1"/>
      <p:bldP spid="552" grpId="0" animBg="1"/>
      <p:bldP spid="557" grpId="0" animBg="1"/>
      <p:bldP spid="559" grpId="0" animBg="1"/>
      <p:bldP spid="567" grpId="0" animBg="1"/>
      <p:bldP spid="5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MInnovate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719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35841" y="5366906"/>
            <a:ext cx="4431959" cy="1643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92D050"/>
                </a:solidFill>
              </a:rPr>
              <a:t>EMPOWER TO INNOVATE</a:t>
            </a:r>
            <a:endParaRPr lang="en-US" sz="2800" b="1" dirty="0">
              <a:solidFill>
                <a:srgbClr val="92D050"/>
              </a:solidFill>
            </a:endParaRPr>
          </a:p>
          <a:p>
            <a:r>
              <a:rPr lang="en-US" sz="2800" b="1" dirty="0" smtClean="0">
                <a:solidFill>
                  <a:srgbClr val="92D050"/>
                </a:solidFill>
              </a:rPr>
              <a:t>INNOVATION AWARDS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5366906"/>
            <a:ext cx="4572000" cy="1643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92D050"/>
                </a:solidFill>
              </a:rPr>
              <a:t>LEARN, NETWORK, VALUE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PANELS &amp; INTELLECTUALS</a:t>
            </a:r>
            <a:endParaRPr lang="en-US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elias.INTERNEER\AppData\Local\Microsoft\Windows\Temporary Internet Files\Content.Outlook\7SDONK0H\d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Interneer Innovation Awards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relias.INTERNEER\AppData\Local\Microsoft\Windows\Temporary Internet Files\Content.Outlook\7SDONK0H\most_innovative_partner_a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3886199"/>
            <a:ext cx="1476375" cy="209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elias.INTERNEER\AppData\Local\Microsoft\Windows\Temporary Internet Files\Content.Outlook\7SDONK0H\most_innovative_smart_mobileap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447800"/>
            <a:ext cx="1476375" cy="20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elias.INTERNEER\AppData\Local\Microsoft\Windows\Temporary Internet Files\Content.Outlook\7SDONK0H\mostinnovativesolu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415660"/>
            <a:ext cx="150063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elias.INTERNEER\AppData\Local\Microsoft\Windows\Temporary Internet Files\Content.Outlook\7SDONK0H\most_innovative_bpm_partn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886200"/>
            <a:ext cx="150063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Keynote Speakers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00525"/>
            <a:ext cx="189547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1905000" cy="1905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43200" y="1368552"/>
            <a:ext cx="6062472" cy="46512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92D050"/>
                </a:solidFill>
              </a:rPr>
              <a:t>Patrick </a:t>
            </a:r>
            <a:r>
              <a:rPr lang="en-US" b="1" dirty="0" err="1" smtClean="0">
                <a:solidFill>
                  <a:srgbClr val="92D050"/>
                </a:solidFill>
              </a:rPr>
              <a:t>Vlaskovits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US" sz="1800" b="1" dirty="0" smtClean="0">
                <a:solidFill>
                  <a:srgbClr val="92D050"/>
                </a:solidFill>
              </a:rPr>
              <a:t>New York Times bestselling author of “The Lean Entrepreneur” </a:t>
            </a:r>
          </a:p>
          <a:p>
            <a:r>
              <a:rPr lang="en-US" sz="1800" b="1" dirty="0" smtClean="0">
                <a:solidFill>
                  <a:srgbClr val="92D050"/>
                </a:solidFill>
              </a:rPr>
              <a:t>Entrepreneur, advisor, and mentor</a:t>
            </a:r>
          </a:p>
          <a:p>
            <a:r>
              <a:rPr lang="en-US" sz="1800" b="1" dirty="0" smtClean="0">
                <a:solidFill>
                  <a:srgbClr val="92D050"/>
                </a:solidFill>
              </a:rPr>
              <a:t>CEO of </a:t>
            </a:r>
            <a:r>
              <a:rPr lang="en-US" sz="1800" b="1" dirty="0" err="1" smtClean="0">
                <a:solidFill>
                  <a:srgbClr val="92D050"/>
                </a:solidFill>
              </a:rPr>
              <a:t>Superpowered</a:t>
            </a:r>
            <a:endParaRPr lang="en-US" sz="1800" b="1" dirty="0" smtClean="0">
              <a:solidFill>
                <a:srgbClr val="92D050"/>
              </a:solidFill>
            </a:endParaRPr>
          </a:p>
          <a:p>
            <a:endParaRPr lang="en-US" sz="1800" b="1" dirty="0" smtClean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 smtClean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92D050"/>
                </a:solidFill>
              </a:rPr>
              <a:t>Bennett Blank </a:t>
            </a:r>
          </a:p>
          <a:p>
            <a:r>
              <a:rPr lang="en-US" sz="1800" b="1" dirty="0" smtClean="0">
                <a:solidFill>
                  <a:srgbClr val="92D050"/>
                </a:solidFill>
              </a:rPr>
              <a:t>Innovation Leader at Intuit </a:t>
            </a:r>
          </a:p>
          <a:p>
            <a:r>
              <a:rPr lang="en-US" sz="1800" b="1" dirty="0" smtClean="0">
                <a:solidFill>
                  <a:srgbClr val="92D050"/>
                </a:solidFill>
              </a:rPr>
              <a:t>A leading “lean startup in the enterprise” practitioner, mentor, and thought leader. </a:t>
            </a:r>
            <a:endParaRPr lang="en-US" sz="1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ARE WE ALL HERE?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hireimaging.com/wp-content/uploads/2011/04/InterviewQuesti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7"/>
          <a:stretch/>
        </p:blipFill>
        <p:spPr bwMode="auto">
          <a:xfrm>
            <a:off x="2295525" y="1143000"/>
            <a:ext cx="4410075" cy="511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ogrammingskillsmastery.com/pics/Problem-Solv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4"/>
          <a:stretch/>
        </p:blipFill>
        <p:spPr bwMode="auto">
          <a:xfrm>
            <a:off x="55730" y="1676400"/>
            <a:ext cx="292695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we are all INNOVATORS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programmingskillsmastery.com/pics/Problem-Solv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6" r="32939"/>
          <a:stretch/>
        </p:blipFill>
        <p:spPr bwMode="auto">
          <a:xfrm>
            <a:off x="2982686" y="1676400"/>
            <a:ext cx="316774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rogrammingskillsmastery.com/pics/Problem-Solv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1"/>
          <a:stretch/>
        </p:blipFill>
        <p:spPr bwMode="auto">
          <a:xfrm>
            <a:off x="6150428" y="1676400"/>
            <a:ext cx="299357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seeking EMPOWERMENT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endingcampo.files.wordpress.com/2011/05/man-plead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171719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relias.INTERNEER\AppData\Local\Microsoft\Windows\Temporary Internet Files\Content.IE5\1VW6QXY2\MC90043156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48201" y="1524001"/>
            <a:ext cx="4191000" cy="4114800"/>
            <a:chOff x="4790209" y="1670789"/>
            <a:chExt cx="4048991" cy="3968011"/>
          </a:xfrm>
        </p:grpSpPr>
        <p:pic>
          <p:nvPicPr>
            <p:cNvPr id="8196" name="Picture 4" descr="http://stevton.com/wp-content/uploads/2010/10/Puzzl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209" y="1670789"/>
              <a:ext cx="4048991" cy="396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381009" y="5334000"/>
              <a:ext cx="1458191" cy="3048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0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with EXPECTATIONS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20" name="Picture 4" descr="http://www.uxdesignedge.com/wp-content/uploads/2011/08/Intuitive-282x2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325581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12manage.com/images/picture_operational_agil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60" y="1447800"/>
            <a:ext cx="3619249" cy="23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ictoctoys.files.wordpress.com/2012/04/legos_legot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1736"/>
            <a:ext cx="33178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.telegraph.co.uk/multimedia/archive/00885/bmi-phone_885544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57" y="2819400"/>
            <a:ext cx="4609043" cy="28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are 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74837"/>
            <a:ext cx="8229600" cy="3687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7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INTELLECTUALS</a:t>
            </a:r>
            <a:endParaRPr lang="en-US" sz="72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5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passion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74837"/>
            <a:ext cx="8229600" cy="36877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EMPOWER 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EVERYONE 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INNOVATE</a:t>
            </a:r>
            <a:endParaRPr lang="en-US" sz="72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60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by SIMPLIFYING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mlogica.com/wp-content/uploads/2013/04/bp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5013" y="2926140"/>
            <a:ext cx="2704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Drag and Drop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Smart </a:t>
            </a: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Choices</a:t>
            </a:r>
            <a:endParaRPr lang="en-US" sz="24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83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everdriven.files.wordpress.com/2009/07/tesla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/>
          <a:stretch/>
        </p:blipFill>
        <p:spPr bwMode="auto">
          <a:xfrm>
            <a:off x="0" y="1454748"/>
            <a:ext cx="7239000" cy="4463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delivering SPEED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9884" y="3581400"/>
            <a:ext cx="2188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Scalability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Mobility</a:t>
            </a:r>
            <a:endParaRPr lang="en-US" sz="2400" dirty="0" smtClean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94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467</Words>
  <Application>Microsoft Office PowerPoint</Application>
  <PresentationFormat>On-screen Show (4:3)</PresentationFormat>
  <Paragraphs>101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INTERNEER INNOVATE 2014</vt:lpstr>
      <vt:lpstr>WHY ARE WE ALL HERE?</vt:lpstr>
      <vt:lpstr>PowerPoint Presentation</vt:lpstr>
      <vt:lpstr>seeking EMPOWERMENT</vt:lpstr>
      <vt:lpstr>with EXPECTATIONS</vt:lpstr>
      <vt:lpstr>we are all</vt:lpstr>
      <vt:lpstr>our passion</vt:lpstr>
      <vt:lpstr>PowerPoint Presentation</vt:lpstr>
      <vt:lpstr>by delivering SPEED</vt:lpstr>
      <vt:lpstr>by delivering VALUE</vt:lpstr>
      <vt:lpstr>the MARKET agrees</vt:lpstr>
      <vt:lpstr>40% growth</vt:lpstr>
      <vt:lpstr>global ECOSYSTEM</vt:lpstr>
      <vt:lpstr>PowerPoint Presentation</vt:lpstr>
      <vt:lpstr>Interneer Innovation Awards 2014</vt:lpstr>
      <vt:lpstr>Keynote Speakers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Romeo Elias</dc:creator>
  <cp:lastModifiedBy>Romeo Elias</cp:lastModifiedBy>
  <cp:revision>54</cp:revision>
  <dcterms:created xsi:type="dcterms:W3CDTF">2014-03-11T23:27:09Z</dcterms:created>
  <dcterms:modified xsi:type="dcterms:W3CDTF">2014-03-17T07:49:08Z</dcterms:modified>
</cp:coreProperties>
</file>