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66" r:id="rId2"/>
    <p:sldId id="1054" r:id="rId3"/>
    <p:sldId id="1060" r:id="rId4"/>
    <p:sldId id="1103" r:id="rId5"/>
    <p:sldId id="1076" r:id="rId6"/>
    <p:sldId id="1079" r:id="rId7"/>
    <p:sldId id="1077" r:id="rId8"/>
    <p:sldId id="1055" r:id="rId9"/>
    <p:sldId id="1080" r:id="rId10"/>
    <p:sldId id="1081" r:id="rId11"/>
    <p:sldId id="1111" r:id="rId12"/>
    <p:sldId id="1083" r:id="rId13"/>
    <p:sldId id="1094" r:id="rId14"/>
    <p:sldId id="1105" r:id="rId15"/>
    <p:sldId id="1106" r:id="rId16"/>
    <p:sldId id="1108" r:id="rId17"/>
    <p:sldId id="1096" r:id="rId18"/>
    <p:sldId id="1093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  <p15:guide id="7" orient="horz" pos="3203">
          <p15:clr>
            <a:srgbClr val="A4A3A4"/>
          </p15:clr>
        </p15:guide>
        <p15:guide id="8" orient="horz" pos="1344">
          <p15:clr>
            <a:srgbClr val="A4A3A4"/>
          </p15:clr>
        </p15:guide>
        <p15:guide id="9" orient="horz" pos="436">
          <p15:clr>
            <a:srgbClr val="A4A3A4"/>
          </p15:clr>
        </p15:guide>
        <p15:guide id="10" orient="horz" pos="2523">
          <p15:clr>
            <a:srgbClr val="A4A3A4"/>
          </p15:clr>
        </p15:guide>
        <p15:guide id="11" orient="horz" pos="1842">
          <p15:clr>
            <a:srgbClr val="A4A3A4"/>
          </p15:clr>
        </p15:guide>
        <p15:guide id="12" pos="2116">
          <p15:clr>
            <a:srgbClr val="A4A3A4"/>
          </p15:clr>
        </p15:guide>
        <p15:guide id="13" pos="5790">
          <p15:clr>
            <a:srgbClr val="A4A3A4"/>
          </p15:clr>
        </p15:guide>
        <p15:guide id="14" pos="1890">
          <p15:clr>
            <a:srgbClr val="A4A3A4"/>
          </p15:clr>
        </p15:guide>
        <p15:guide id="15" pos="5019">
          <p15:clr>
            <a:srgbClr val="A4A3A4"/>
          </p15:clr>
        </p15:guide>
        <p15:guide id="16" orient="horz" pos="3339">
          <p15:clr>
            <a:srgbClr val="A4A3A4"/>
          </p15:clr>
        </p15:guide>
        <p15:guide id="17" orient="horz" pos="2750">
          <p15:clr>
            <a:srgbClr val="A4A3A4"/>
          </p15:clr>
        </p15:guide>
        <p15:guide id="18" orient="horz" pos="1570">
          <p15:clr>
            <a:srgbClr val="A4A3A4"/>
          </p15:clr>
        </p15:guide>
        <p15:guide id="19" pos="5700">
          <p15:clr>
            <a:srgbClr val="A4A3A4"/>
          </p15:clr>
        </p15:guide>
        <p15:guide id="20" pos="40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ukka Ahoniemi" initials="TA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D23D"/>
    <a:srgbClr val="09102B"/>
    <a:srgbClr val="FFFFFF"/>
    <a:srgbClr val="000000"/>
    <a:srgbClr val="181818"/>
    <a:srgbClr val="EBEBE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 autoAdjust="0"/>
    <p:restoredTop sz="96817" autoAdjust="0"/>
  </p:normalViewPr>
  <p:slideViewPr>
    <p:cSldViewPr showGuides="1">
      <p:cViewPr varScale="1">
        <p:scale>
          <a:sx n="96" d="100"/>
          <a:sy n="96" d="100"/>
        </p:scale>
        <p:origin x="394" y="62"/>
      </p:cViewPr>
      <p:guideLst>
        <p:guide orient="horz" pos="2160"/>
        <p:guide pos="3840"/>
        <p:guide orient="horz" pos="3884"/>
        <p:guide orient="horz" pos="1162"/>
        <p:guide pos="347"/>
        <p:guide pos="7333"/>
        <p:guide orient="horz" pos="3203"/>
        <p:guide orient="horz" pos="1344"/>
        <p:guide orient="horz" pos="436"/>
        <p:guide orient="horz" pos="2523"/>
        <p:guide orient="horz" pos="1842"/>
        <p:guide pos="2116"/>
        <p:guide pos="5790"/>
        <p:guide pos="1890"/>
        <p:guide pos="5019"/>
        <p:guide orient="horz" pos="3339"/>
        <p:guide orient="horz" pos="2750"/>
        <p:guide orient="horz" pos="1570"/>
        <p:guide pos="5700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12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Tuki ja ylläpito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9.5340000000000007</c:v>
                </c:pt>
                <c:pt idx="1">
                  <c:v>11.329000000000001</c:v>
                </c:pt>
                <c:pt idx="2">
                  <c:v>11.321999999999999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7-4A80-A1BD-EEED89965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Lisenssimyynti ja konsultointi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10.872</c:v>
                </c:pt>
                <c:pt idx="1">
                  <c:v>15.605</c:v>
                </c:pt>
                <c:pt idx="2">
                  <c:v>21.073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7-4A80-A1BD-EEED89965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8635776"/>
        <c:axId val="99760896"/>
      </c:barChart>
      <c:catAx>
        <c:axId val="1786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99760896"/>
        <c:crosses val="autoZero"/>
        <c:auto val="1"/>
        <c:lblAlgn val="ctr"/>
        <c:lblOffset val="100"/>
        <c:noMultiLvlLbl val="0"/>
      </c:catAx>
      <c:valAx>
        <c:axId val="997608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178635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Support &amp; Maintenance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C64C-4D28-986F-E5043E8819B4}"/>
              </c:ext>
            </c:extLst>
          </c:dPt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64C-4D28-986F-E5043E8819B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5-C64C-4D28-986F-E5043E8819B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11,3M€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4C-4D28-986F-E5043E8819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4C-4D28-986F-E5043E8819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20M€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4C-4D28-986F-E5043E8819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11.321999999999999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4C-4D28-986F-E5043E8819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License Sales &amp; Services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8-C64C-4D28-986F-E5043E8819B4}"/>
              </c:ext>
            </c:extLst>
          </c:dPt>
          <c:dPt>
            <c:idx val="1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C64C-4D28-986F-E5043E8819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C-C64C-4D28-986F-E5043E8819B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21,1M€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4C-4D28-986F-E5043E8819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4C-4D28-986F-E5043E8819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80M€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4C-4D28-986F-E5043E8819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21.073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64C-4D28-986F-E5043E881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8971136"/>
        <c:axId val="113707840"/>
      </c:barChart>
      <c:catAx>
        <c:axId val="1789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13707840"/>
        <c:crosses val="autoZero"/>
        <c:auto val="1"/>
        <c:lblAlgn val="ctr"/>
        <c:lblOffset val="100"/>
        <c:noMultiLvlLbl val="0"/>
      </c:catAx>
      <c:valAx>
        <c:axId val="11370784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7897113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5A2E260A-B6D0-49E6-806B-E0CC43CEE356}" type="datetimeFigureOut">
              <a:rPr lang="en-GB" sz="800">
                <a:solidFill>
                  <a:schemeClr val="accent2"/>
                </a:solidFill>
              </a:rPr>
              <a:t>27/03/2017</a:t>
            </a:fld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 sz="80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72171EF-D8DF-401C-A1A4-6311CE19AD51}" type="slidenum">
              <a:rPr lang="en-GB" sz="800">
                <a:solidFill>
                  <a:schemeClr val="accent2"/>
                </a:solidFill>
              </a:rPr>
              <a:t>‹#›</a:t>
            </a:fld>
            <a:endParaRPr lang="en-GB" sz="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8F2B8A8A-A21E-41B1-B6A8-00B8C329DF1C}" type="datetimeFigureOut">
              <a:rPr lang="en-GB" smtClean="0"/>
              <a:pPr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1066800"/>
            <a:ext cx="5470525" cy="3078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110CFD31-5913-44C3-926E-B25B24459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3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9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3575" y="1066800"/>
            <a:ext cx="5470525" cy="307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5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8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7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1001713"/>
            <a:ext cx="5130800" cy="2886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9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5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8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FD31-5913-44C3-926E-B25B244597E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723D-0F1B-49C3-866F-45497D03C34A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rgbClr val="3BD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98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5257105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5257104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844675"/>
            <a:ext cx="5257106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276871"/>
            <a:ext cx="5257106" cy="3888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B3E-1AEA-4DB7-A6F1-0AD5A4C8D006}" type="datetime3">
              <a:rPr lang="en-US" smtClean="0"/>
              <a:t>27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79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44675"/>
            <a:ext cx="3672929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2276871"/>
            <a:ext cx="3672928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8208" y="1844675"/>
            <a:ext cx="3672930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8208" y="2276871"/>
            <a:ext cx="3672930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B3E-1AEA-4DB7-A6F1-0AD5A4C8D006}" type="datetime3">
              <a:rPr lang="en-US" smtClean="0"/>
              <a:t>27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95800" y="1844675"/>
            <a:ext cx="3600400" cy="36018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295800" y="2276871"/>
            <a:ext cx="3600400" cy="3888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0755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8497464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91624" y="1844675"/>
            <a:ext cx="2449513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B3E-1AEA-4DB7-A6F1-0AD5A4C8D006}" type="datetime3">
              <a:rPr lang="en-US" smtClean="0"/>
              <a:t>27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8142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712" y="1844675"/>
            <a:ext cx="8137426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863" y="1844675"/>
            <a:ext cx="2808287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B3E-1AEA-4DB7-A6F1-0AD5A4C8D006}" type="datetime3">
              <a:rPr lang="en-US" smtClean="0"/>
              <a:t>27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1793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BEF-A551-40B9-AE0A-4ABAF7494243}" type="datetime3">
              <a:rPr lang="en-US" smtClean="0"/>
              <a:t>27 March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671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2EE5-AD73-406C-B39E-F78EC318BA42}" type="datetime3">
              <a:rPr lang="en-US" smtClean="0"/>
              <a:t>27 March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1424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575497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9793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04089" y="2348682"/>
            <a:ext cx="2376487" cy="1584374"/>
          </a:xfrm>
          <a:prstGeom prst="snip2DiagRect">
            <a:avLst>
              <a:gd name="adj1" fmla="val 12501"/>
              <a:gd name="adj2" fmla="val 799"/>
            </a:avLst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575720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240016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8904312" y="4221088"/>
            <a:ext cx="2376487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83432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7474-3DE0-4D65-A73B-C3E06A8900ED}" type="datetime3">
              <a:rPr lang="en-US" smtClean="0"/>
              <a:t>27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4031" y="1844675"/>
            <a:ext cx="525710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447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8281441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F2DB-360B-4D02-94CC-7F7A7DEAAAF4}" type="datetime3">
              <a:rPr lang="en-US" smtClean="0"/>
              <a:t>27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20336" y="1844675"/>
            <a:ext cx="2520800" cy="4321175"/>
          </a:xfrm>
          <a:prstGeom prst="snip2DiagRect">
            <a:avLst>
              <a:gd name="adj1" fmla="val 3911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4751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B6FA-2003-4666-AD90-A1D203D3DDDD}" type="datetime3">
              <a:rPr lang="en-US" smtClean="0"/>
              <a:t>27 March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844675"/>
            <a:ext cx="11090275" cy="4321175"/>
          </a:xfrm>
          <a:prstGeom prst="snip2DiagRect">
            <a:avLst>
              <a:gd name="adj1" fmla="val 2308"/>
              <a:gd name="adj2" fmla="val 0"/>
            </a:avLst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5237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2269C7-85D6-485C-B663-A42BC9FF3765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926720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7204F-92EA-45FA-925F-32F9768333F0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Change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6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60098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F91BA4-0B3D-426B-861C-E3065E63156F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383338" y="692149"/>
            <a:ext cx="5257799" cy="936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15387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B592-AE5B-414D-B525-C9BAB99C9758}" type="datetime3">
              <a:rPr lang="en-US" smtClean="0"/>
              <a:t>27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384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 baseline="0"/>
            </a:lvl1pPr>
          </a:lstStyle>
          <a:p>
            <a:r>
              <a:rPr lang="en-US" dirty="0"/>
              <a:t>Add Thank you text.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2492896"/>
            <a:ext cx="11090275" cy="93610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B3AD9-97B8-4E1F-8F17-8F0FAC375A34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rgbClr val="3BD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805264"/>
            <a:ext cx="11090275" cy="360586"/>
          </a:xfrm>
        </p:spPr>
        <p:txBody>
          <a:bodyPr anchor="b" anchorCtr="0"/>
          <a:lstStyle>
            <a:lvl1pPr marL="0" indent="0">
              <a:buFontTx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Insert your 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4610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973667" y="193712"/>
            <a:ext cx="10589352" cy="75850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8987" y="381609"/>
            <a:ext cx="1693812" cy="6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4950"/>
      </p:ext>
    </p:extLst>
  </p:cSld>
  <p:clrMapOvr>
    <a:masterClrMapping/>
  </p:clrMapOvr>
  <p:transition spd="med"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3" y="6378574"/>
            <a:ext cx="479425" cy="4794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40E87F1-E7C2-418A-9258-3C7226D7C02F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Qt Automotive Suite [CONFIDENTIAL]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75694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5E9F3F-4318-4287-864F-8E98B1395053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Qt Automotive Suite [CONFIDENTIAL]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1557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799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156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844824"/>
            <a:ext cx="11090275" cy="4321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24C-AF3F-4F45-A62A-82C440F21A65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471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60D5ED7-32A6-4948-8E3A-E47339987862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ight Triangle 14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121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92DBCC-742A-4EE0-A972-F863FAE5A55A}" type="datetime3">
              <a:rPr lang="en-US" smtClean="0"/>
              <a:t>27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9425" y="0"/>
                </a:moveTo>
                <a:lnTo>
                  <a:pt x="12192000" y="0"/>
                </a:lnTo>
                <a:lnTo>
                  <a:pt x="12192000" y="6378572"/>
                </a:lnTo>
                <a:lnTo>
                  <a:pt x="11712572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Change Picture</a:t>
            </a:r>
          </a:p>
        </p:txBody>
      </p:sp>
      <p:sp>
        <p:nvSpPr>
          <p:cNvPr id="9" name="Text Placeholder 14"/>
          <p:cNvSpPr>
            <a:spLocks noGrp="1" noChangeAspect="1"/>
          </p:cNvSpPr>
          <p:nvPr>
            <p:ph type="body" sz="quarter" idx="15"/>
          </p:nvPr>
        </p:nvSpPr>
        <p:spPr>
          <a:xfrm>
            <a:off x="550863" y="549275"/>
            <a:ext cx="720000" cy="529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30000"/>
                    </a:prstClr>
                  </a:outerShdw>
                </a:effectLst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4643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50862" y="1628775"/>
            <a:ext cx="11090275" cy="792113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11090275" cy="331291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effectLst/>
              </a:defRPr>
            </a:lvl1pPr>
            <a:lvl2pPr>
              <a:defRPr sz="2800">
                <a:solidFill>
                  <a:schemeClr val="tx1"/>
                </a:solidFill>
                <a:effectLst/>
              </a:defRPr>
            </a:lvl2pPr>
            <a:lvl3pPr>
              <a:defRPr sz="2400">
                <a:solidFill>
                  <a:schemeClr val="tx1"/>
                </a:solidFill>
                <a:effectLst/>
              </a:defRPr>
            </a:lvl3pPr>
            <a:lvl4pPr>
              <a:defRPr sz="2000">
                <a:solidFill>
                  <a:schemeClr val="tx1"/>
                </a:solidFill>
                <a:effectLst/>
              </a:defRPr>
            </a:lvl4pPr>
            <a:lvl5pPr>
              <a:defRPr sz="2000">
                <a:solidFill>
                  <a:schemeClr val="tx1"/>
                </a:solidFill>
                <a:effectLst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50863" y="549275"/>
            <a:ext cx="720000" cy="529006"/>
          </a:xfrm>
          <a:custGeom>
            <a:avLst/>
            <a:gdLst>
              <a:gd name="T0" fmla="*/ 2431 w 3438"/>
              <a:gd name="T1" fmla="*/ 1652 h 2526"/>
              <a:gd name="T2" fmla="*/ 2460 w 3438"/>
              <a:gd name="T3" fmla="*/ 1720 h 2526"/>
              <a:gd name="T4" fmla="*/ 2533 w 3438"/>
              <a:gd name="T5" fmla="*/ 1741 h 2526"/>
              <a:gd name="T6" fmla="*/ 2577 w 3438"/>
              <a:gd name="T7" fmla="*/ 1947 h 2526"/>
              <a:gd name="T8" fmla="*/ 2406 w 3438"/>
              <a:gd name="T9" fmla="*/ 1943 h 2526"/>
              <a:gd name="T10" fmla="*/ 2298 w 3438"/>
              <a:gd name="T11" fmla="*/ 1903 h 2526"/>
              <a:gd name="T12" fmla="*/ 2226 w 3438"/>
              <a:gd name="T13" fmla="*/ 1815 h 2526"/>
              <a:gd name="T14" fmla="*/ 2192 w 3438"/>
              <a:gd name="T15" fmla="*/ 1655 h 2526"/>
              <a:gd name="T16" fmla="*/ 2188 w 3438"/>
              <a:gd name="T17" fmla="*/ 842 h 2526"/>
              <a:gd name="T18" fmla="*/ 1012 w 3438"/>
              <a:gd name="T19" fmla="*/ 1663 h 2526"/>
              <a:gd name="T20" fmla="*/ 1105 w 3438"/>
              <a:gd name="T21" fmla="*/ 1736 h 2526"/>
              <a:gd name="T22" fmla="*/ 1218 w 3438"/>
              <a:gd name="T23" fmla="*/ 1764 h 2526"/>
              <a:gd name="T24" fmla="*/ 1376 w 3438"/>
              <a:gd name="T25" fmla="*/ 1760 h 2526"/>
              <a:gd name="T26" fmla="*/ 1481 w 3438"/>
              <a:gd name="T27" fmla="*/ 1724 h 2526"/>
              <a:gd name="T28" fmla="*/ 1553 w 3438"/>
              <a:gd name="T29" fmla="*/ 1657 h 2526"/>
              <a:gd name="T30" fmla="*/ 1603 w 3438"/>
              <a:gd name="T31" fmla="*/ 1536 h 2526"/>
              <a:gd name="T32" fmla="*/ 1633 w 3438"/>
              <a:gd name="T33" fmla="*/ 1326 h 2526"/>
              <a:gd name="T34" fmla="*/ 1628 w 3438"/>
              <a:gd name="T35" fmla="*/ 1050 h 2526"/>
              <a:gd name="T36" fmla="*/ 1585 w 3438"/>
              <a:gd name="T37" fmla="*/ 844 h 2526"/>
              <a:gd name="T38" fmla="*/ 1514 w 3438"/>
              <a:gd name="T39" fmla="*/ 729 h 2526"/>
              <a:gd name="T40" fmla="*/ 1425 w 3438"/>
              <a:gd name="T41" fmla="*/ 675 h 2526"/>
              <a:gd name="T42" fmla="*/ 1280 w 3438"/>
              <a:gd name="T43" fmla="*/ 653 h 2526"/>
              <a:gd name="T44" fmla="*/ 1154 w 3438"/>
              <a:gd name="T45" fmla="*/ 669 h 2526"/>
              <a:gd name="T46" fmla="*/ 1046 w 3438"/>
              <a:gd name="T47" fmla="*/ 729 h 2526"/>
              <a:gd name="T48" fmla="*/ 985 w 3438"/>
              <a:gd name="T49" fmla="*/ 815 h 2526"/>
              <a:gd name="T50" fmla="*/ 938 w 3438"/>
              <a:gd name="T51" fmla="*/ 990 h 2526"/>
              <a:gd name="T52" fmla="*/ 923 w 3438"/>
              <a:gd name="T53" fmla="*/ 1254 h 2526"/>
              <a:gd name="T54" fmla="*/ 947 w 3438"/>
              <a:gd name="T55" fmla="*/ 1497 h 2526"/>
              <a:gd name="T56" fmla="*/ 998 w 3438"/>
              <a:gd name="T57" fmla="*/ 1641 h 2526"/>
              <a:gd name="T58" fmla="*/ 1142 w 3438"/>
              <a:gd name="T59" fmla="*/ 1970 h 2526"/>
              <a:gd name="T60" fmla="*/ 992 w 3438"/>
              <a:gd name="T61" fmla="*/ 1933 h 2526"/>
              <a:gd name="T62" fmla="*/ 864 w 3438"/>
              <a:gd name="T63" fmla="*/ 1857 h 2526"/>
              <a:gd name="T64" fmla="*/ 798 w 3438"/>
              <a:gd name="T65" fmla="*/ 1784 h 2526"/>
              <a:gd name="T66" fmla="*/ 731 w 3438"/>
              <a:gd name="T67" fmla="*/ 1645 h 2526"/>
              <a:gd name="T68" fmla="*/ 681 w 3438"/>
              <a:gd name="T69" fmla="*/ 1402 h 2526"/>
              <a:gd name="T70" fmla="*/ 674 w 3438"/>
              <a:gd name="T71" fmla="*/ 1124 h 2526"/>
              <a:gd name="T72" fmla="*/ 716 w 3438"/>
              <a:gd name="T73" fmla="*/ 839 h 2526"/>
              <a:gd name="T74" fmla="*/ 777 w 3438"/>
              <a:gd name="T75" fmla="*/ 684 h 2526"/>
              <a:gd name="T76" fmla="*/ 856 w 3438"/>
              <a:gd name="T77" fmla="*/ 579 h 2526"/>
              <a:gd name="T78" fmla="*/ 966 w 3438"/>
              <a:gd name="T79" fmla="*/ 502 h 2526"/>
              <a:gd name="T80" fmla="*/ 1125 w 3438"/>
              <a:gd name="T81" fmla="*/ 454 h 2526"/>
              <a:gd name="T82" fmla="*/ 1301 w 3438"/>
              <a:gd name="T83" fmla="*/ 443 h 2526"/>
              <a:gd name="T84" fmla="*/ 1471 w 3438"/>
              <a:gd name="T85" fmla="*/ 461 h 2526"/>
              <a:gd name="T86" fmla="*/ 1634 w 3438"/>
              <a:gd name="T87" fmla="*/ 524 h 2526"/>
              <a:gd name="T88" fmla="*/ 1723 w 3438"/>
              <a:gd name="T89" fmla="*/ 599 h 2526"/>
              <a:gd name="T90" fmla="*/ 1809 w 3438"/>
              <a:gd name="T91" fmla="*/ 740 h 2526"/>
              <a:gd name="T92" fmla="*/ 1867 w 3438"/>
              <a:gd name="T93" fmla="*/ 951 h 2526"/>
              <a:gd name="T94" fmla="*/ 1885 w 3438"/>
              <a:gd name="T95" fmla="*/ 1250 h 2526"/>
              <a:gd name="T96" fmla="*/ 1871 w 3438"/>
              <a:gd name="T97" fmla="*/ 1454 h 2526"/>
              <a:gd name="T98" fmla="*/ 1830 w 3438"/>
              <a:gd name="T99" fmla="*/ 1639 h 2526"/>
              <a:gd name="T100" fmla="*/ 1768 w 3438"/>
              <a:gd name="T101" fmla="*/ 1765 h 2526"/>
              <a:gd name="T102" fmla="*/ 1663 w 3438"/>
              <a:gd name="T103" fmla="*/ 1874 h 2526"/>
              <a:gd name="T104" fmla="*/ 1375 w 3438"/>
              <a:gd name="T105" fmla="*/ 1973 h 2526"/>
              <a:gd name="T106" fmla="*/ 2359 w 3438"/>
              <a:gd name="T107" fmla="*/ 0 h 2526"/>
              <a:gd name="T108" fmla="*/ 0 w 3438"/>
              <a:gd name="T109" fmla="*/ 2526 h 2526"/>
              <a:gd name="T110" fmla="*/ 3438 w 3438"/>
              <a:gd name="T111" fmla="*/ 125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38" h="2526">
                <a:moveTo>
                  <a:pt x="2724" y="1043"/>
                </a:moveTo>
                <a:lnTo>
                  <a:pt x="2423" y="1043"/>
                </a:lnTo>
                <a:lnTo>
                  <a:pt x="2423" y="1521"/>
                </a:lnTo>
                <a:lnTo>
                  <a:pt x="2423" y="1553"/>
                </a:lnTo>
                <a:lnTo>
                  <a:pt x="2424" y="1582"/>
                </a:lnTo>
                <a:lnTo>
                  <a:pt x="2425" y="1608"/>
                </a:lnTo>
                <a:lnTo>
                  <a:pt x="2428" y="1632"/>
                </a:lnTo>
                <a:lnTo>
                  <a:pt x="2431" y="1652"/>
                </a:lnTo>
                <a:lnTo>
                  <a:pt x="2434" y="1670"/>
                </a:lnTo>
                <a:lnTo>
                  <a:pt x="2438" y="1684"/>
                </a:lnTo>
                <a:lnTo>
                  <a:pt x="2442" y="1697"/>
                </a:lnTo>
                <a:lnTo>
                  <a:pt x="2446" y="1702"/>
                </a:lnTo>
                <a:lnTo>
                  <a:pt x="2449" y="1707"/>
                </a:lnTo>
                <a:lnTo>
                  <a:pt x="2452" y="1711"/>
                </a:lnTo>
                <a:lnTo>
                  <a:pt x="2456" y="1716"/>
                </a:lnTo>
                <a:lnTo>
                  <a:pt x="2460" y="1720"/>
                </a:lnTo>
                <a:lnTo>
                  <a:pt x="2466" y="1724"/>
                </a:lnTo>
                <a:lnTo>
                  <a:pt x="2477" y="1729"/>
                </a:lnTo>
                <a:lnTo>
                  <a:pt x="2491" y="1735"/>
                </a:lnTo>
                <a:lnTo>
                  <a:pt x="2499" y="1736"/>
                </a:lnTo>
                <a:lnTo>
                  <a:pt x="2506" y="1738"/>
                </a:lnTo>
                <a:lnTo>
                  <a:pt x="2514" y="1739"/>
                </a:lnTo>
                <a:lnTo>
                  <a:pt x="2523" y="1739"/>
                </a:lnTo>
                <a:lnTo>
                  <a:pt x="2533" y="1741"/>
                </a:lnTo>
                <a:lnTo>
                  <a:pt x="2542" y="1741"/>
                </a:lnTo>
                <a:lnTo>
                  <a:pt x="2722" y="1734"/>
                </a:lnTo>
                <a:lnTo>
                  <a:pt x="2732" y="1923"/>
                </a:lnTo>
                <a:lnTo>
                  <a:pt x="2697" y="1929"/>
                </a:lnTo>
                <a:lnTo>
                  <a:pt x="2664" y="1935"/>
                </a:lnTo>
                <a:lnTo>
                  <a:pt x="2633" y="1941"/>
                </a:lnTo>
                <a:lnTo>
                  <a:pt x="2603" y="1944"/>
                </a:lnTo>
                <a:lnTo>
                  <a:pt x="2577" y="1947"/>
                </a:lnTo>
                <a:lnTo>
                  <a:pt x="2553" y="1950"/>
                </a:lnTo>
                <a:lnTo>
                  <a:pt x="2530" y="1951"/>
                </a:lnTo>
                <a:lnTo>
                  <a:pt x="2510" y="1952"/>
                </a:lnTo>
                <a:lnTo>
                  <a:pt x="2487" y="1951"/>
                </a:lnTo>
                <a:lnTo>
                  <a:pt x="2466" y="1950"/>
                </a:lnTo>
                <a:lnTo>
                  <a:pt x="2445" y="1948"/>
                </a:lnTo>
                <a:lnTo>
                  <a:pt x="2425" y="1946"/>
                </a:lnTo>
                <a:lnTo>
                  <a:pt x="2406" y="1943"/>
                </a:lnTo>
                <a:lnTo>
                  <a:pt x="2388" y="1939"/>
                </a:lnTo>
                <a:lnTo>
                  <a:pt x="2370" y="1935"/>
                </a:lnTo>
                <a:lnTo>
                  <a:pt x="2362" y="1933"/>
                </a:lnTo>
                <a:lnTo>
                  <a:pt x="2354" y="1930"/>
                </a:lnTo>
                <a:lnTo>
                  <a:pt x="2339" y="1925"/>
                </a:lnTo>
                <a:lnTo>
                  <a:pt x="2324" y="1918"/>
                </a:lnTo>
                <a:lnTo>
                  <a:pt x="2311" y="1911"/>
                </a:lnTo>
                <a:lnTo>
                  <a:pt x="2298" y="1903"/>
                </a:lnTo>
                <a:lnTo>
                  <a:pt x="2286" y="1896"/>
                </a:lnTo>
                <a:lnTo>
                  <a:pt x="2276" y="1887"/>
                </a:lnTo>
                <a:lnTo>
                  <a:pt x="2265" y="1877"/>
                </a:lnTo>
                <a:lnTo>
                  <a:pt x="2256" y="1866"/>
                </a:lnTo>
                <a:lnTo>
                  <a:pt x="2249" y="1855"/>
                </a:lnTo>
                <a:lnTo>
                  <a:pt x="2241" y="1843"/>
                </a:lnTo>
                <a:lnTo>
                  <a:pt x="2233" y="1829"/>
                </a:lnTo>
                <a:lnTo>
                  <a:pt x="2226" y="1815"/>
                </a:lnTo>
                <a:lnTo>
                  <a:pt x="2220" y="1799"/>
                </a:lnTo>
                <a:lnTo>
                  <a:pt x="2215" y="1782"/>
                </a:lnTo>
                <a:lnTo>
                  <a:pt x="2209" y="1764"/>
                </a:lnTo>
                <a:lnTo>
                  <a:pt x="2205" y="1744"/>
                </a:lnTo>
                <a:lnTo>
                  <a:pt x="2201" y="1724"/>
                </a:lnTo>
                <a:lnTo>
                  <a:pt x="2198" y="1702"/>
                </a:lnTo>
                <a:lnTo>
                  <a:pt x="2195" y="1679"/>
                </a:lnTo>
                <a:lnTo>
                  <a:pt x="2192" y="1655"/>
                </a:lnTo>
                <a:lnTo>
                  <a:pt x="2190" y="1630"/>
                </a:lnTo>
                <a:lnTo>
                  <a:pt x="2189" y="1603"/>
                </a:lnTo>
                <a:lnTo>
                  <a:pt x="2188" y="1575"/>
                </a:lnTo>
                <a:lnTo>
                  <a:pt x="2188" y="1547"/>
                </a:lnTo>
                <a:lnTo>
                  <a:pt x="2188" y="1043"/>
                </a:lnTo>
                <a:lnTo>
                  <a:pt x="2021" y="1043"/>
                </a:lnTo>
                <a:lnTo>
                  <a:pt x="2021" y="842"/>
                </a:lnTo>
                <a:lnTo>
                  <a:pt x="2188" y="842"/>
                </a:lnTo>
                <a:lnTo>
                  <a:pt x="2188" y="526"/>
                </a:lnTo>
                <a:lnTo>
                  <a:pt x="2423" y="526"/>
                </a:lnTo>
                <a:lnTo>
                  <a:pt x="2423" y="842"/>
                </a:lnTo>
                <a:lnTo>
                  <a:pt x="2724" y="842"/>
                </a:lnTo>
                <a:lnTo>
                  <a:pt x="2724" y="1043"/>
                </a:lnTo>
                <a:close/>
                <a:moveTo>
                  <a:pt x="998" y="1641"/>
                </a:moveTo>
                <a:lnTo>
                  <a:pt x="1007" y="1656"/>
                </a:lnTo>
                <a:lnTo>
                  <a:pt x="1012" y="1663"/>
                </a:lnTo>
                <a:lnTo>
                  <a:pt x="1018" y="1670"/>
                </a:lnTo>
                <a:lnTo>
                  <a:pt x="1029" y="1683"/>
                </a:lnTo>
                <a:lnTo>
                  <a:pt x="1043" y="1696"/>
                </a:lnTo>
                <a:lnTo>
                  <a:pt x="1056" y="1707"/>
                </a:lnTo>
                <a:lnTo>
                  <a:pt x="1072" y="1718"/>
                </a:lnTo>
                <a:lnTo>
                  <a:pt x="1088" y="1727"/>
                </a:lnTo>
                <a:lnTo>
                  <a:pt x="1097" y="1732"/>
                </a:lnTo>
                <a:lnTo>
                  <a:pt x="1105" y="1736"/>
                </a:lnTo>
                <a:lnTo>
                  <a:pt x="1123" y="1743"/>
                </a:lnTo>
                <a:lnTo>
                  <a:pt x="1143" y="1750"/>
                </a:lnTo>
                <a:lnTo>
                  <a:pt x="1153" y="1753"/>
                </a:lnTo>
                <a:lnTo>
                  <a:pt x="1163" y="1755"/>
                </a:lnTo>
                <a:lnTo>
                  <a:pt x="1185" y="1760"/>
                </a:lnTo>
                <a:lnTo>
                  <a:pt x="1195" y="1762"/>
                </a:lnTo>
                <a:lnTo>
                  <a:pt x="1207" y="1763"/>
                </a:lnTo>
                <a:lnTo>
                  <a:pt x="1218" y="1764"/>
                </a:lnTo>
                <a:lnTo>
                  <a:pt x="1230" y="1765"/>
                </a:lnTo>
                <a:lnTo>
                  <a:pt x="1254" y="1768"/>
                </a:lnTo>
                <a:lnTo>
                  <a:pt x="1280" y="1768"/>
                </a:lnTo>
                <a:lnTo>
                  <a:pt x="1306" y="1768"/>
                </a:lnTo>
                <a:lnTo>
                  <a:pt x="1330" y="1765"/>
                </a:lnTo>
                <a:lnTo>
                  <a:pt x="1342" y="1764"/>
                </a:lnTo>
                <a:lnTo>
                  <a:pt x="1353" y="1763"/>
                </a:lnTo>
                <a:lnTo>
                  <a:pt x="1376" y="1760"/>
                </a:lnTo>
                <a:lnTo>
                  <a:pt x="1397" y="1755"/>
                </a:lnTo>
                <a:lnTo>
                  <a:pt x="1418" y="1750"/>
                </a:lnTo>
                <a:lnTo>
                  <a:pt x="1428" y="1747"/>
                </a:lnTo>
                <a:lnTo>
                  <a:pt x="1437" y="1744"/>
                </a:lnTo>
                <a:lnTo>
                  <a:pt x="1455" y="1736"/>
                </a:lnTo>
                <a:lnTo>
                  <a:pt x="1464" y="1733"/>
                </a:lnTo>
                <a:lnTo>
                  <a:pt x="1473" y="1728"/>
                </a:lnTo>
                <a:lnTo>
                  <a:pt x="1481" y="1724"/>
                </a:lnTo>
                <a:lnTo>
                  <a:pt x="1489" y="1719"/>
                </a:lnTo>
                <a:lnTo>
                  <a:pt x="1503" y="1708"/>
                </a:lnTo>
                <a:lnTo>
                  <a:pt x="1510" y="1703"/>
                </a:lnTo>
                <a:lnTo>
                  <a:pt x="1517" y="1697"/>
                </a:lnTo>
                <a:lnTo>
                  <a:pt x="1530" y="1685"/>
                </a:lnTo>
                <a:lnTo>
                  <a:pt x="1536" y="1679"/>
                </a:lnTo>
                <a:lnTo>
                  <a:pt x="1541" y="1672"/>
                </a:lnTo>
                <a:lnTo>
                  <a:pt x="1553" y="1657"/>
                </a:lnTo>
                <a:lnTo>
                  <a:pt x="1562" y="1643"/>
                </a:lnTo>
                <a:lnTo>
                  <a:pt x="1571" y="1626"/>
                </a:lnTo>
                <a:lnTo>
                  <a:pt x="1579" y="1609"/>
                </a:lnTo>
                <a:lnTo>
                  <a:pt x="1583" y="1599"/>
                </a:lnTo>
                <a:lnTo>
                  <a:pt x="1587" y="1590"/>
                </a:lnTo>
                <a:lnTo>
                  <a:pt x="1594" y="1570"/>
                </a:lnTo>
                <a:lnTo>
                  <a:pt x="1600" y="1547"/>
                </a:lnTo>
                <a:lnTo>
                  <a:pt x="1603" y="1536"/>
                </a:lnTo>
                <a:lnTo>
                  <a:pt x="1607" y="1525"/>
                </a:lnTo>
                <a:lnTo>
                  <a:pt x="1612" y="1500"/>
                </a:lnTo>
                <a:lnTo>
                  <a:pt x="1617" y="1474"/>
                </a:lnTo>
                <a:lnTo>
                  <a:pt x="1621" y="1447"/>
                </a:lnTo>
                <a:lnTo>
                  <a:pt x="1625" y="1419"/>
                </a:lnTo>
                <a:lnTo>
                  <a:pt x="1628" y="1389"/>
                </a:lnTo>
                <a:lnTo>
                  <a:pt x="1630" y="1359"/>
                </a:lnTo>
                <a:lnTo>
                  <a:pt x="1633" y="1326"/>
                </a:lnTo>
                <a:lnTo>
                  <a:pt x="1634" y="1292"/>
                </a:lnTo>
                <a:lnTo>
                  <a:pt x="1635" y="1256"/>
                </a:lnTo>
                <a:lnTo>
                  <a:pt x="1635" y="1220"/>
                </a:lnTo>
                <a:lnTo>
                  <a:pt x="1635" y="1183"/>
                </a:lnTo>
                <a:lnTo>
                  <a:pt x="1634" y="1148"/>
                </a:lnTo>
                <a:lnTo>
                  <a:pt x="1633" y="1115"/>
                </a:lnTo>
                <a:lnTo>
                  <a:pt x="1630" y="1081"/>
                </a:lnTo>
                <a:lnTo>
                  <a:pt x="1628" y="1050"/>
                </a:lnTo>
                <a:lnTo>
                  <a:pt x="1625" y="1020"/>
                </a:lnTo>
                <a:lnTo>
                  <a:pt x="1620" y="991"/>
                </a:lnTo>
                <a:lnTo>
                  <a:pt x="1616" y="963"/>
                </a:lnTo>
                <a:lnTo>
                  <a:pt x="1611" y="937"/>
                </a:lnTo>
                <a:lnTo>
                  <a:pt x="1606" y="911"/>
                </a:lnTo>
                <a:lnTo>
                  <a:pt x="1600" y="888"/>
                </a:lnTo>
                <a:lnTo>
                  <a:pt x="1593" y="865"/>
                </a:lnTo>
                <a:lnTo>
                  <a:pt x="1585" y="844"/>
                </a:lnTo>
                <a:lnTo>
                  <a:pt x="1578" y="824"/>
                </a:lnTo>
                <a:lnTo>
                  <a:pt x="1568" y="806"/>
                </a:lnTo>
                <a:lnTo>
                  <a:pt x="1559" y="788"/>
                </a:lnTo>
                <a:lnTo>
                  <a:pt x="1550" y="772"/>
                </a:lnTo>
                <a:lnTo>
                  <a:pt x="1545" y="764"/>
                </a:lnTo>
                <a:lnTo>
                  <a:pt x="1539" y="756"/>
                </a:lnTo>
                <a:lnTo>
                  <a:pt x="1527" y="742"/>
                </a:lnTo>
                <a:lnTo>
                  <a:pt x="1514" y="729"/>
                </a:lnTo>
                <a:lnTo>
                  <a:pt x="1508" y="723"/>
                </a:lnTo>
                <a:lnTo>
                  <a:pt x="1500" y="717"/>
                </a:lnTo>
                <a:lnTo>
                  <a:pt x="1493" y="711"/>
                </a:lnTo>
                <a:lnTo>
                  <a:pt x="1485" y="706"/>
                </a:lnTo>
                <a:lnTo>
                  <a:pt x="1469" y="696"/>
                </a:lnTo>
                <a:lnTo>
                  <a:pt x="1453" y="687"/>
                </a:lnTo>
                <a:lnTo>
                  <a:pt x="1435" y="679"/>
                </a:lnTo>
                <a:lnTo>
                  <a:pt x="1425" y="675"/>
                </a:lnTo>
                <a:lnTo>
                  <a:pt x="1415" y="672"/>
                </a:lnTo>
                <a:lnTo>
                  <a:pt x="1395" y="666"/>
                </a:lnTo>
                <a:lnTo>
                  <a:pt x="1375" y="662"/>
                </a:lnTo>
                <a:lnTo>
                  <a:pt x="1352" y="657"/>
                </a:lnTo>
                <a:lnTo>
                  <a:pt x="1341" y="656"/>
                </a:lnTo>
                <a:lnTo>
                  <a:pt x="1330" y="655"/>
                </a:lnTo>
                <a:lnTo>
                  <a:pt x="1305" y="654"/>
                </a:lnTo>
                <a:lnTo>
                  <a:pt x="1280" y="653"/>
                </a:lnTo>
                <a:lnTo>
                  <a:pt x="1255" y="654"/>
                </a:lnTo>
                <a:lnTo>
                  <a:pt x="1243" y="654"/>
                </a:lnTo>
                <a:lnTo>
                  <a:pt x="1231" y="655"/>
                </a:lnTo>
                <a:lnTo>
                  <a:pt x="1219" y="656"/>
                </a:lnTo>
                <a:lnTo>
                  <a:pt x="1208" y="657"/>
                </a:lnTo>
                <a:lnTo>
                  <a:pt x="1186" y="662"/>
                </a:lnTo>
                <a:lnTo>
                  <a:pt x="1165" y="666"/>
                </a:lnTo>
                <a:lnTo>
                  <a:pt x="1154" y="669"/>
                </a:lnTo>
                <a:lnTo>
                  <a:pt x="1145" y="672"/>
                </a:lnTo>
                <a:lnTo>
                  <a:pt x="1126" y="679"/>
                </a:lnTo>
                <a:lnTo>
                  <a:pt x="1108" y="687"/>
                </a:lnTo>
                <a:lnTo>
                  <a:pt x="1091" y="696"/>
                </a:lnTo>
                <a:lnTo>
                  <a:pt x="1082" y="700"/>
                </a:lnTo>
                <a:lnTo>
                  <a:pt x="1074" y="706"/>
                </a:lnTo>
                <a:lnTo>
                  <a:pt x="1060" y="717"/>
                </a:lnTo>
                <a:lnTo>
                  <a:pt x="1046" y="729"/>
                </a:lnTo>
                <a:lnTo>
                  <a:pt x="1033" y="742"/>
                </a:lnTo>
                <a:lnTo>
                  <a:pt x="1026" y="748"/>
                </a:lnTo>
                <a:lnTo>
                  <a:pt x="1020" y="756"/>
                </a:lnTo>
                <a:lnTo>
                  <a:pt x="1015" y="764"/>
                </a:lnTo>
                <a:lnTo>
                  <a:pt x="1009" y="772"/>
                </a:lnTo>
                <a:lnTo>
                  <a:pt x="1000" y="788"/>
                </a:lnTo>
                <a:lnTo>
                  <a:pt x="990" y="806"/>
                </a:lnTo>
                <a:lnTo>
                  <a:pt x="985" y="815"/>
                </a:lnTo>
                <a:lnTo>
                  <a:pt x="982" y="824"/>
                </a:lnTo>
                <a:lnTo>
                  <a:pt x="974" y="844"/>
                </a:lnTo>
                <a:lnTo>
                  <a:pt x="966" y="865"/>
                </a:lnTo>
                <a:lnTo>
                  <a:pt x="959" y="888"/>
                </a:lnTo>
                <a:lnTo>
                  <a:pt x="953" y="911"/>
                </a:lnTo>
                <a:lnTo>
                  <a:pt x="947" y="936"/>
                </a:lnTo>
                <a:lnTo>
                  <a:pt x="942" y="963"/>
                </a:lnTo>
                <a:lnTo>
                  <a:pt x="938" y="990"/>
                </a:lnTo>
                <a:lnTo>
                  <a:pt x="933" y="1019"/>
                </a:lnTo>
                <a:lnTo>
                  <a:pt x="930" y="1048"/>
                </a:lnTo>
                <a:lnTo>
                  <a:pt x="928" y="1080"/>
                </a:lnTo>
                <a:lnTo>
                  <a:pt x="926" y="1112"/>
                </a:lnTo>
                <a:lnTo>
                  <a:pt x="924" y="1146"/>
                </a:lnTo>
                <a:lnTo>
                  <a:pt x="923" y="1182"/>
                </a:lnTo>
                <a:lnTo>
                  <a:pt x="923" y="1218"/>
                </a:lnTo>
                <a:lnTo>
                  <a:pt x="923" y="1254"/>
                </a:lnTo>
                <a:lnTo>
                  <a:pt x="924" y="1289"/>
                </a:lnTo>
                <a:lnTo>
                  <a:pt x="926" y="1323"/>
                </a:lnTo>
                <a:lnTo>
                  <a:pt x="928" y="1355"/>
                </a:lnTo>
                <a:lnTo>
                  <a:pt x="930" y="1387"/>
                </a:lnTo>
                <a:lnTo>
                  <a:pt x="933" y="1416"/>
                </a:lnTo>
                <a:lnTo>
                  <a:pt x="937" y="1444"/>
                </a:lnTo>
                <a:lnTo>
                  <a:pt x="941" y="1471"/>
                </a:lnTo>
                <a:lnTo>
                  <a:pt x="947" y="1497"/>
                </a:lnTo>
                <a:lnTo>
                  <a:pt x="953" y="1521"/>
                </a:lnTo>
                <a:lnTo>
                  <a:pt x="958" y="1545"/>
                </a:lnTo>
                <a:lnTo>
                  <a:pt x="962" y="1555"/>
                </a:lnTo>
                <a:lnTo>
                  <a:pt x="965" y="1566"/>
                </a:lnTo>
                <a:lnTo>
                  <a:pt x="972" y="1587"/>
                </a:lnTo>
                <a:lnTo>
                  <a:pt x="980" y="1606"/>
                </a:lnTo>
                <a:lnTo>
                  <a:pt x="989" y="1624"/>
                </a:lnTo>
                <a:lnTo>
                  <a:pt x="998" y="1641"/>
                </a:lnTo>
                <a:close/>
                <a:moveTo>
                  <a:pt x="1280" y="1978"/>
                </a:moveTo>
                <a:lnTo>
                  <a:pt x="1259" y="1978"/>
                </a:lnTo>
                <a:lnTo>
                  <a:pt x="1239" y="1978"/>
                </a:lnTo>
                <a:lnTo>
                  <a:pt x="1218" y="1977"/>
                </a:lnTo>
                <a:lnTo>
                  <a:pt x="1198" y="1975"/>
                </a:lnTo>
                <a:lnTo>
                  <a:pt x="1179" y="1974"/>
                </a:lnTo>
                <a:lnTo>
                  <a:pt x="1160" y="1972"/>
                </a:lnTo>
                <a:lnTo>
                  <a:pt x="1142" y="1970"/>
                </a:lnTo>
                <a:lnTo>
                  <a:pt x="1124" y="1966"/>
                </a:lnTo>
                <a:lnTo>
                  <a:pt x="1106" y="1964"/>
                </a:lnTo>
                <a:lnTo>
                  <a:pt x="1088" y="1961"/>
                </a:lnTo>
                <a:lnTo>
                  <a:pt x="1071" y="1956"/>
                </a:lnTo>
                <a:lnTo>
                  <a:pt x="1054" y="1953"/>
                </a:lnTo>
                <a:lnTo>
                  <a:pt x="1038" y="1948"/>
                </a:lnTo>
                <a:lnTo>
                  <a:pt x="1022" y="1943"/>
                </a:lnTo>
                <a:lnTo>
                  <a:pt x="992" y="1933"/>
                </a:lnTo>
                <a:lnTo>
                  <a:pt x="963" y="1920"/>
                </a:lnTo>
                <a:lnTo>
                  <a:pt x="949" y="1914"/>
                </a:lnTo>
                <a:lnTo>
                  <a:pt x="936" y="1907"/>
                </a:lnTo>
                <a:lnTo>
                  <a:pt x="911" y="1892"/>
                </a:lnTo>
                <a:lnTo>
                  <a:pt x="899" y="1884"/>
                </a:lnTo>
                <a:lnTo>
                  <a:pt x="886" y="1875"/>
                </a:lnTo>
                <a:lnTo>
                  <a:pt x="875" y="1866"/>
                </a:lnTo>
                <a:lnTo>
                  <a:pt x="864" y="1857"/>
                </a:lnTo>
                <a:lnTo>
                  <a:pt x="853" y="1848"/>
                </a:lnTo>
                <a:lnTo>
                  <a:pt x="843" y="1838"/>
                </a:lnTo>
                <a:lnTo>
                  <a:pt x="833" y="1828"/>
                </a:lnTo>
                <a:lnTo>
                  <a:pt x="824" y="1818"/>
                </a:lnTo>
                <a:lnTo>
                  <a:pt x="815" y="1807"/>
                </a:lnTo>
                <a:lnTo>
                  <a:pt x="811" y="1801"/>
                </a:lnTo>
                <a:lnTo>
                  <a:pt x="806" y="1796"/>
                </a:lnTo>
                <a:lnTo>
                  <a:pt x="798" y="1784"/>
                </a:lnTo>
                <a:lnTo>
                  <a:pt x="790" y="1772"/>
                </a:lnTo>
                <a:lnTo>
                  <a:pt x="783" y="1760"/>
                </a:lnTo>
                <a:lnTo>
                  <a:pt x="776" y="1747"/>
                </a:lnTo>
                <a:lnTo>
                  <a:pt x="761" y="1720"/>
                </a:lnTo>
                <a:lnTo>
                  <a:pt x="754" y="1706"/>
                </a:lnTo>
                <a:lnTo>
                  <a:pt x="748" y="1691"/>
                </a:lnTo>
                <a:lnTo>
                  <a:pt x="736" y="1661"/>
                </a:lnTo>
                <a:lnTo>
                  <a:pt x="731" y="1645"/>
                </a:lnTo>
                <a:lnTo>
                  <a:pt x="725" y="1629"/>
                </a:lnTo>
                <a:lnTo>
                  <a:pt x="715" y="1596"/>
                </a:lnTo>
                <a:lnTo>
                  <a:pt x="706" y="1561"/>
                </a:lnTo>
                <a:lnTo>
                  <a:pt x="698" y="1524"/>
                </a:lnTo>
                <a:lnTo>
                  <a:pt x="695" y="1505"/>
                </a:lnTo>
                <a:lnTo>
                  <a:pt x="691" y="1484"/>
                </a:lnTo>
                <a:lnTo>
                  <a:pt x="686" y="1445"/>
                </a:lnTo>
                <a:lnTo>
                  <a:pt x="681" y="1402"/>
                </a:lnTo>
                <a:lnTo>
                  <a:pt x="678" y="1360"/>
                </a:lnTo>
                <a:lnTo>
                  <a:pt x="676" y="1337"/>
                </a:lnTo>
                <a:lnTo>
                  <a:pt x="674" y="1315"/>
                </a:lnTo>
                <a:lnTo>
                  <a:pt x="673" y="1267"/>
                </a:lnTo>
                <a:lnTo>
                  <a:pt x="673" y="1219"/>
                </a:lnTo>
                <a:lnTo>
                  <a:pt x="673" y="1171"/>
                </a:lnTo>
                <a:lnTo>
                  <a:pt x="674" y="1147"/>
                </a:lnTo>
                <a:lnTo>
                  <a:pt x="674" y="1124"/>
                </a:lnTo>
                <a:lnTo>
                  <a:pt x="678" y="1079"/>
                </a:lnTo>
                <a:lnTo>
                  <a:pt x="681" y="1035"/>
                </a:lnTo>
                <a:lnTo>
                  <a:pt x="686" y="992"/>
                </a:lnTo>
                <a:lnTo>
                  <a:pt x="689" y="972"/>
                </a:lnTo>
                <a:lnTo>
                  <a:pt x="692" y="952"/>
                </a:lnTo>
                <a:lnTo>
                  <a:pt x="699" y="912"/>
                </a:lnTo>
                <a:lnTo>
                  <a:pt x="707" y="875"/>
                </a:lnTo>
                <a:lnTo>
                  <a:pt x="716" y="839"/>
                </a:lnTo>
                <a:lnTo>
                  <a:pt x="721" y="823"/>
                </a:lnTo>
                <a:lnTo>
                  <a:pt x="726" y="806"/>
                </a:lnTo>
                <a:lnTo>
                  <a:pt x="738" y="773"/>
                </a:lnTo>
                <a:lnTo>
                  <a:pt x="743" y="757"/>
                </a:lnTo>
                <a:lnTo>
                  <a:pt x="750" y="742"/>
                </a:lnTo>
                <a:lnTo>
                  <a:pt x="762" y="712"/>
                </a:lnTo>
                <a:lnTo>
                  <a:pt x="770" y="698"/>
                </a:lnTo>
                <a:lnTo>
                  <a:pt x="777" y="684"/>
                </a:lnTo>
                <a:lnTo>
                  <a:pt x="793" y="658"/>
                </a:lnTo>
                <a:lnTo>
                  <a:pt x="801" y="646"/>
                </a:lnTo>
                <a:lnTo>
                  <a:pt x="808" y="634"/>
                </a:lnTo>
                <a:lnTo>
                  <a:pt x="817" y="621"/>
                </a:lnTo>
                <a:lnTo>
                  <a:pt x="826" y="610"/>
                </a:lnTo>
                <a:lnTo>
                  <a:pt x="837" y="599"/>
                </a:lnTo>
                <a:lnTo>
                  <a:pt x="846" y="589"/>
                </a:lnTo>
                <a:lnTo>
                  <a:pt x="856" y="579"/>
                </a:lnTo>
                <a:lnTo>
                  <a:pt x="867" y="569"/>
                </a:lnTo>
                <a:lnTo>
                  <a:pt x="878" y="558"/>
                </a:lnTo>
                <a:lnTo>
                  <a:pt x="890" y="549"/>
                </a:lnTo>
                <a:lnTo>
                  <a:pt x="901" y="542"/>
                </a:lnTo>
                <a:lnTo>
                  <a:pt x="913" y="533"/>
                </a:lnTo>
                <a:lnTo>
                  <a:pt x="939" y="517"/>
                </a:lnTo>
                <a:lnTo>
                  <a:pt x="953" y="510"/>
                </a:lnTo>
                <a:lnTo>
                  <a:pt x="966" y="502"/>
                </a:lnTo>
                <a:lnTo>
                  <a:pt x="981" y="497"/>
                </a:lnTo>
                <a:lnTo>
                  <a:pt x="994" y="490"/>
                </a:lnTo>
                <a:lnTo>
                  <a:pt x="1025" y="479"/>
                </a:lnTo>
                <a:lnTo>
                  <a:pt x="1057" y="470"/>
                </a:lnTo>
                <a:lnTo>
                  <a:pt x="1073" y="465"/>
                </a:lnTo>
                <a:lnTo>
                  <a:pt x="1090" y="461"/>
                </a:lnTo>
                <a:lnTo>
                  <a:pt x="1107" y="457"/>
                </a:lnTo>
                <a:lnTo>
                  <a:pt x="1125" y="454"/>
                </a:lnTo>
                <a:lnTo>
                  <a:pt x="1162" y="449"/>
                </a:lnTo>
                <a:lnTo>
                  <a:pt x="1180" y="447"/>
                </a:lnTo>
                <a:lnTo>
                  <a:pt x="1199" y="445"/>
                </a:lnTo>
                <a:lnTo>
                  <a:pt x="1219" y="444"/>
                </a:lnTo>
                <a:lnTo>
                  <a:pt x="1239" y="443"/>
                </a:lnTo>
                <a:lnTo>
                  <a:pt x="1260" y="443"/>
                </a:lnTo>
                <a:lnTo>
                  <a:pt x="1280" y="443"/>
                </a:lnTo>
                <a:lnTo>
                  <a:pt x="1301" y="443"/>
                </a:lnTo>
                <a:lnTo>
                  <a:pt x="1321" y="443"/>
                </a:lnTo>
                <a:lnTo>
                  <a:pt x="1341" y="444"/>
                </a:lnTo>
                <a:lnTo>
                  <a:pt x="1361" y="445"/>
                </a:lnTo>
                <a:lnTo>
                  <a:pt x="1398" y="449"/>
                </a:lnTo>
                <a:lnTo>
                  <a:pt x="1418" y="452"/>
                </a:lnTo>
                <a:lnTo>
                  <a:pt x="1436" y="454"/>
                </a:lnTo>
                <a:lnTo>
                  <a:pt x="1453" y="457"/>
                </a:lnTo>
                <a:lnTo>
                  <a:pt x="1471" y="461"/>
                </a:lnTo>
                <a:lnTo>
                  <a:pt x="1503" y="469"/>
                </a:lnTo>
                <a:lnTo>
                  <a:pt x="1535" y="479"/>
                </a:lnTo>
                <a:lnTo>
                  <a:pt x="1550" y="484"/>
                </a:lnTo>
                <a:lnTo>
                  <a:pt x="1565" y="490"/>
                </a:lnTo>
                <a:lnTo>
                  <a:pt x="1580" y="496"/>
                </a:lnTo>
                <a:lnTo>
                  <a:pt x="1594" y="502"/>
                </a:lnTo>
                <a:lnTo>
                  <a:pt x="1621" y="517"/>
                </a:lnTo>
                <a:lnTo>
                  <a:pt x="1634" y="524"/>
                </a:lnTo>
                <a:lnTo>
                  <a:pt x="1646" y="533"/>
                </a:lnTo>
                <a:lnTo>
                  <a:pt x="1659" y="540"/>
                </a:lnTo>
                <a:lnTo>
                  <a:pt x="1670" y="549"/>
                </a:lnTo>
                <a:lnTo>
                  <a:pt x="1682" y="558"/>
                </a:lnTo>
                <a:lnTo>
                  <a:pt x="1692" y="567"/>
                </a:lnTo>
                <a:lnTo>
                  <a:pt x="1704" y="578"/>
                </a:lnTo>
                <a:lnTo>
                  <a:pt x="1714" y="588"/>
                </a:lnTo>
                <a:lnTo>
                  <a:pt x="1723" y="599"/>
                </a:lnTo>
                <a:lnTo>
                  <a:pt x="1733" y="609"/>
                </a:lnTo>
                <a:lnTo>
                  <a:pt x="1742" y="620"/>
                </a:lnTo>
                <a:lnTo>
                  <a:pt x="1751" y="633"/>
                </a:lnTo>
                <a:lnTo>
                  <a:pt x="1767" y="657"/>
                </a:lnTo>
                <a:lnTo>
                  <a:pt x="1775" y="670"/>
                </a:lnTo>
                <a:lnTo>
                  <a:pt x="1782" y="683"/>
                </a:lnTo>
                <a:lnTo>
                  <a:pt x="1796" y="711"/>
                </a:lnTo>
                <a:lnTo>
                  <a:pt x="1809" y="740"/>
                </a:lnTo>
                <a:lnTo>
                  <a:pt x="1822" y="771"/>
                </a:lnTo>
                <a:lnTo>
                  <a:pt x="1827" y="788"/>
                </a:lnTo>
                <a:lnTo>
                  <a:pt x="1833" y="803"/>
                </a:lnTo>
                <a:lnTo>
                  <a:pt x="1842" y="838"/>
                </a:lnTo>
                <a:lnTo>
                  <a:pt x="1851" y="874"/>
                </a:lnTo>
                <a:lnTo>
                  <a:pt x="1859" y="911"/>
                </a:lnTo>
                <a:lnTo>
                  <a:pt x="1864" y="930"/>
                </a:lnTo>
                <a:lnTo>
                  <a:pt x="1867" y="951"/>
                </a:lnTo>
                <a:lnTo>
                  <a:pt x="1873" y="991"/>
                </a:lnTo>
                <a:lnTo>
                  <a:pt x="1877" y="1033"/>
                </a:lnTo>
                <a:lnTo>
                  <a:pt x="1880" y="1076"/>
                </a:lnTo>
                <a:lnTo>
                  <a:pt x="1882" y="1099"/>
                </a:lnTo>
                <a:lnTo>
                  <a:pt x="1884" y="1123"/>
                </a:lnTo>
                <a:lnTo>
                  <a:pt x="1885" y="1170"/>
                </a:lnTo>
                <a:lnTo>
                  <a:pt x="1885" y="1218"/>
                </a:lnTo>
                <a:lnTo>
                  <a:pt x="1885" y="1250"/>
                </a:lnTo>
                <a:lnTo>
                  <a:pt x="1885" y="1281"/>
                </a:lnTo>
                <a:lnTo>
                  <a:pt x="1884" y="1312"/>
                </a:lnTo>
                <a:lnTo>
                  <a:pt x="1882" y="1342"/>
                </a:lnTo>
                <a:lnTo>
                  <a:pt x="1880" y="1371"/>
                </a:lnTo>
                <a:lnTo>
                  <a:pt x="1877" y="1399"/>
                </a:lnTo>
                <a:lnTo>
                  <a:pt x="1875" y="1427"/>
                </a:lnTo>
                <a:lnTo>
                  <a:pt x="1874" y="1441"/>
                </a:lnTo>
                <a:lnTo>
                  <a:pt x="1871" y="1454"/>
                </a:lnTo>
                <a:lnTo>
                  <a:pt x="1868" y="1480"/>
                </a:lnTo>
                <a:lnTo>
                  <a:pt x="1864" y="1505"/>
                </a:lnTo>
                <a:lnTo>
                  <a:pt x="1859" y="1529"/>
                </a:lnTo>
                <a:lnTo>
                  <a:pt x="1854" y="1553"/>
                </a:lnTo>
                <a:lnTo>
                  <a:pt x="1849" y="1575"/>
                </a:lnTo>
                <a:lnTo>
                  <a:pt x="1843" y="1598"/>
                </a:lnTo>
                <a:lnTo>
                  <a:pt x="1836" y="1619"/>
                </a:lnTo>
                <a:lnTo>
                  <a:pt x="1830" y="1639"/>
                </a:lnTo>
                <a:lnTo>
                  <a:pt x="1823" y="1659"/>
                </a:lnTo>
                <a:lnTo>
                  <a:pt x="1815" y="1679"/>
                </a:lnTo>
                <a:lnTo>
                  <a:pt x="1811" y="1688"/>
                </a:lnTo>
                <a:lnTo>
                  <a:pt x="1806" y="1697"/>
                </a:lnTo>
                <a:lnTo>
                  <a:pt x="1798" y="1715"/>
                </a:lnTo>
                <a:lnTo>
                  <a:pt x="1788" y="1733"/>
                </a:lnTo>
                <a:lnTo>
                  <a:pt x="1778" y="1750"/>
                </a:lnTo>
                <a:lnTo>
                  <a:pt x="1768" y="1765"/>
                </a:lnTo>
                <a:lnTo>
                  <a:pt x="1757" y="1781"/>
                </a:lnTo>
                <a:lnTo>
                  <a:pt x="1745" y="1796"/>
                </a:lnTo>
                <a:lnTo>
                  <a:pt x="1733" y="1810"/>
                </a:lnTo>
                <a:lnTo>
                  <a:pt x="1721" y="1825"/>
                </a:lnTo>
                <a:lnTo>
                  <a:pt x="1707" y="1837"/>
                </a:lnTo>
                <a:lnTo>
                  <a:pt x="1693" y="1851"/>
                </a:lnTo>
                <a:lnTo>
                  <a:pt x="1679" y="1862"/>
                </a:lnTo>
                <a:lnTo>
                  <a:pt x="1663" y="1874"/>
                </a:lnTo>
                <a:lnTo>
                  <a:pt x="1648" y="1884"/>
                </a:lnTo>
                <a:lnTo>
                  <a:pt x="1831" y="2178"/>
                </a:lnTo>
                <a:lnTo>
                  <a:pt x="1607" y="2282"/>
                </a:lnTo>
                <a:lnTo>
                  <a:pt x="1413" y="1965"/>
                </a:lnTo>
                <a:lnTo>
                  <a:pt x="1402" y="1969"/>
                </a:lnTo>
                <a:lnTo>
                  <a:pt x="1396" y="1970"/>
                </a:lnTo>
                <a:lnTo>
                  <a:pt x="1389" y="1971"/>
                </a:lnTo>
                <a:lnTo>
                  <a:pt x="1375" y="1973"/>
                </a:lnTo>
                <a:lnTo>
                  <a:pt x="1359" y="1975"/>
                </a:lnTo>
                <a:lnTo>
                  <a:pt x="1342" y="1977"/>
                </a:lnTo>
                <a:lnTo>
                  <a:pt x="1323" y="1978"/>
                </a:lnTo>
                <a:lnTo>
                  <a:pt x="1303" y="1978"/>
                </a:lnTo>
                <a:lnTo>
                  <a:pt x="1280" y="1978"/>
                </a:lnTo>
                <a:close/>
                <a:moveTo>
                  <a:pt x="3107" y="0"/>
                </a:moveTo>
                <a:lnTo>
                  <a:pt x="2987" y="0"/>
                </a:lnTo>
                <a:lnTo>
                  <a:pt x="2359" y="0"/>
                </a:lnTo>
                <a:lnTo>
                  <a:pt x="1732" y="0"/>
                </a:lnTo>
                <a:lnTo>
                  <a:pt x="1103" y="0"/>
                </a:lnTo>
                <a:lnTo>
                  <a:pt x="476" y="0"/>
                </a:lnTo>
                <a:lnTo>
                  <a:pt x="0" y="475"/>
                </a:lnTo>
                <a:lnTo>
                  <a:pt x="0" y="1271"/>
                </a:lnTo>
                <a:lnTo>
                  <a:pt x="0" y="2066"/>
                </a:lnTo>
                <a:lnTo>
                  <a:pt x="0" y="2197"/>
                </a:lnTo>
                <a:lnTo>
                  <a:pt x="0" y="2526"/>
                </a:lnTo>
                <a:lnTo>
                  <a:pt x="330" y="2526"/>
                </a:lnTo>
                <a:lnTo>
                  <a:pt x="450" y="2526"/>
                </a:lnTo>
                <a:lnTo>
                  <a:pt x="1078" y="2526"/>
                </a:lnTo>
                <a:lnTo>
                  <a:pt x="1706" y="2526"/>
                </a:lnTo>
                <a:lnTo>
                  <a:pt x="2333" y="2526"/>
                </a:lnTo>
                <a:lnTo>
                  <a:pt x="2961" y="2526"/>
                </a:lnTo>
                <a:lnTo>
                  <a:pt x="3438" y="2051"/>
                </a:lnTo>
                <a:lnTo>
                  <a:pt x="3438" y="1255"/>
                </a:lnTo>
                <a:lnTo>
                  <a:pt x="3438" y="460"/>
                </a:lnTo>
                <a:lnTo>
                  <a:pt x="3438" y="329"/>
                </a:lnTo>
                <a:lnTo>
                  <a:pt x="3438" y="0"/>
                </a:lnTo>
                <a:lnTo>
                  <a:pt x="3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A69E135-EBE6-4691-A4B0-12A1C5762DFD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703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844675"/>
            <a:ext cx="5257105" cy="4321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485C-34D3-4ECC-994B-A61645FE01F4}" type="datetime3">
              <a:rPr lang="en-US" smtClean="0"/>
              <a:t>27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42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479425" y="0"/>
                </a:moveTo>
                <a:lnTo>
                  <a:pt x="6096000" y="0"/>
                </a:lnTo>
                <a:lnTo>
                  <a:pt x="6096000" y="6378574"/>
                </a:lnTo>
                <a:lnTo>
                  <a:pt x="5616575" y="6857999"/>
                </a:lnTo>
                <a:lnTo>
                  <a:pt x="6096000" y="6857999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9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1844675"/>
            <a:ext cx="5257105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B2E8-5FA4-4B09-9FD3-E9683ADD4107}" type="datetime3">
              <a:rPr lang="en-US" smtClean="0"/>
              <a:t>27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Qt Automotive Suite [CONFIDENTIAL]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0863" y="692149"/>
            <a:ext cx="5257106" cy="9366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65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4" y="1844675"/>
            <a:ext cx="5257104" cy="4321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1844675"/>
            <a:ext cx="525710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5B3E-1AEA-4DB7-A6F1-0AD5A4C8D006}" type="datetime3">
              <a:rPr lang="en-US" smtClean="0"/>
              <a:t>27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485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149"/>
            <a:ext cx="11090275" cy="936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844675"/>
            <a:ext cx="110902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688" y="6381750"/>
            <a:ext cx="1800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48123599-DF37-4D20-AFF6-464899867C64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5912" y="6381750"/>
            <a:ext cx="87852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63" y="6381750"/>
            <a:ext cx="504825" cy="142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A683D178-98AA-4574-9EAA-8EB007C55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 flipV="1">
            <a:off x="-10968" y="0"/>
            <a:ext cx="490393" cy="4903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11712574" y="6378574"/>
            <a:ext cx="479425" cy="4794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8" r:id="rId6"/>
    <p:sldLayoutId id="2147483652" r:id="rId7"/>
    <p:sldLayoutId id="2147483681" r:id="rId8"/>
    <p:sldLayoutId id="2147483680" r:id="rId9"/>
    <p:sldLayoutId id="2147483653" r:id="rId10"/>
    <p:sldLayoutId id="2147483678" r:id="rId11"/>
    <p:sldLayoutId id="2147483679" r:id="rId12"/>
    <p:sldLayoutId id="2147483682" r:id="rId13"/>
    <p:sldLayoutId id="2147483654" r:id="rId14"/>
    <p:sldLayoutId id="2147483667" r:id="rId15"/>
    <p:sldLayoutId id="2147483665" r:id="rId16"/>
    <p:sldLayoutId id="2147483666" r:id="rId17"/>
    <p:sldLayoutId id="2147483664" r:id="rId18"/>
    <p:sldLayoutId id="2147483662" r:id="rId19"/>
    <p:sldLayoutId id="2147483669" r:id="rId20"/>
    <p:sldLayoutId id="2147483655" r:id="rId21"/>
    <p:sldLayoutId id="2147483663" r:id="rId22"/>
    <p:sldLayoutId id="2147483675" r:id="rId23"/>
    <p:sldLayoutId id="2147483676" r:id="rId24"/>
    <p:sldLayoutId id="2147483677" r:id="rId25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Titillium Web" panose="00000500000000000000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4150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4625" algn="l" defTabSz="914400" rtl="0" eaLnBrk="1" latinLnBrk="0" hangingPunct="1">
        <a:lnSpc>
          <a:spcPct val="100000"/>
        </a:lnSpc>
        <a:spcBef>
          <a:spcPts val="600"/>
        </a:spcBef>
        <a:buClrTx/>
        <a:buFont typeface="Titillium Web" panose="00000500000000000000" pitchFamily="2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0088" indent="-174625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213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988" indent="-184150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Titillium Web" panose="00000500000000000000" pitchFamily="2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t.io/case-rimac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hyperlink" Target="https://www.qt.io/built-qt-lg-consumer-electronics/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www.qt.io/case-ulste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Qt</a:t>
            </a:r>
            <a:r>
              <a:rPr lang="fi-FI" dirty="0"/>
              <a:t> Group Oyj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YHTIÖKOKOUS, </a:t>
            </a:r>
            <a:r>
              <a:rPr lang="fi-FI" dirty="0"/>
              <a:t>14.3.2017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3805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Markkinat: Sulautettujen järjestelmien markkinat ovat </a:t>
            </a:r>
            <a:r>
              <a:rPr lang="fi-FI" dirty="0" err="1"/>
              <a:t>Qt:n</a:t>
            </a:r>
            <a:r>
              <a:rPr lang="fi-FI" dirty="0"/>
              <a:t> suurin potentiaalinen markkina-alue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Snip Diagonal Corner Rectangle 18"/>
          <p:cNvSpPr/>
          <p:nvPr/>
        </p:nvSpPr>
        <p:spPr>
          <a:xfrm>
            <a:off x="3432673" y="1844476"/>
            <a:ext cx="2447303" cy="2159842"/>
          </a:xfrm>
          <a:prstGeom prst="snip2DiagRect">
            <a:avLst>
              <a:gd name="adj1" fmla="val 14430"/>
              <a:gd name="adj2" fmla="val 0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sz="1400" dirty="0">
                <a:solidFill>
                  <a:schemeClr val="bg1"/>
                </a:solidFill>
              </a:rPr>
              <a:t>Ohjelmistokehittäjiä maailmassa 2016 (IDC)</a:t>
            </a:r>
          </a:p>
          <a:p>
            <a:pPr>
              <a:spcBef>
                <a:spcPts val="600"/>
              </a:spcBef>
            </a:pPr>
            <a:endParaRPr lang="fi-FI" sz="1400" dirty="0">
              <a:solidFill>
                <a:schemeClr val="bg1"/>
              </a:solidFill>
            </a:endParaRPr>
          </a:p>
          <a:p>
            <a:pPr indent="541338">
              <a:spcBef>
                <a:spcPts val="600"/>
              </a:spcBef>
            </a:pPr>
            <a:r>
              <a:rPr lang="fi-FI" sz="4800" b="1" dirty="0">
                <a:solidFill>
                  <a:schemeClr val="bg1"/>
                </a:solidFill>
              </a:rPr>
              <a:t>20</a:t>
            </a:r>
            <a:r>
              <a:rPr lang="fi-FI" sz="2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0" name="Snip Diagonal Corner Rectangle 19"/>
          <p:cNvSpPr/>
          <p:nvPr/>
        </p:nvSpPr>
        <p:spPr>
          <a:xfrm>
            <a:off x="6312570" y="1844476"/>
            <a:ext cx="2447726" cy="2159842"/>
          </a:xfrm>
          <a:prstGeom prst="snip2DiagRect">
            <a:avLst>
              <a:gd name="adj1" fmla="val 14430"/>
              <a:gd name="adj2" fmla="val 0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sz="1400" dirty="0">
                <a:solidFill>
                  <a:schemeClr val="bg1"/>
                </a:solidFill>
              </a:rPr>
              <a:t>Esineiden internet ja verkossa olevien laitteiden eksponentiaalinen kasvu</a:t>
            </a:r>
          </a:p>
          <a:p>
            <a:pPr>
              <a:spcBef>
                <a:spcPts val="600"/>
              </a:spcBef>
            </a:pPr>
            <a:r>
              <a:rPr lang="fi-FI" sz="4800" b="1" dirty="0" err="1">
                <a:solidFill>
                  <a:schemeClr val="bg1"/>
                </a:solidFill>
              </a:rPr>
              <a:t>loT</a:t>
            </a:r>
            <a:endParaRPr lang="fi-FI" sz="4800" b="1" dirty="0">
              <a:solidFill>
                <a:schemeClr val="bg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9192890" y="1844675"/>
            <a:ext cx="2447726" cy="2159842"/>
          </a:xfrm>
          <a:prstGeom prst="snip2DiagRect">
            <a:avLst>
              <a:gd name="adj1" fmla="val 14430"/>
              <a:gd name="adj2" fmla="val 0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sz="1400" dirty="0">
                <a:solidFill>
                  <a:schemeClr val="bg1"/>
                </a:solidFill>
              </a:rPr>
              <a:t>Markkinoiden kasvuennuste sulautettujen järjestelmien kehitystyökaluille</a:t>
            </a:r>
          </a:p>
          <a:p>
            <a:pPr indent="541338">
              <a:spcBef>
                <a:spcPts val="600"/>
              </a:spcBef>
            </a:pPr>
            <a:r>
              <a:rPr lang="fi-FI" sz="4800" b="1" dirty="0">
                <a:solidFill>
                  <a:schemeClr val="bg1"/>
                </a:solidFill>
              </a:rPr>
              <a:t>10</a:t>
            </a:r>
            <a:r>
              <a:rPr lang="fi-FI" sz="2000" b="1" dirty="0">
                <a:solidFill>
                  <a:schemeClr val="bg1"/>
                </a:solidFill>
              </a:rPr>
              <a:t>%</a:t>
            </a:r>
          </a:p>
          <a:p>
            <a:pPr>
              <a:spcBef>
                <a:spcPts val="600"/>
              </a:spcBef>
            </a:pPr>
            <a:r>
              <a:rPr lang="fi-FI" sz="1200" dirty="0">
                <a:solidFill>
                  <a:schemeClr val="bg1"/>
                </a:solidFill>
              </a:rPr>
              <a:t>(IDC)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551384" y="1844476"/>
            <a:ext cx="2447303" cy="2159842"/>
          </a:xfrm>
          <a:prstGeom prst="snip2DiagRect">
            <a:avLst>
              <a:gd name="adj1" fmla="val 14430"/>
              <a:gd name="adj2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sz="1400" dirty="0">
                <a:solidFill>
                  <a:schemeClr val="bg1"/>
                </a:solidFill>
              </a:rPr>
              <a:t>Globaalit ohjelmistokehitys- työkalumarkkinat 2016</a:t>
            </a:r>
          </a:p>
          <a:p>
            <a:pPr indent="541338">
              <a:spcBef>
                <a:spcPts val="600"/>
              </a:spcBef>
            </a:pPr>
            <a:r>
              <a:rPr lang="fi-FI" sz="4800" b="1" dirty="0">
                <a:solidFill>
                  <a:schemeClr val="bg1"/>
                </a:solidFill>
              </a:rPr>
              <a:t>10</a:t>
            </a:r>
            <a:r>
              <a:rPr lang="fi-FI" sz="2000" b="1" dirty="0">
                <a:solidFill>
                  <a:schemeClr val="bg1"/>
                </a:solidFill>
              </a:rPr>
              <a:t>B</a:t>
            </a:r>
          </a:p>
          <a:p>
            <a:pPr>
              <a:spcBef>
                <a:spcPts val="600"/>
              </a:spcBef>
            </a:pPr>
            <a:r>
              <a:rPr lang="fi-FI" sz="1200" dirty="0">
                <a:solidFill>
                  <a:schemeClr val="bg1"/>
                </a:solidFill>
              </a:rPr>
              <a:t>US dollaria (</a:t>
            </a:r>
            <a:r>
              <a:rPr lang="fi-FI" sz="1200" dirty="0" err="1">
                <a:solidFill>
                  <a:schemeClr val="bg1"/>
                </a:solidFill>
              </a:rPr>
              <a:t>Gartner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551384" y="4220492"/>
            <a:ext cx="2447726" cy="172878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Globaalit ohjelmistotyökalu- kehitysmarkkinat on arvioitu 10 miljardin US dollarin arvoiseksi 2016 (</a:t>
            </a:r>
            <a:r>
              <a:rPr lang="fi-FI" sz="1200" dirty="0" err="1"/>
              <a:t>Gartner</a:t>
            </a:r>
            <a:r>
              <a:rPr lang="fi-FI" sz="1200" dirty="0"/>
              <a:t>).</a:t>
            </a:r>
            <a:endParaRPr lang="fi-FI" sz="1200" dirty="0">
              <a:solidFill>
                <a:srgbClr val="000000"/>
              </a:solidFill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24" name="Text Placeholder 10"/>
          <p:cNvSpPr txBox="1">
            <a:spLocks/>
          </p:cNvSpPr>
          <p:nvPr/>
        </p:nvSpPr>
        <p:spPr>
          <a:xfrm>
            <a:off x="3431704" y="4220492"/>
            <a:ext cx="2448271" cy="172878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Tämän ennustetaan kasvavan 25 miljoonaan vuoteen 2020 mennessä (Evans Data </a:t>
            </a:r>
            <a:r>
              <a:rPr lang="fi-FI" sz="1200" dirty="0" err="1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Corp</a:t>
            </a: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). </a:t>
            </a:r>
          </a:p>
          <a:p>
            <a:pPr marL="0" indent="0">
              <a:buNone/>
            </a:pPr>
            <a:r>
              <a:rPr lang="fi-FI" sz="1200" dirty="0" err="1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Qt:lle</a:t>
            </a: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 ohjelmistokehitys- markkinoiden tärkeimmät segmentit ovat työpöytä- ja mobiiliohjelmistot, sekä erityisesti sulautetut  järjestelmät ja esineiden internet.</a:t>
            </a:r>
          </a:p>
        </p:txBody>
      </p:sp>
      <p:sp>
        <p:nvSpPr>
          <p:cNvPr id="25" name="Text Placeholder 11"/>
          <p:cNvSpPr txBox="1">
            <a:spLocks/>
          </p:cNvSpPr>
          <p:nvPr/>
        </p:nvSpPr>
        <p:spPr>
          <a:xfrm>
            <a:off x="6312024" y="4221211"/>
            <a:ext cx="2448272" cy="1944639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Kun sulautetut järjestelmät yleistyvät vauhdille, laitteiden sekä kosketusnäyttöjen määrä kasvaa. </a:t>
            </a:r>
          </a:p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Tämä luo valtavan markkinan alustariippumattomien työkalujen tuottajalle. </a:t>
            </a:r>
          </a:p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Käyttäjän kokema hyöty tulee entistä useammin ohjelmistoista, eikä pelkästään laitteesta.</a:t>
            </a:r>
          </a:p>
        </p:txBody>
      </p:sp>
      <p:sp>
        <p:nvSpPr>
          <p:cNvPr id="26" name="Text Placeholder 12"/>
          <p:cNvSpPr txBox="1">
            <a:spLocks/>
          </p:cNvSpPr>
          <p:nvPr/>
        </p:nvSpPr>
        <p:spPr>
          <a:xfrm>
            <a:off x="9192344" y="4221211"/>
            <a:ext cx="2448794" cy="172878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Vuonna 2014 sulautettujen järjestelmien kehitystyökalujen markkinoiden arvioitu koko oli</a:t>
            </a:r>
            <a:b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</a:b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miljardi US dollaria (IDC, Grand </a:t>
            </a:r>
            <a:r>
              <a:rPr lang="fi-FI" sz="1200" dirty="0" err="1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View</a:t>
            </a: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Research</a:t>
            </a: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).</a:t>
            </a:r>
          </a:p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Titillium Web" charset="0"/>
                <a:ea typeface="Titillium Web" charset="0"/>
                <a:cs typeface="Titillium Web" charset="0"/>
              </a:rPr>
              <a:t>8-10% kasvun odotetaan jatkuvan ainakin vuoteen 2020 asti.</a:t>
            </a:r>
          </a:p>
        </p:txBody>
      </p:sp>
      <p:sp>
        <p:nvSpPr>
          <p:cNvPr id="27" name="Freeform 7"/>
          <p:cNvSpPr>
            <a:spLocks noChangeAspect="1" noEditPoints="1"/>
          </p:cNvSpPr>
          <p:nvPr/>
        </p:nvSpPr>
        <p:spPr bwMode="auto">
          <a:xfrm>
            <a:off x="3791744" y="3140968"/>
            <a:ext cx="389125" cy="409945"/>
          </a:xfrm>
          <a:custGeom>
            <a:avLst/>
            <a:gdLst>
              <a:gd name="T0" fmla="*/ 111 w 542"/>
              <a:gd name="T1" fmla="*/ 562 h 571"/>
              <a:gd name="T2" fmla="*/ 39 w 542"/>
              <a:gd name="T3" fmla="*/ 547 h 571"/>
              <a:gd name="T4" fmla="*/ 14 w 542"/>
              <a:gd name="T5" fmla="*/ 521 h 571"/>
              <a:gd name="T6" fmla="*/ 0 w 542"/>
              <a:gd name="T7" fmla="*/ 426 h 571"/>
              <a:gd name="T8" fmla="*/ 15 w 542"/>
              <a:gd name="T9" fmla="*/ 387 h 571"/>
              <a:gd name="T10" fmla="*/ 38 w 542"/>
              <a:gd name="T11" fmla="*/ 365 h 571"/>
              <a:gd name="T12" fmla="*/ 145 w 542"/>
              <a:gd name="T13" fmla="*/ 328 h 571"/>
              <a:gd name="T14" fmla="*/ 168 w 542"/>
              <a:gd name="T15" fmla="*/ 301 h 571"/>
              <a:gd name="T16" fmla="*/ 156 w 542"/>
              <a:gd name="T17" fmla="*/ 261 h 571"/>
              <a:gd name="T18" fmla="*/ 137 w 542"/>
              <a:gd name="T19" fmla="*/ 242 h 571"/>
              <a:gd name="T20" fmla="*/ 130 w 542"/>
              <a:gd name="T21" fmla="*/ 167 h 571"/>
              <a:gd name="T22" fmla="*/ 139 w 542"/>
              <a:gd name="T23" fmla="*/ 149 h 571"/>
              <a:gd name="T24" fmla="*/ 143 w 542"/>
              <a:gd name="T25" fmla="*/ 81 h 571"/>
              <a:gd name="T26" fmla="*/ 166 w 542"/>
              <a:gd name="T27" fmla="*/ 39 h 571"/>
              <a:gd name="T28" fmla="*/ 200 w 542"/>
              <a:gd name="T29" fmla="*/ 15 h 571"/>
              <a:gd name="T30" fmla="*/ 240 w 542"/>
              <a:gd name="T31" fmla="*/ 3 h 571"/>
              <a:gd name="T32" fmla="*/ 300 w 542"/>
              <a:gd name="T33" fmla="*/ 3 h 571"/>
              <a:gd name="T34" fmla="*/ 363 w 542"/>
              <a:gd name="T35" fmla="*/ 29 h 571"/>
              <a:gd name="T36" fmla="*/ 391 w 542"/>
              <a:gd name="T37" fmla="*/ 61 h 571"/>
              <a:gd name="T38" fmla="*/ 400 w 542"/>
              <a:gd name="T39" fmla="*/ 121 h 571"/>
              <a:gd name="T40" fmla="*/ 406 w 542"/>
              <a:gd name="T41" fmla="*/ 155 h 571"/>
              <a:gd name="T42" fmla="*/ 411 w 542"/>
              <a:gd name="T43" fmla="*/ 177 h 571"/>
              <a:gd name="T44" fmla="*/ 396 w 542"/>
              <a:gd name="T45" fmla="*/ 254 h 571"/>
              <a:gd name="T46" fmla="*/ 381 w 542"/>
              <a:gd name="T47" fmla="*/ 283 h 571"/>
              <a:gd name="T48" fmla="*/ 364 w 542"/>
              <a:gd name="T49" fmla="*/ 311 h 571"/>
              <a:gd name="T50" fmla="*/ 432 w 542"/>
              <a:gd name="T51" fmla="*/ 338 h 571"/>
              <a:gd name="T52" fmla="*/ 511 w 542"/>
              <a:gd name="T53" fmla="*/ 371 h 571"/>
              <a:gd name="T54" fmla="*/ 537 w 542"/>
              <a:gd name="T55" fmla="*/ 406 h 571"/>
              <a:gd name="T56" fmla="*/ 535 w 542"/>
              <a:gd name="T57" fmla="*/ 501 h 571"/>
              <a:gd name="T58" fmla="*/ 522 w 542"/>
              <a:gd name="T59" fmla="*/ 529 h 571"/>
              <a:gd name="T60" fmla="*/ 493 w 542"/>
              <a:gd name="T61" fmla="*/ 551 h 571"/>
              <a:gd name="T62" fmla="*/ 350 w 542"/>
              <a:gd name="T63" fmla="*/ 569 h 571"/>
              <a:gd name="T64" fmla="*/ 188 w 542"/>
              <a:gd name="T65" fmla="*/ 215 h 571"/>
              <a:gd name="T66" fmla="*/ 200 w 542"/>
              <a:gd name="T67" fmla="*/ 231 h 571"/>
              <a:gd name="T68" fmla="*/ 216 w 542"/>
              <a:gd name="T69" fmla="*/ 282 h 571"/>
              <a:gd name="T70" fmla="*/ 233 w 542"/>
              <a:gd name="T71" fmla="*/ 342 h 571"/>
              <a:gd name="T72" fmla="*/ 216 w 542"/>
              <a:gd name="T73" fmla="*/ 364 h 571"/>
              <a:gd name="T74" fmla="*/ 114 w 542"/>
              <a:gd name="T75" fmla="*/ 386 h 571"/>
              <a:gd name="T76" fmla="*/ 53 w 542"/>
              <a:gd name="T77" fmla="*/ 416 h 571"/>
              <a:gd name="T78" fmla="*/ 53 w 542"/>
              <a:gd name="T79" fmla="*/ 491 h 571"/>
              <a:gd name="T80" fmla="*/ 62 w 542"/>
              <a:gd name="T81" fmla="*/ 505 h 571"/>
              <a:gd name="T82" fmla="*/ 168 w 542"/>
              <a:gd name="T83" fmla="*/ 519 h 571"/>
              <a:gd name="T84" fmla="*/ 372 w 542"/>
              <a:gd name="T85" fmla="*/ 519 h 571"/>
              <a:gd name="T86" fmla="*/ 478 w 542"/>
              <a:gd name="T87" fmla="*/ 505 h 571"/>
              <a:gd name="T88" fmla="*/ 494 w 542"/>
              <a:gd name="T89" fmla="*/ 432 h 571"/>
              <a:gd name="T90" fmla="*/ 482 w 542"/>
              <a:gd name="T91" fmla="*/ 410 h 571"/>
              <a:gd name="T92" fmla="*/ 388 w 542"/>
              <a:gd name="T93" fmla="*/ 376 h 571"/>
              <a:gd name="T94" fmla="*/ 316 w 542"/>
              <a:gd name="T95" fmla="*/ 359 h 571"/>
              <a:gd name="T96" fmla="*/ 308 w 542"/>
              <a:gd name="T97" fmla="*/ 338 h 571"/>
              <a:gd name="T98" fmla="*/ 327 w 542"/>
              <a:gd name="T99" fmla="*/ 280 h 571"/>
              <a:gd name="T100" fmla="*/ 340 w 542"/>
              <a:gd name="T101" fmla="*/ 231 h 571"/>
              <a:gd name="T102" fmla="*/ 352 w 542"/>
              <a:gd name="T103" fmla="*/ 215 h 571"/>
              <a:gd name="T104" fmla="*/ 353 w 542"/>
              <a:gd name="T105" fmla="*/ 180 h 571"/>
              <a:gd name="T106" fmla="*/ 348 w 542"/>
              <a:gd name="T107" fmla="*/ 162 h 571"/>
              <a:gd name="T108" fmla="*/ 350 w 542"/>
              <a:gd name="T109" fmla="*/ 90 h 571"/>
              <a:gd name="T110" fmla="*/ 333 w 542"/>
              <a:gd name="T111" fmla="*/ 67 h 571"/>
              <a:gd name="T112" fmla="*/ 281 w 542"/>
              <a:gd name="T113" fmla="*/ 49 h 571"/>
              <a:gd name="T114" fmla="*/ 222 w 542"/>
              <a:gd name="T115" fmla="*/ 58 h 571"/>
              <a:gd name="T116" fmla="*/ 197 w 542"/>
              <a:gd name="T117" fmla="*/ 77 h 571"/>
              <a:gd name="T118" fmla="*/ 188 w 542"/>
              <a:gd name="T119" fmla="*/ 104 h 571"/>
              <a:gd name="T120" fmla="*/ 192 w 542"/>
              <a:gd name="T121" fmla="*/ 168 h 571"/>
              <a:gd name="T122" fmla="*/ 182 w 542"/>
              <a:gd name="T123" fmla="*/ 184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571">
                <a:moveTo>
                  <a:pt x="270" y="571"/>
                </a:moveTo>
                <a:lnTo>
                  <a:pt x="244" y="571"/>
                </a:lnTo>
                <a:lnTo>
                  <a:pt x="217" y="570"/>
                </a:lnTo>
                <a:lnTo>
                  <a:pt x="190" y="569"/>
                </a:lnTo>
                <a:lnTo>
                  <a:pt x="164" y="567"/>
                </a:lnTo>
                <a:lnTo>
                  <a:pt x="111" y="562"/>
                </a:lnTo>
                <a:lnTo>
                  <a:pt x="85" y="558"/>
                </a:lnTo>
                <a:lnTo>
                  <a:pt x="58" y="554"/>
                </a:lnTo>
                <a:lnTo>
                  <a:pt x="53" y="553"/>
                </a:lnTo>
                <a:lnTo>
                  <a:pt x="48" y="551"/>
                </a:lnTo>
                <a:lnTo>
                  <a:pt x="44" y="549"/>
                </a:lnTo>
                <a:lnTo>
                  <a:pt x="39" y="547"/>
                </a:lnTo>
                <a:lnTo>
                  <a:pt x="35" y="544"/>
                </a:lnTo>
                <a:lnTo>
                  <a:pt x="30" y="541"/>
                </a:lnTo>
                <a:lnTo>
                  <a:pt x="27" y="537"/>
                </a:lnTo>
                <a:lnTo>
                  <a:pt x="23" y="533"/>
                </a:lnTo>
                <a:lnTo>
                  <a:pt x="16" y="525"/>
                </a:lnTo>
                <a:lnTo>
                  <a:pt x="14" y="521"/>
                </a:lnTo>
                <a:lnTo>
                  <a:pt x="11" y="516"/>
                </a:lnTo>
                <a:lnTo>
                  <a:pt x="8" y="506"/>
                </a:lnTo>
                <a:lnTo>
                  <a:pt x="6" y="501"/>
                </a:lnTo>
                <a:lnTo>
                  <a:pt x="6" y="496"/>
                </a:lnTo>
                <a:lnTo>
                  <a:pt x="0" y="437"/>
                </a:lnTo>
                <a:lnTo>
                  <a:pt x="0" y="426"/>
                </a:lnTo>
                <a:lnTo>
                  <a:pt x="1" y="416"/>
                </a:lnTo>
                <a:lnTo>
                  <a:pt x="2" y="411"/>
                </a:lnTo>
                <a:lnTo>
                  <a:pt x="4" y="406"/>
                </a:lnTo>
                <a:lnTo>
                  <a:pt x="6" y="401"/>
                </a:lnTo>
                <a:lnTo>
                  <a:pt x="9" y="396"/>
                </a:lnTo>
                <a:lnTo>
                  <a:pt x="15" y="387"/>
                </a:lnTo>
                <a:lnTo>
                  <a:pt x="18" y="382"/>
                </a:lnTo>
                <a:lnTo>
                  <a:pt x="22" y="378"/>
                </a:lnTo>
                <a:lnTo>
                  <a:pt x="25" y="374"/>
                </a:lnTo>
                <a:lnTo>
                  <a:pt x="30" y="371"/>
                </a:lnTo>
                <a:lnTo>
                  <a:pt x="34" y="368"/>
                </a:lnTo>
                <a:lnTo>
                  <a:pt x="38" y="365"/>
                </a:lnTo>
                <a:lnTo>
                  <a:pt x="55" y="358"/>
                </a:lnTo>
                <a:lnTo>
                  <a:pt x="73" y="351"/>
                </a:lnTo>
                <a:lnTo>
                  <a:pt x="90" y="344"/>
                </a:lnTo>
                <a:lnTo>
                  <a:pt x="108" y="338"/>
                </a:lnTo>
                <a:lnTo>
                  <a:pt x="126" y="333"/>
                </a:lnTo>
                <a:lnTo>
                  <a:pt x="145" y="328"/>
                </a:lnTo>
                <a:lnTo>
                  <a:pt x="163" y="324"/>
                </a:lnTo>
                <a:lnTo>
                  <a:pt x="182" y="321"/>
                </a:lnTo>
                <a:lnTo>
                  <a:pt x="181" y="315"/>
                </a:lnTo>
                <a:lnTo>
                  <a:pt x="176" y="311"/>
                </a:lnTo>
                <a:lnTo>
                  <a:pt x="172" y="306"/>
                </a:lnTo>
                <a:lnTo>
                  <a:pt x="168" y="301"/>
                </a:lnTo>
                <a:lnTo>
                  <a:pt x="165" y="296"/>
                </a:lnTo>
                <a:lnTo>
                  <a:pt x="162" y="291"/>
                </a:lnTo>
                <a:lnTo>
                  <a:pt x="160" y="286"/>
                </a:lnTo>
                <a:lnTo>
                  <a:pt x="158" y="281"/>
                </a:lnTo>
                <a:lnTo>
                  <a:pt x="157" y="275"/>
                </a:lnTo>
                <a:lnTo>
                  <a:pt x="156" y="261"/>
                </a:lnTo>
                <a:lnTo>
                  <a:pt x="152" y="259"/>
                </a:lnTo>
                <a:lnTo>
                  <a:pt x="148" y="257"/>
                </a:lnTo>
                <a:lnTo>
                  <a:pt x="145" y="254"/>
                </a:lnTo>
                <a:lnTo>
                  <a:pt x="142" y="250"/>
                </a:lnTo>
                <a:lnTo>
                  <a:pt x="139" y="246"/>
                </a:lnTo>
                <a:lnTo>
                  <a:pt x="137" y="242"/>
                </a:lnTo>
                <a:lnTo>
                  <a:pt x="136" y="238"/>
                </a:lnTo>
                <a:lnTo>
                  <a:pt x="135" y="235"/>
                </a:lnTo>
                <a:lnTo>
                  <a:pt x="135" y="233"/>
                </a:lnTo>
                <a:lnTo>
                  <a:pt x="129" y="177"/>
                </a:lnTo>
                <a:lnTo>
                  <a:pt x="129" y="171"/>
                </a:lnTo>
                <a:lnTo>
                  <a:pt x="130" y="167"/>
                </a:lnTo>
                <a:lnTo>
                  <a:pt x="130" y="164"/>
                </a:lnTo>
                <a:lnTo>
                  <a:pt x="132" y="161"/>
                </a:lnTo>
                <a:lnTo>
                  <a:pt x="133" y="158"/>
                </a:lnTo>
                <a:lnTo>
                  <a:pt x="135" y="155"/>
                </a:lnTo>
                <a:lnTo>
                  <a:pt x="137" y="152"/>
                </a:lnTo>
                <a:lnTo>
                  <a:pt x="139" y="149"/>
                </a:lnTo>
                <a:lnTo>
                  <a:pt x="143" y="146"/>
                </a:lnTo>
                <a:lnTo>
                  <a:pt x="141" y="130"/>
                </a:lnTo>
                <a:lnTo>
                  <a:pt x="140" y="111"/>
                </a:lnTo>
                <a:lnTo>
                  <a:pt x="140" y="100"/>
                </a:lnTo>
                <a:lnTo>
                  <a:pt x="141" y="87"/>
                </a:lnTo>
                <a:lnTo>
                  <a:pt x="143" y="81"/>
                </a:lnTo>
                <a:lnTo>
                  <a:pt x="145" y="74"/>
                </a:lnTo>
                <a:lnTo>
                  <a:pt x="150" y="61"/>
                </a:lnTo>
                <a:lnTo>
                  <a:pt x="153" y="55"/>
                </a:lnTo>
                <a:lnTo>
                  <a:pt x="158" y="48"/>
                </a:lnTo>
                <a:lnTo>
                  <a:pt x="163" y="42"/>
                </a:lnTo>
                <a:lnTo>
                  <a:pt x="166" y="39"/>
                </a:lnTo>
                <a:lnTo>
                  <a:pt x="169" y="36"/>
                </a:lnTo>
                <a:lnTo>
                  <a:pt x="173" y="32"/>
                </a:lnTo>
                <a:lnTo>
                  <a:pt x="178" y="28"/>
                </a:lnTo>
                <a:lnTo>
                  <a:pt x="183" y="25"/>
                </a:lnTo>
                <a:lnTo>
                  <a:pt x="189" y="21"/>
                </a:lnTo>
                <a:lnTo>
                  <a:pt x="200" y="15"/>
                </a:lnTo>
                <a:lnTo>
                  <a:pt x="206" y="12"/>
                </a:lnTo>
                <a:lnTo>
                  <a:pt x="213" y="10"/>
                </a:lnTo>
                <a:lnTo>
                  <a:pt x="219" y="8"/>
                </a:lnTo>
                <a:lnTo>
                  <a:pt x="226" y="6"/>
                </a:lnTo>
                <a:lnTo>
                  <a:pt x="233" y="4"/>
                </a:lnTo>
                <a:lnTo>
                  <a:pt x="240" y="3"/>
                </a:lnTo>
                <a:lnTo>
                  <a:pt x="248" y="2"/>
                </a:lnTo>
                <a:lnTo>
                  <a:pt x="255" y="1"/>
                </a:lnTo>
                <a:lnTo>
                  <a:pt x="262" y="1"/>
                </a:lnTo>
                <a:lnTo>
                  <a:pt x="270" y="0"/>
                </a:lnTo>
                <a:lnTo>
                  <a:pt x="285" y="1"/>
                </a:lnTo>
                <a:lnTo>
                  <a:pt x="300" y="3"/>
                </a:lnTo>
                <a:lnTo>
                  <a:pt x="314" y="6"/>
                </a:lnTo>
                <a:lnTo>
                  <a:pt x="321" y="8"/>
                </a:lnTo>
                <a:lnTo>
                  <a:pt x="328" y="10"/>
                </a:lnTo>
                <a:lnTo>
                  <a:pt x="340" y="15"/>
                </a:lnTo>
                <a:lnTo>
                  <a:pt x="352" y="21"/>
                </a:lnTo>
                <a:lnTo>
                  <a:pt x="363" y="29"/>
                </a:lnTo>
                <a:lnTo>
                  <a:pt x="368" y="33"/>
                </a:lnTo>
                <a:lnTo>
                  <a:pt x="372" y="37"/>
                </a:lnTo>
                <a:lnTo>
                  <a:pt x="378" y="43"/>
                </a:lnTo>
                <a:lnTo>
                  <a:pt x="383" y="49"/>
                </a:lnTo>
                <a:lnTo>
                  <a:pt x="387" y="55"/>
                </a:lnTo>
                <a:lnTo>
                  <a:pt x="391" y="61"/>
                </a:lnTo>
                <a:lnTo>
                  <a:pt x="394" y="68"/>
                </a:lnTo>
                <a:lnTo>
                  <a:pt x="396" y="74"/>
                </a:lnTo>
                <a:lnTo>
                  <a:pt x="399" y="87"/>
                </a:lnTo>
                <a:lnTo>
                  <a:pt x="401" y="100"/>
                </a:lnTo>
                <a:lnTo>
                  <a:pt x="401" y="111"/>
                </a:lnTo>
                <a:lnTo>
                  <a:pt x="400" y="121"/>
                </a:lnTo>
                <a:lnTo>
                  <a:pt x="400" y="130"/>
                </a:lnTo>
                <a:lnTo>
                  <a:pt x="399" y="134"/>
                </a:lnTo>
                <a:lnTo>
                  <a:pt x="398" y="146"/>
                </a:lnTo>
                <a:lnTo>
                  <a:pt x="401" y="149"/>
                </a:lnTo>
                <a:lnTo>
                  <a:pt x="403" y="152"/>
                </a:lnTo>
                <a:lnTo>
                  <a:pt x="406" y="155"/>
                </a:lnTo>
                <a:lnTo>
                  <a:pt x="407" y="158"/>
                </a:lnTo>
                <a:lnTo>
                  <a:pt x="409" y="161"/>
                </a:lnTo>
                <a:lnTo>
                  <a:pt x="410" y="164"/>
                </a:lnTo>
                <a:lnTo>
                  <a:pt x="411" y="167"/>
                </a:lnTo>
                <a:lnTo>
                  <a:pt x="411" y="171"/>
                </a:lnTo>
                <a:lnTo>
                  <a:pt x="411" y="177"/>
                </a:lnTo>
                <a:lnTo>
                  <a:pt x="405" y="233"/>
                </a:lnTo>
                <a:lnTo>
                  <a:pt x="404" y="238"/>
                </a:lnTo>
                <a:lnTo>
                  <a:pt x="403" y="242"/>
                </a:lnTo>
                <a:lnTo>
                  <a:pt x="401" y="246"/>
                </a:lnTo>
                <a:lnTo>
                  <a:pt x="399" y="250"/>
                </a:lnTo>
                <a:lnTo>
                  <a:pt x="396" y="254"/>
                </a:lnTo>
                <a:lnTo>
                  <a:pt x="392" y="257"/>
                </a:lnTo>
                <a:lnTo>
                  <a:pt x="389" y="259"/>
                </a:lnTo>
                <a:lnTo>
                  <a:pt x="384" y="261"/>
                </a:lnTo>
                <a:lnTo>
                  <a:pt x="383" y="276"/>
                </a:lnTo>
                <a:lnTo>
                  <a:pt x="382" y="281"/>
                </a:lnTo>
                <a:lnTo>
                  <a:pt x="381" y="283"/>
                </a:lnTo>
                <a:lnTo>
                  <a:pt x="381" y="286"/>
                </a:lnTo>
                <a:lnTo>
                  <a:pt x="378" y="291"/>
                </a:lnTo>
                <a:lnTo>
                  <a:pt x="376" y="296"/>
                </a:lnTo>
                <a:lnTo>
                  <a:pt x="373" y="301"/>
                </a:lnTo>
                <a:lnTo>
                  <a:pt x="369" y="306"/>
                </a:lnTo>
                <a:lnTo>
                  <a:pt x="364" y="311"/>
                </a:lnTo>
                <a:lnTo>
                  <a:pt x="360" y="315"/>
                </a:lnTo>
                <a:lnTo>
                  <a:pt x="359" y="321"/>
                </a:lnTo>
                <a:lnTo>
                  <a:pt x="377" y="324"/>
                </a:lnTo>
                <a:lnTo>
                  <a:pt x="396" y="328"/>
                </a:lnTo>
                <a:lnTo>
                  <a:pt x="414" y="333"/>
                </a:lnTo>
                <a:lnTo>
                  <a:pt x="432" y="338"/>
                </a:lnTo>
                <a:lnTo>
                  <a:pt x="450" y="344"/>
                </a:lnTo>
                <a:lnTo>
                  <a:pt x="467" y="350"/>
                </a:lnTo>
                <a:lnTo>
                  <a:pt x="484" y="357"/>
                </a:lnTo>
                <a:lnTo>
                  <a:pt x="502" y="365"/>
                </a:lnTo>
                <a:lnTo>
                  <a:pt x="507" y="368"/>
                </a:lnTo>
                <a:lnTo>
                  <a:pt x="511" y="371"/>
                </a:lnTo>
                <a:lnTo>
                  <a:pt x="519" y="378"/>
                </a:lnTo>
                <a:lnTo>
                  <a:pt x="523" y="382"/>
                </a:lnTo>
                <a:lnTo>
                  <a:pt x="526" y="386"/>
                </a:lnTo>
                <a:lnTo>
                  <a:pt x="529" y="391"/>
                </a:lnTo>
                <a:lnTo>
                  <a:pt x="532" y="396"/>
                </a:lnTo>
                <a:lnTo>
                  <a:pt x="537" y="406"/>
                </a:lnTo>
                <a:lnTo>
                  <a:pt x="539" y="411"/>
                </a:lnTo>
                <a:lnTo>
                  <a:pt x="540" y="416"/>
                </a:lnTo>
                <a:lnTo>
                  <a:pt x="542" y="426"/>
                </a:lnTo>
                <a:lnTo>
                  <a:pt x="542" y="437"/>
                </a:lnTo>
                <a:lnTo>
                  <a:pt x="536" y="496"/>
                </a:lnTo>
                <a:lnTo>
                  <a:pt x="535" y="501"/>
                </a:lnTo>
                <a:lnTo>
                  <a:pt x="534" y="506"/>
                </a:lnTo>
                <a:lnTo>
                  <a:pt x="532" y="511"/>
                </a:lnTo>
                <a:lnTo>
                  <a:pt x="530" y="516"/>
                </a:lnTo>
                <a:lnTo>
                  <a:pt x="528" y="521"/>
                </a:lnTo>
                <a:lnTo>
                  <a:pt x="525" y="525"/>
                </a:lnTo>
                <a:lnTo>
                  <a:pt x="522" y="529"/>
                </a:lnTo>
                <a:lnTo>
                  <a:pt x="518" y="534"/>
                </a:lnTo>
                <a:lnTo>
                  <a:pt x="511" y="541"/>
                </a:lnTo>
                <a:lnTo>
                  <a:pt x="507" y="544"/>
                </a:lnTo>
                <a:lnTo>
                  <a:pt x="502" y="547"/>
                </a:lnTo>
                <a:lnTo>
                  <a:pt x="498" y="549"/>
                </a:lnTo>
                <a:lnTo>
                  <a:pt x="493" y="551"/>
                </a:lnTo>
                <a:lnTo>
                  <a:pt x="487" y="553"/>
                </a:lnTo>
                <a:lnTo>
                  <a:pt x="483" y="554"/>
                </a:lnTo>
                <a:lnTo>
                  <a:pt x="430" y="562"/>
                </a:lnTo>
                <a:lnTo>
                  <a:pt x="403" y="564"/>
                </a:lnTo>
                <a:lnTo>
                  <a:pt x="376" y="567"/>
                </a:lnTo>
                <a:lnTo>
                  <a:pt x="350" y="569"/>
                </a:lnTo>
                <a:lnTo>
                  <a:pt x="323" y="570"/>
                </a:lnTo>
                <a:lnTo>
                  <a:pt x="297" y="571"/>
                </a:lnTo>
                <a:lnTo>
                  <a:pt x="270" y="571"/>
                </a:lnTo>
                <a:close/>
                <a:moveTo>
                  <a:pt x="181" y="213"/>
                </a:moveTo>
                <a:lnTo>
                  <a:pt x="185" y="214"/>
                </a:lnTo>
                <a:lnTo>
                  <a:pt x="188" y="215"/>
                </a:lnTo>
                <a:lnTo>
                  <a:pt x="191" y="217"/>
                </a:lnTo>
                <a:lnTo>
                  <a:pt x="193" y="219"/>
                </a:lnTo>
                <a:lnTo>
                  <a:pt x="196" y="222"/>
                </a:lnTo>
                <a:lnTo>
                  <a:pt x="198" y="224"/>
                </a:lnTo>
                <a:lnTo>
                  <a:pt x="199" y="227"/>
                </a:lnTo>
                <a:lnTo>
                  <a:pt x="200" y="231"/>
                </a:lnTo>
                <a:lnTo>
                  <a:pt x="201" y="234"/>
                </a:lnTo>
                <a:lnTo>
                  <a:pt x="205" y="270"/>
                </a:lnTo>
                <a:lnTo>
                  <a:pt x="206" y="272"/>
                </a:lnTo>
                <a:lnTo>
                  <a:pt x="208" y="275"/>
                </a:lnTo>
                <a:lnTo>
                  <a:pt x="211" y="278"/>
                </a:lnTo>
                <a:lnTo>
                  <a:pt x="216" y="282"/>
                </a:lnTo>
                <a:lnTo>
                  <a:pt x="220" y="285"/>
                </a:lnTo>
                <a:lnTo>
                  <a:pt x="223" y="289"/>
                </a:lnTo>
                <a:lnTo>
                  <a:pt x="226" y="294"/>
                </a:lnTo>
                <a:lnTo>
                  <a:pt x="227" y="299"/>
                </a:lnTo>
                <a:lnTo>
                  <a:pt x="232" y="338"/>
                </a:lnTo>
                <a:lnTo>
                  <a:pt x="233" y="342"/>
                </a:lnTo>
                <a:lnTo>
                  <a:pt x="232" y="347"/>
                </a:lnTo>
                <a:lnTo>
                  <a:pt x="230" y="352"/>
                </a:lnTo>
                <a:lnTo>
                  <a:pt x="228" y="356"/>
                </a:lnTo>
                <a:lnTo>
                  <a:pt x="224" y="359"/>
                </a:lnTo>
                <a:lnTo>
                  <a:pt x="221" y="362"/>
                </a:lnTo>
                <a:lnTo>
                  <a:pt x="216" y="364"/>
                </a:lnTo>
                <a:lnTo>
                  <a:pt x="211" y="365"/>
                </a:lnTo>
                <a:lnTo>
                  <a:pt x="192" y="368"/>
                </a:lnTo>
                <a:lnTo>
                  <a:pt x="172" y="371"/>
                </a:lnTo>
                <a:lnTo>
                  <a:pt x="152" y="376"/>
                </a:lnTo>
                <a:lnTo>
                  <a:pt x="133" y="381"/>
                </a:lnTo>
                <a:lnTo>
                  <a:pt x="114" y="386"/>
                </a:lnTo>
                <a:lnTo>
                  <a:pt x="96" y="393"/>
                </a:lnTo>
                <a:lnTo>
                  <a:pt x="78" y="400"/>
                </a:lnTo>
                <a:lnTo>
                  <a:pt x="60" y="408"/>
                </a:lnTo>
                <a:lnTo>
                  <a:pt x="57" y="410"/>
                </a:lnTo>
                <a:lnTo>
                  <a:pt x="55" y="413"/>
                </a:lnTo>
                <a:lnTo>
                  <a:pt x="53" y="416"/>
                </a:lnTo>
                <a:lnTo>
                  <a:pt x="51" y="419"/>
                </a:lnTo>
                <a:lnTo>
                  <a:pt x="49" y="422"/>
                </a:lnTo>
                <a:lnTo>
                  <a:pt x="48" y="426"/>
                </a:lnTo>
                <a:lnTo>
                  <a:pt x="47" y="429"/>
                </a:lnTo>
                <a:lnTo>
                  <a:pt x="47" y="432"/>
                </a:lnTo>
                <a:lnTo>
                  <a:pt x="53" y="491"/>
                </a:lnTo>
                <a:lnTo>
                  <a:pt x="54" y="494"/>
                </a:lnTo>
                <a:lnTo>
                  <a:pt x="55" y="496"/>
                </a:lnTo>
                <a:lnTo>
                  <a:pt x="56" y="499"/>
                </a:lnTo>
                <a:lnTo>
                  <a:pt x="58" y="501"/>
                </a:lnTo>
                <a:lnTo>
                  <a:pt x="60" y="503"/>
                </a:lnTo>
                <a:lnTo>
                  <a:pt x="62" y="505"/>
                </a:lnTo>
                <a:lnTo>
                  <a:pt x="64" y="506"/>
                </a:lnTo>
                <a:lnTo>
                  <a:pt x="67" y="507"/>
                </a:lnTo>
                <a:lnTo>
                  <a:pt x="92" y="511"/>
                </a:lnTo>
                <a:lnTo>
                  <a:pt x="117" y="514"/>
                </a:lnTo>
                <a:lnTo>
                  <a:pt x="142" y="517"/>
                </a:lnTo>
                <a:lnTo>
                  <a:pt x="168" y="519"/>
                </a:lnTo>
                <a:lnTo>
                  <a:pt x="219" y="522"/>
                </a:lnTo>
                <a:lnTo>
                  <a:pt x="244" y="523"/>
                </a:lnTo>
                <a:lnTo>
                  <a:pt x="270" y="523"/>
                </a:lnTo>
                <a:lnTo>
                  <a:pt x="296" y="523"/>
                </a:lnTo>
                <a:lnTo>
                  <a:pt x="321" y="522"/>
                </a:lnTo>
                <a:lnTo>
                  <a:pt x="372" y="519"/>
                </a:lnTo>
                <a:lnTo>
                  <a:pt x="398" y="517"/>
                </a:lnTo>
                <a:lnTo>
                  <a:pt x="424" y="514"/>
                </a:lnTo>
                <a:lnTo>
                  <a:pt x="449" y="511"/>
                </a:lnTo>
                <a:lnTo>
                  <a:pt x="474" y="507"/>
                </a:lnTo>
                <a:lnTo>
                  <a:pt x="476" y="506"/>
                </a:lnTo>
                <a:lnTo>
                  <a:pt x="478" y="505"/>
                </a:lnTo>
                <a:lnTo>
                  <a:pt x="482" y="501"/>
                </a:lnTo>
                <a:lnTo>
                  <a:pt x="484" y="499"/>
                </a:lnTo>
                <a:lnTo>
                  <a:pt x="485" y="496"/>
                </a:lnTo>
                <a:lnTo>
                  <a:pt x="486" y="494"/>
                </a:lnTo>
                <a:lnTo>
                  <a:pt x="487" y="491"/>
                </a:lnTo>
                <a:lnTo>
                  <a:pt x="494" y="432"/>
                </a:lnTo>
                <a:lnTo>
                  <a:pt x="494" y="429"/>
                </a:lnTo>
                <a:lnTo>
                  <a:pt x="493" y="426"/>
                </a:lnTo>
                <a:lnTo>
                  <a:pt x="492" y="422"/>
                </a:lnTo>
                <a:lnTo>
                  <a:pt x="490" y="419"/>
                </a:lnTo>
                <a:lnTo>
                  <a:pt x="485" y="412"/>
                </a:lnTo>
                <a:lnTo>
                  <a:pt x="482" y="410"/>
                </a:lnTo>
                <a:lnTo>
                  <a:pt x="480" y="408"/>
                </a:lnTo>
                <a:lnTo>
                  <a:pt x="462" y="400"/>
                </a:lnTo>
                <a:lnTo>
                  <a:pt x="444" y="393"/>
                </a:lnTo>
                <a:lnTo>
                  <a:pt x="426" y="386"/>
                </a:lnTo>
                <a:lnTo>
                  <a:pt x="407" y="381"/>
                </a:lnTo>
                <a:lnTo>
                  <a:pt x="388" y="376"/>
                </a:lnTo>
                <a:lnTo>
                  <a:pt x="368" y="371"/>
                </a:lnTo>
                <a:lnTo>
                  <a:pt x="349" y="368"/>
                </a:lnTo>
                <a:lnTo>
                  <a:pt x="329" y="365"/>
                </a:lnTo>
                <a:lnTo>
                  <a:pt x="324" y="364"/>
                </a:lnTo>
                <a:lnTo>
                  <a:pt x="320" y="362"/>
                </a:lnTo>
                <a:lnTo>
                  <a:pt x="316" y="359"/>
                </a:lnTo>
                <a:lnTo>
                  <a:pt x="313" y="356"/>
                </a:lnTo>
                <a:lnTo>
                  <a:pt x="310" y="352"/>
                </a:lnTo>
                <a:lnTo>
                  <a:pt x="308" y="347"/>
                </a:lnTo>
                <a:lnTo>
                  <a:pt x="308" y="345"/>
                </a:lnTo>
                <a:lnTo>
                  <a:pt x="308" y="342"/>
                </a:lnTo>
                <a:lnTo>
                  <a:pt x="308" y="338"/>
                </a:lnTo>
                <a:lnTo>
                  <a:pt x="313" y="298"/>
                </a:lnTo>
                <a:lnTo>
                  <a:pt x="315" y="293"/>
                </a:lnTo>
                <a:lnTo>
                  <a:pt x="317" y="289"/>
                </a:lnTo>
                <a:lnTo>
                  <a:pt x="320" y="285"/>
                </a:lnTo>
                <a:lnTo>
                  <a:pt x="324" y="282"/>
                </a:lnTo>
                <a:lnTo>
                  <a:pt x="327" y="280"/>
                </a:lnTo>
                <a:lnTo>
                  <a:pt x="329" y="278"/>
                </a:lnTo>
                <a:lnTo>
                  <a:pt x="332" y="275"/>
                </a:lnTo>
                <a:lnTo>
                  <a:pt x="334" y="272"/>
                </a:lnTo>
                <a:lnTo>
                  <a:pt x="335" y="271"/>
                </a:lnTo>
                <a:lnTo>
                  <a:pt x="339" y="234"/>
                </a:lnTo>
                <a:lnTo>
                  <a:pt x="340" y="231"/>
                </a:lnTo>
                <a:lnTo>
                  <a:pt x="341" y="227"/>
                </a:lnTo>
                <a:lnTo>
                  <a:pt x="343" y="224"/>
                </a:lnTo>
                <a:lnTo>
                  <a:pt x="345" y="222"/>
                </a:lnTo>
                <a:lnTo>
                  <a:pt x="347" y="219"/>
                </a:lnTo>
                <a:lnTo>
                  <a:pt x="350" y="217"/>
                </a:lnTo>
                <a:lnTo>
                  <a:pt x="352" y="215"/>
                </a:lnTo>
                <a:lnTo>
                  <a:pt x="356" y="214"/>
                </a:lnTo>
                <a:lnTo>
                  <a:pt x="359" y="213"/>
                </a:lnTo>
                <a:lnTo>
                  <a:pt x="362" y="186"/>
                </a:lnTo>
                <a:lnTo>
                  <a:pt x="358" y="184"/>
                </a:lnTo>
                <a:lnTo>
                  <a:pt x="355" y="182"/>
                </a:lnTo>
                <a:lnTo>
                  <a:pt x="353" y="180"/>
                </a:lnTo>
                <a:lnTo>
                  <a:pt x="351" y="177"/>
                </a:lnTo>
                <a:lnTo>
                  <a:pt x="350" y="174"/>
                </a:lnTo>
                <a:lnTo>
                  <a:pt x="348" y="171"/>
                </a:lnTo>
                <a:lnTo>
                  <a:pt x="348" y="168"/>
                </a:lnTo>
                <a:lnTo>
                  <a:pt x="347" y="165"/>
                </a:lnTo>
                <a:lnTo>
                  <a:pt x="348" y="162"/>
                </a:lnTo>
                <a:lnTo>
                  <a:pt x="348" y="159"/>
                </a:lnTo>
                <a:lnTo>
                  <a:pt x="351" y="130"/>
                </a:lnTo>
                <a:lnTo>
                  <a:pt x="352" y="125"/>
                </a:lnTo>
                <a:lnTo>
                  <a:pt x="353" y="111"/>
                </a:lnTo>
                <a:lnTo>
                  <a:pt x="352" y="97"/>
                </a:lnTo>
                <a:lnTo>
                  <a:pt x="350" y="90"/>
                </a:lnTo>
                <a:lnTo>
                  <a:pt x="348" y="83"/>
                </a:lnTo>
                <a:lnTo>
                  <a:pt x="344" y="77"/>
                </a:lnTo>
                <a:lnTo>
                  <a:pt x="342" y="75"/>
                </a:lnTo>
                <a:lnTo>
                  <a:pt x="339" y="72"/>
                </a:lnTo>
                <a:lnTo>
                  <a:pt x="336" y="69"/>
                </a:lnTo>
                <a:lnTo>
                  <a:pt x="333" y="67"/>
                </a:lnTo>
                <a:lnTo>
                  <a:pt x="326" y="62"/>
                </a:lnTo>
                <a:lnTo>
                  <a:pt x="318" y="58"/>
                </a:lnTo>
                <a:lnTo>
                  <a:pt x="310" y="55"/>
                </a:lnTo>
                <a:lnTo>
                  <a:pt x="300" y="52"/>
                </a:lnTo>
                <a:lnTo>
                  <a:pt x="291" y="50"/>
                </a:lnTo>
                <a:lnTo>
                  <a:pt x="281" y="49"/>
                </a:lnTo>
                <a:lnTo>
                  <a:pt x="270" y="48"/>
                </a:lnTo>
                <a:lnTo>
                  <a:pt x="260" y="49"/>
                </a:lnTo>
                <a:lnTo>
                  <a:pt x="250" y="50"/>
                </a:lnTo>
                <a:lnTo>
                  <a:pt x="240" y="52"/>
                </a:lnTo>
                <a:lnTo>
                  <a:pt x="231" y="54"/>
                </a:lnTo>
                <a:lnTo>
                  <a:pt x="222" y="58"/>
                </a:lnTo>
                <a:lnTo>
                  <a:pt x="215" y="62"/>
                </a:lnTo>
                <a:lnTo>
                  <a:pt x="208" y="66"/>
                </a:lnTo>
                <a:lnTo>
                  <a:pt x="205" y="69"/>
                </a:lnTo>
                <a:lnTo>
                  <a:pt x="202" y="71"/>
                </a:lnTo>
                <a:lnTo>
                  <a:pt x="199" y="74"/>
                </a:lnTo>
                <a:lnTo>
                  <a:pt x="197" y="77"/>
                </a:lnTo>
                <a:lnTo>
                  <a:pt x="193" y="83"/>
                </a:lnTo>
                <a:lnTo>
                  <a:pt x="191" y="86"/>
                </a:lnTo>
                <a:lnTo>
                  <a:pt x="190" y="90"/>
                </a:lnTo>
                <a:lnTo>
                  <a:pt x="189" y="93"/>
                </a:lnTo>
                <a:lnTo>
                  <a:pt x="189" y="96"/>
                </a:lnTo>
                <a:lnTo>
                  <a:pt x="188" y="104"/>
                </a:lnTo>
                <a:lnTo>
                  <a:pt x="188" y="111"/>
                </a:lnTo>
                <a:lnTo>
                  <a:pt x="188" y="118"/>
                </a:lnTo>
                <a:lnTo>
                  <a:pt x="189" y="125"/>
                </a:lnTo>
                <a:lnTo>
                  <a:pt x="193" y="162"/>
                </a:lnTo>
                <a:lnTo>
                  <a:pt x="193" y="165"/>
                </a:lnTo>
                <a:lnTo>
                  <a:pt x="192" y="168"/>
                </a:lnTo>
                <a:lnTo>
                  <a:pt x="192" y="172"/>
                </a:lnTo>
                <a:lnTo>
                  <a:pt x="191" y="175"/>
                </a:lnTo>
                <a:lnTo>
                  <a:pt x="189" y="177"/>
                </a:lnTo>
                <a:lnTo>
                  <a:pt x="187" y="180"/>
                </a:lnTo>
                <a:lnTo>
                  <a:pt x="185" y="182"/>
                </a:lnTo>
                <a:lnTo>
                  <a:pt x="182" y="184"/>
                </a:lnTo>
                <a:lnTo>
                  <a:pt x="179" y="186"/>
                </a:lnTo>
                <a:lnTo>
                  <a:pt x="181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0"/>
          <p:cNvSpPr>
            <a:spLocks noChangeAspect="1" noEditPoints="1"/>
          </p:cNvSpPr>
          <p:nvPr/>
        </p:nvSpPr>
        <p:spPr bwMode="auto">
          <a:xfrm>
            <a:off x="9480376" y="3284984"/>
            <a:ext cx="395945" cy="397369"/>
          </a:xfrm>
          <a:custGeom>
            <a:avLst/>
            <a:gdLst>
              <a:gd name="T0" fmla="*/ 81 w 556"/>
              <a:gd name="T1" fmla="*/ 287 h 558"/>
              <a:gd name="T2" fmla="*/ 42 w 556"/>
              <a:gd name="T3" fmla="*/ 254 h 558"/>
              <a:gd name="T4" fmla="*/ 25 w 556"/>
              <a:gd name="T5" fmla="*/ 199 h 558"/>
              <a:gd name="T6" fmla="*/ 35 w 556"/>
              <a:gd name="T7" fmla="*/ 56 h 558"/>
              <a:gd name="T8" fmla="*/ 69 w 556"/>
              <a:gd name="T9" fmla="*/ 17 h 558"/>
              <a:gd name="T10" fmla="*/ 123 w 556"/>
              <a:gd name="T11" fmla="*/ 0 h 558"/>
              <a:gd name="T12" fmla="*/ 170 w 556"/>
              <a:gd name="T13" fmla="*/ 12 h 558"/>
              <a:gd name="T14" fmla="*/ 210 w 556"/>
              <a:gd name="T15" fmla="*/ 51 h 558"/>
              <a:gd name="T16" fmla="*/ 222 w 556"/>
              <a:gd name="T17" fmla="*/ 199 h 558"/>
              <a:gd name="T18" fmla="*/ 210 w 556"/>
              <a:gd name="T19" fmla="*/ 246 h 558"/>
              <a:gd name="T20" fmla="*/ 170 w 556"/>
              <a:gd name="T21" fmla="*/ 285 h 558"/>
              <a:gd name="T22" fmla="*/ 123 w 556"/>
              <a:gd name="T23" fmla="*/ 48 h 558"/>
              <a:gd name="T24" fmla="*/ 96 w 556"/>
              <a:gd name="T25" fmla="*/ 57 h 558"/>
              <a:gd name="T26" fmla="*/ 77 w 556"/>
              <a:gd name="T27" fmla="*/ 79 h 558"/>
              <a:gd name="T28" fmla="*/ 74 w 556"/>
              <a:gd name="T29" fmla="*/ 204 h 558"/>
              <a:gd name="T30" fmla="*/ 85 w 556"/>
              <a:gd name="T31" fmla="*/ 231 h 558"/>
              <a:gd name="T32" fmla="*/ 109 w 556"/>
              <a:gd name="T33" fmla="*/ 247 h 558"/>
              <a:gd name="T34" fmla="*/ 138 w 556"/>
              <a:gd name="T35" fmla="*/ 247 h 558"/>
              <a:gd name="T36" fmla="*/ 162 w 556"/>
              <a:gd name="T37" fmla="*/ 231 h 558"/>
              <a:gd name="T38" fmla="*/ 173 w 556"/>
              <a:gd name="T39" fmla="*/ 204 h 558"/>
              <a:gd name="T40" fmla="*/ 170 w 556"/>
              <a:gd name="T41" fmla="*/ 79 h 558"/>
              <a:gd name="T42" fmla="*/ 151 w 556"/>
              <a:gd name="T43" fmla="*/ 57 h 558"/>
              <a:gd name="T44" fmla="*/ 123 w 556"/>
              <a:gd name="T45" fmla="*/ 48 h 558"/>
              <a:gd name="T46" fmla="*/ 390 w 556"/>
              <a:gd name="T47" fmla="*/ 539 h 558"/>
              <a:gd name="T48" fmla="*/ 351 w 556"/>
              <a:gd name="T49" fmla="*/ 506 h 558"/>
              <a:gd name="T50" fmla="*/ 334 w 556"/>
              <a:gd name="T51" fmla="*/ 451 h 558"/>
              <a:gd name="T52" fmla="*/ 344 w 556"/>
              <a:gd name="T53" fmla="*/ 308 h 558"/>
              <a:gd name="T54" fmla="*/ 378 w 556"/>
              <a:gd name="T55" fmla="*/ 269 h 558"/>
              <a:gd name="T56" fmla="*/ 432 w 556"/>
              <a:gd name="T57" fmla="*/ 252 h 558"/>
              <a:gd name="T58" fmla="*/ 479 w 556"/>
              <a:gd name="T59" fmla="*/ 264 h 558"/>
              <a:gd name="T60" fmla="*/ 519 w 556"/>
              <a:gd name="T61" fmla="*/ 303 h 558"/>
              <a:gd name="T62" fmla="*/ 531 w 556"/>
              <a:gd name="T63" fmla="*/ 451 h 558"/>
              <a:gd name="T64" fmla="*/ 519 w 556"/>
              <a:gd name="T65" fmla="*/ 498 h 558"/>
              <a:gd name="T66" fmla="*/ 479 w 556"/>
              <a:gd name="T67" fmla="*/ 537 h 558"/>
              <a:gd name="T68" fmla="*/ 432 w 556"/>
              <a:gd name="T69" fmla="*/ 300 h 558"/>
              <a:gd name="T70" fmla="*/ 405 w 556"/>
              <a:gd name="T71" fmla="*/ 309 h 558"/>
              <a:gd name="T72" fmla="*/ 386 w 556"/>
              <a:gd name="T73" fmla="*/ 331 h 558"/>
              <a:gd name="T74" fmla="*/ 383 w 556"/>
              <a:gd name="T75" fmla="*/ 456 h 558"/>
              <a:gd name="T76" fmla="*/ 394 w 556"/>
              <a:gd name="T77" fmla="*/ 483 h 558"/>
              <a:gd name="T78" fmla="*/ 418 w 556"/>
              <a:gd name="T79" fmla="*/ 499 h 558"/>
              <a:gd name="T80" fmla="*/ 447 w 556"/>
              <a:gd name="T81" fmla="*/ 499 h 558"/>
              <a:gd name="T82" fmla="*/ 471 w 556"/>
              <a:gd name="T83" fmla="*/ 483 h 558"/>
              <a:gd name="T84" fmla="*/ 482 w 556"/>
              <a:gd name="T85" fmla="*/ 456 h 558"/>
              <a:gd name="T86" fmla="*/ 479 w 556"/>
              <a:gd name="T87" fmla="*/ 331 h 558"/>
              <a:gd name="T88" fmla="*/ 460 w 556"/>
              <a:gd name="T89" fmla="*/ 309 h 558"/>
              <a:gd name="T90" fmla="*/ 432 w 556"/>
              <a:gd name="T91" fmla="*/ 300 h 558"/>
              <a:gd name="T92" fmla="*/ 516 w 556"/>
              <a:gd name="T93" fmla="*/ 191 h 558"/>
              <a:gd name="T94" fmla="*/ 508 w 556"/>
              <a:gd name="T95" fmla="*/ 85 h 558"/>
              <a:gd name="T96" fmla="*/ 24 w 556"/>
              <a:gd name="T97" fmla="*/ 558 h 558"/>
              <a:gd name="T98" fmla="*/ 3 w 556"/>
              <a:gd name="T99" fmla="*/ 545 h 558"/>
              <a:gd name="T100" fmla="*/ 4 w 556"/>
              <a:gd name="T101" fmla="*/ 521 h 558"/>
              <a:gd name="T102" fmla="*/ 374 w 556"/>
              <a:gd name="T103" fmla="*/ 48 h 558"/>
              <a:gd name="T104" fmla="*/ 362 w 556"/>
              <a:gd name="T105" fmla="*/ 31 h 558"/>
              <a:gd name="T106" fmla="*/ 367 w 556"/>
              <a:gd name="T107" fmla="*/ 11 h 558"/>
              <a:gd name="T108" fmla="*/ 531 w 556"/>
              <a:gd name="T109" fmla="*/ 3 h 558"/>
              <a:gd name="T110" fmla="*/ 548 w 556"/>
              <a:gd name="T111" fmla="*/ 10 h 558"/>
              <a:gd name="T112" fmla="*/ 555 w 556"/>
              <a:gd name="T113" fmla="*/ 178 h 558"/>
              <a:gd name="T114" fmla="*/ 545 w 556"/>
              <a:gd name="T115" fmla="*/ 19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558">
                <a:moveTo>
                  <a:pt x="123" y="297"/>
                </a:moveTo>
                <a:lnTo>
                  <a:pt x="113" y="297"/>
                </a:lnTo>
                <a:lnTo>
                  <a:pt x="104" y="295"/>
                </a:lnTo>
                <a:lnTo>
                  <a:pt x="94" y="293"/>
                </a:lnTo>
                <a:lnTo>
                  <a:pt x="85" y="289"/>
                </a:lnTo>
                <a:lnTo>
                  <a:pt x="81" y="287"/>
                </a:lnTo>
                <a:lnTo>
                  <a:pt x="77" y="285"/>
                </a:lnTo>
                <a:lnTo>
                  <a:pt x="69" y="280"/>
                </a:lnTo>
                <a:lnTo>
                  <a:pt x="61" y="275"/>
                </a:lnTo>
                <a:lnTo>
                  <a:pt x="54" y="268"/>
                </a:lnTo>
                <a:lnTo>
                  <a:pt x="48" y="261"/>
                </a:lnTo>
                <a:lnTo>
                  <a:pt x="42" y="254"/>
                </a:lnTo>
                <a:lnTo>
                  <a:pt x="37" y="246"/>
                </a:lnTo>
                <a:lnTo>
                  <a:pt x="33" y="237"/>
                </a:lnTo>
                <a:lnTo>
                  <a:pt x="30" y="228"/>
                </a:lnTo>
                <a:lnTo>
                  <a:pt x="27" y="219"/>
                </a:lnTo>
                <a:lnTo>
                  <a:pt x="26" y="209"/>
                </a:lnTo>
                <a:lnTo>
                  <a:pt x="25" y="199"/>
                </a:lnTo>
                <a:lnTo>
                  <a:pt x="25" y="98"/>
                </a:lnTo>
                <a:lnTo>
                  <a:pt x="26" y="88"/>
                </a:lnTo>
                <a:lnTo>
                  <a:pt x="27" y="78"/>
                </a:lnTo>
                <a:lnTo>
                  <a:pt x="30" y="69"/>
                </a:lnTo>
                <a:lnTo>
                  <a:pt x="33" y="60"/>
                </a:lnTo>
                <a:lnTo>
                  <a:pt x="35" y="56"/>
                </a:lnTo>
                <a:lnTo>
                  <a:pt x="37" y="51"/>
                </a:lnTo>
                <a:lnTo>
                  <a:pt x="42" y="43"/>
                </a:lnTo>
                <a:lnTo>
                  <a:pt x="48" y="36"/>
                </a:lnTo>
                <a:lnTo>
                  <a:pt x="54" y="29"/>
                </a:lnTo>
                <a:lnTo>
                  <a:pt x="61" y="23"/>
                </a:lnTo>
                <a:lnTo>
                  <a:pt x="69" y="17"/>
                </a:lnTo>
                <a:lnTo>
                  <a:pt x="77" y="12"/>
                </a:lnTo>
                <a:lnTo>
                  <a:pt x="85" y="8"/>
                </a:lnTo>
                <a:lnTo>
                  <a:pt x="94" y="5"/>
                </a:lnTo>
                <a:lnTo>
                  <a:pt x="104" y="2"/>
                </a:lnTo>
                <a:lnTo>
                  <a:pt x="113" y="1"/>
                </a:lnTo>
                <a:lnTo>
                  <a:pt x="123" y="0"/>
                </a:lnTo>
                <a:lnTo>
                  <a:pt x="133" y="1"/>
                </a:lnTo>
                <a:lnTo>
                  <a:pt x="143" y="2"/>
                </a:lnTo>
                <a:lnTo>
                  <a:pt x="153" y="5"/>
                </a:lnTo>
                <a:lnTo>
                  <a:pt x="162" y="8"/>
                </a:lnTo>
                <a:lnTo>
                  <a:pt x="166" y="10"/>
                </a:lnTo>
                <a:lnTo>
                  <a:pt x="170" y="12"/>
                </a:lnTo>
                <a:lnTo>
                  <a:pt x="178" y="17"/>
                </a:lnTo>
                <a:lnTo>
                  <a:pt x="186" y="23"/>
                </a:lnTo>
                <a:lnTo>
                  <a:pt x="193" y="29"/>
                </a:lnTo>
                <a:lnTo>
                  <a:pt x="199" y="36"/>
                </a:lnTo>
                <a:lnTo>
                  <a:pt x="205" y="43"/>
                </a:lnTo>
                <a:lnTo>
                  <a:pt x="210" y="51"/>
                </a:lnTo>
                <a:lnTo>
                  <a:pt x="214" y="60"/>
                </a:lnTo>
                <a:lnTo>
                  <a:pt x="217" y="69"/>
                </a:lnTo>
                <a:lnTo>
                  <a:pt x="220" y="78"/>
                </a:lnTo>
                <a:lnTo>
                  <a:pt x="221" y="88"/>
                </a:lnTo>
                <a:lnTo>
                  <a:pt x="222" y="98"/>
                </a:lnTo>
                <a:lnTo>
                  <a:pt x="222" y="199"/>
                </a:lnTo>
                <a:lnTo>
                  <a:pt x="221" y="209"/>
                </a:lnTo>
                <a:lnTo>
                  <a:pt x="220" y="219"/>
                </a:lnTo>
                <a:lnTo>
                  <a:pt x="217" y="228"/>
                </a:lnTo>
                <a:lnTo>
                  <a:pt x="214" y="237"/>
                </a:lnTo>
                <a:lnTo>
                  <a:pt x="212" y="242"/>
                </a:lnTo>
                <a:lnTo>
                  <a:pt x="210" y="246"/>
                </a:lnTo>
                <a:lnTo>
                  <a:pt x="205" y="254"/>
                </a:lnTo>
                <a:lnTo>
                  <a:pt x="199" y="261"/>
                </a:lnTo>
                <a:lnTo>
                  <a:pt x="193" y="268"/>
                </a:lnTo>
                <a:lnTo>
                  <a:pt x="186" y="275"/>
                </a:lnTo>
                <a:lnTo>
                  <a:pt x="178" y="280"/>
                </a:lnTo>
                <a:lnTo>
                  <a:pt x="170" y="285"/>
                </a:lnTo>
                <a:lnTo>
                  <a:pt x="162" y="289"/>
                </a:lnTo>
                <a:lnTo>
                  <a:pt x="153" y="293"/>
                </a:lnTo>
                <a:lnTo>
                  <a:pt x="143" y="295"/>
                </a:lnTo>
                <a:lnTo>
                  <a:pt x="133" y="297"/>
                </a:lnTo>
                <a:lnTo>
                  <a:pt x="123" y="297"/>
                </a:lnTo>
                <a:close/>
                <a:moveTo>
                  <a:pt x="123" y="48"/>
                </a:moveTo>
                <a:lnTo>
                  <a:pt x="118" y="48"/>
                </a:lnTo>
                <a:lnTo>
                  <a:pt x="113" y="49"/>
                </a:lnTo>
                <a:lnTo>
                  <a:pt x="109" y="50"/>
                </a:lnTo>
                <a:lnTo>
                  <a:pt x="104" y="52"/>
                </a:lnTo>
                <a:lnTo>
                  <a:pt x="100" y="54"/>
                </a:lnTo>
                <a:lnTo>
                  <a:pt x="96" y="57"/>
                </a:lnTo>
                <a:lnTo>
                  <a:pt x="92" y="60"/>
                </a:lnTo>
                <a:lnTo>
                  <a:pt x="88" y="63"/>
                </a:lnTo>
                <a:lnTo>
                  <a:pt x="85" y="66"/>
                </a:lnTo>
                <a:lnTo>
                  <a:pt x="82" y="70"/>
                </a:lnTo>
                <a:lnTo>
                  <a:pt x="79" y="74"/>
                </a:lnTo>
                <a:lnTo>
                  <a:pt x="77" y="79"/>
                </a:lnTo>
                <a:lnTo>
                  <a:pt x="76" y="83"/>
                </a:lnTo>
                <a:lnTo>
                  <a:pt x="74" y="88"/>
                </a:lnTo>
                <a:lnTo>
                  <a:pt x="74" y="93"/>
                </a:lnTo>
                <a:lnTo>
                  <a:pt x="73" y="98"/>
                </a:lnTo>
                <a:lnTo>
                  <a:pt x="73" y="199"/>
                </a:lnTo>
                <a:lnTo>
                  <a:pt x="74" y="204"/>
                </a:lnTo>
                <a:lnTo>
                  <a:pt x="74" y="209"/>
                </a:lnTo>
                <a:lnTo>
                  <a:pt x="76" y="214"/>
                </a:lnTo>
                <a:lnTo>
                  <a:pt x="77" y="219"/>
                </a:lnTo>
                <a:lnTo>
                  <a:pt x="79" y="223"/>
                </a:lnTo>
                <a:lnTo>
                  <a:pt x="82" y="227"/>
                </a:lnTo>
                <a:lnTo>
                  <a:pt x="85" y="231"/>
                </a:lnTo>
                <a:lnTo>
                  <a:pt x="88" y="234"/>
                </a:lnTo>
                <a:lnTo>
                  <a:pt x="92" y="238"/>
                </a:lnTo>
                <a:lnTo>
                  <a:pt x="96" y="241"/>
                </a:lnTo>
                <a:lnTo>
                  <a:pt x="100" y="243"/>
                </a:lnTo>
                <a:lnTo>
                  <a:pt x="104" y="245"/>
                </a:lnTo>
                <a:lnTo>
                  <a:pt x="109" y="247"/>
                </a:lnTo>
                <a:lnTo>
                  <a:pt x="113" y="248"/>
                </a:lnTo>
                <a:lnTo>
                  <a:pt x="118" y="249"/>
                </a:lnTo>
                <a:lnTo>
                  <a:pt x="123" y="249"/>
                </a:lnTo>
                <a:lnTo>
                  <a:pt x="129" y="249"/>
                </a:lnTo>
                <a:lnTo>
                  <a:pt x="134" y="248"/>
                </a:lnTo>
                <a:lnTo>
                  <a:pt x="138" y="247"/>
                </a:lnTo>
                <a:lnTo>
                  <a:pt x="143" y="245"/>
                </a:lnTo>
                <a:lnTo>
                  <a:pt x="147" y="243"/>
                </a:lnTo>
                <a:lnTo>
                  <a:pt x="151" y="241"/>
                </a:lnTo>
                <a:lnTo>
                  <a:pt x="155" y="238"/>
                </a:lnTo>
                <a:lnTo>
                  <a:pt x="159" y="234"/>
                </a:lnTo>
                <a:lnTo>
                  <a:pt x="162" y="231"/>
                </a:lnTo>
                <a:lnTo>
                  <a:pt x="165" y="227"/>
                </a:lnTo>
                <a:lnTo>
                  <a:pt x="167" y="223"/>
                </a:lnTo>
                <a:lnTo>
                  <a:pt x="170" y="219"/>
                </a:lnTo>
                <a:lnTo>
                  <a:pt x="171" y="214"/>
                </a:lnTo>
                <a:lnTo>
                  <a:pt x="172" y="209"/>
                </a:lnTo>
                <a:lnTo>
                  <a:pt x="173" y="204"/>
                </a:lnTo>
                <a:lnTo>
                  <a:pt x="174" y="199"/>
                </a:lnTo>
                <a:lnTo>
                  <a:pt x="174" y="98"/>
                </a:lnTo>
                <a:lnTo>
                  <a:pt x="173" y="93"/>
                </a:lnTo>
                <a:lnTo>
                  <a:pt x="172" y="88"/>
                </a:lnTo>
                <a:lnTo>
                  <a:pt x="171" y="83"/>
                </a:lnTo>
                <a:lnTo>
                  <a:pt x="170" y="79"/>
                </a:lnTo>
                <a:lnTo>
                  <a:pt x="167" y="74"/>
                </a:lnTo>
                <a:lnTo>
                  <a:pt x="165" y="70"/>
                </a:lnTo>
                <a:lnTo>
                  <a:pt x="162" y="66"/>
                </a:lnTo>
                <a:lnTo>
                  <a:pt x="159" y="63"/>
                </a:lnTo>
                <a:lnTo>
                  <a:pt x="155" y="60"/>
                </a:lnTo>
                <a:lnTo>
                  <a:pt x="151" y="57"/>
                </a:lnTo>
                <a:lnTo>
                  <a:pt x="147" y="54"/>
                </a:lnTo>
                <a:lnTo>
                  <a:pt x="143" y="52"/>
                </a:lnTo>
                <a:lnTo>
                  <a:pt x="138" y="50"/>
                </a:lnTo>
                <a:lnTo>
                  <a:pt x="134" y="49"/>
                </a:lnTo>
                <a:lnTo>
                  <a:pt x="129" y="48"/>
                </a:lnTo>
                <a:lnTo>
                  <a:pt x="123" y="48"/>
                </a:lnTo>
                <a:close/>
                <a:moveTo>
                  <a:pt x="432" y="549"/>
                </a:moveTo>
                <a:lnTo>
                  <a:pt x="422" y="549"/>
                </a:lnTo>
                <a:lnTo>
                  <a:pt x="413" y="547"/>
                </a:lnTo>
                <a:lnTo>
                  <a:pt x="403" y="545"/>
                </a:lnTo>
                <a:lnTo>
                  <a:pt x="394" y="541"/>
                </a:lnTo>
                <a:lnTo>
                  <a:pt x="390" y="539"/>
                </a:lnTo>
                <a:lnTo>
                  <a:pt x="386" y="537"/>
                </a:lnTo>
                <a:lnTo>
                  <a:pt x="378" y="532"/>
                </a:lnTo>
                <a:lnTo>
                  <a:pt x="370" y="527"/>
                </a:lnTo>
                <a:lnTo>
                  <a:pt x="363" y="520"/>
                </a:lnTo>
                <a:lnTo>
                  <a:pt x="357" y="513"/>
                </a:lnTo>
                <a:lnTo>
                  <a:pt x="351" y="506"/>
                </a:lnTo>
                <a:lnTo>
                  <a:pt x="346" y="498"/>
                </a:lnTo>
                <a:lnTo>
                  <a:pt x="342" y="489"/>
                </a:lnTo>
                <a:lnTo>
                  <a:pt x="339" y="480"/>
                </a:lnTo>
                <a:lnTo>
                  <a:pt x="336" y="471"/>
                </a:lnTo>
                <a:lnTo>
                  <a:pt x="335" y="461"/>
                </a:lnTo>
                <a:lnTo>
                  <a:pt x="334" y="451"/>
                </a:lnTo>
                <a:lnTo>
                  <a:pt x="334" y="350"/>
                </a:lnTo>
                <a:lnTo>
                  <a:pt x="335" y="340"/>
                </a:lnTo>
                <a:lnTo>
                  <a:pt x="336" y="330"/>
                </a:lnTo>
                <a:lnTo>
                  <a:pt x="339" y="321"/>
                </a:lnTo>
                <a:lnTo>
                  <a:pt x="342" y="312"/>
                </a:lnTo>
                <a:lnTo>
                  <a:pt x="344" y="308"/>
                </a:lnTo>
                <a:lnTo>
                  <a:pt x="346" y="303"/>
                </a:lnTo>
                <a:lnTo>
                  <a:pt x="351" y="295"/>
                </a:lnTo>
                <a:lnTo>
                  <a:pt x="357" y="288"/>
                </a:lnTo>
                <a:lnTo>
                  <a:pt x="363" y="281"/>
                </a:lnTo>
                <a:lnTo>
                  <a:pt x="370" y="275"/>
                </a:lnTo>
                <a:lnTo>
                  <a:pt x="378" y="269"/>
                </a:lnTo>
                <a:lnTo>
                  <a:pt x="386" y="264"/>
                </a:lnTo>
                <a:lnTo>
                  <a:pt x="394" y="260"/>
                </a:lnTo>
                <a:lnTo>
                  <a:pt x="403" y="257"/>
                </a:lnTo>
                <a:lnTo>
                  <a:pt x="413" y="254"/>
                </a:lnTo>
                <a:lnTo>
                  <a:pt x="422" y="253"/>
                </a:lnTo>
                <a:lnTo>
                  <a:pt x="432" y="252"/>
                </a:lnTo>
                <a:lnTo>
                  <a:pt x="442" y="253"/>
                </a:lnTo>
                <a:lnTo>
                  <a:pt x="452" y="254"/>
                </a:lnTo>
                <a:lnTo>
                  <a:pt x="462" y="257"/>
                </a:lnTo>
                <a:lnTo>
                  <a:pt x="471" y="260"/>
                </a:lnTo>
                <a:lnTo>
                  <a:pt x="475" y="262"/>
                </a:lnTo>
                <a:lnTo>
                  <a:pt x="479" y="264"/>
                </a:lnTo>
                <a:lnTo>
                  <a:pt x="487" y="269"/>
                </a:lnTo>
                <a:lnTo>
                  <a:pt x="495" y="275"/>
                </a:lnTo>
                <a:lnTo>
                  <a:pt x="502" y="281"/>
                </a:lnTo>
                <a:lnTo>
                  <a:pt x="508" y="288"/>
                </a:lnTo>
                <a:lnTo>
                  <a:pt x="514" y="295"/>
                </a:lnTo>
                <a:lnTo>
                  <a:pt x="519" y="303"/>
                </a:lnTo>
                <a:lnTo>
                  <a:pt x="523" y="312"/>
                </a:lnTo>
                <a:lnTo>
                  <a:pt x="526" y="321"/>
                </a:lnTo>
                <a:lnTo>
                  <a:pt x="529" y="330"/>
                </a:lnTo>
                <a:lnTo>
                  <a:pt x="530" y="340"/>
                </a:lnTo>
                <a:lnTo>
                  <a:pt x="531" y="350"/>
                </a:lnTo>
                <a:lnTo>
                  <a:pt x="531" y="451"/>
                </a:lnTo>
                <a:lnTo>
                  <a:pt x="530" y="461"/>
                </a:lnTo>
                <a:lnTo>
                  <a:pt x="529" y="471"/>
                </a:lnTo>
                <a:lnTo>
                  <a:pt x="526" y="480"/>
                </a:lnTo>
                <a:lnTo>
                  <a:pt x="523" y="489"/>
                </a:lnTo>
                <a:lnTo>
                  <a:pt x="521" y="494"/>
                </a:lnTo>
                <a:lnTo>
                  <a:pt x="519" y="498"/>
                </a:lnTo>
                <a:lnTo>
                  <a:pt x="514" y="506"/>
                </a:lnTo>
                <a:lnTo>
                  <a:pt x="508" y="513"/>
                </a:lnTo>
                <a:lnTo>
                  <a:pt x="502" y="520"/>
                </a:lnTo>
                <a:lnTo>
                  <a:pt x="495" y="527"/>
                </a:lnTo>
                <a:lnTo>
                  <a:pt x="487" y="532"/>
                </a:lnTo>
                <a:lnTo>
                  <a:pt x="479" y="537"/>
                </a:lnTo>
                <a:lnTo>
                  <a:pt x="471" y="541"/>
                </a:lnTo>
                <a:lnTo>
                  <a:pt x="462" y="545"/>
                </a:lnTo>
                <a:lnTo>
                  <a:pt x="452" y="547"/>
                </a:lnTo>
                <a:lnTo>
                  <a:pt x="442" y="549"/>
                </a:lnTo>
                <a:lnTo>
                  <a:pt x="432" y="549"/>
                </a:lnTo>
                <a:close/>
                <a:moveTo>
                  <a:pt x="432" y="300"/>
                </a:moveTo>
                <a:lnTo>
                  <a:pt x="427" y="300"/>
                </a:lnTo>
                <a:lnTo>
                  <a:pt x="422" y="301"/>
                </a:lnTo>
                <a:lnTo>
                  <a:pt x="418" y="302"/>
                </a:lnTo>
                <a:lnTo>
                  <a:pt x="413" y="304"/>
                </a:lnTo>
                <a:lnTo>
                  <a:pt x="409" y="306"/>
                </a:lnTo>
                <a:lnTo>
                  <a:pt x="405" y="309"/>
                </a:lnTo>
                <a:lnTo>
                  <a:pt x="401" y="312"/>
                </a:lnTo>
                <a:lnTo>
                  <a:pt x="397" y="315"/>
                </a:lnTo>
                <a:lnTo>
                  <a:pt x="394" y="318"/>
                </a:lnTo>
                <a:lnTo>
                  <a:pt x="391" y="322"/>
                </a:lnTo>
                <a:lnTo>
                  <a:pt x="388" y="326"/>
                </a:lnTo>
                <a:lnTo>
                  <a:pt x="386" y="331"/>
                </a:lnTo>
                <a:lnTo>
                  <a:pt x="385" y="335"/>
                </a:lnTo>
                <a:lnTo>
                  <a:pt x="383" y="340"/>
                </a:lnTo>
                <a:lnTo>
                  <a:pt x="383" y="345"/>
                </a:lnTo>
                <a:lnTo>
                  <a:pt x="382" y="350"/>
                </a:lnTo>
                <a:lnTo>
                  <a:pt x="382" y="451"/>
                </a:lnTo>
                <a:lnTo>
                  <a:pt x="383" y="456"/>
                </a:lnTo>
                <a:lnTo>
                  <a:pt x="383" y="461"/>
                </a:lnTo>
                <a:lnTo>
                  <a:pt x="385" y="466"/>
                </a:lnTo>
                <a:lnTo>
                  <a:pt x="386" y="471"/>
                </a:lnTo>
                <a:lnTo>
                  <a:pt x="388" y="475"/>
                </a:lnTo>
                <a:lnTo>
                  <a:pt x="391" y="479"/>
                </a:lnTo>
                <a:lnTo>
                  <a:pt x="394" y="483"/>
                </a:lnTo>
                <a:lnTo>
                  <a:pt x="397" y="486"/>
                </a:lnTo>
                <a:lnTo>
                  <a:pt x="401" y="490"/>
                </a:lnTo>
                <a:lnTo>
                  <a:pt x="405" y="493"/>
                </a:lnTo>
                <a:lnTo>
                  <a:pt x="409" y="495"/>
                </a:lnTo>
                <a:lnTo>
                  <a:pt x="413" y="497"/>
                </a:lnTo>
                <a:lnTo>
                  <a:pt x="418" y="499"/>
                </a:lnTo>
                <a:lnTo>
                  <a:pt x="422" y="500"/>
                </a:lnTo>
                <a:lnTo>
                  <a:pt x="427" y="501"/>
                </a:lnTo>
                <a:lnTo>
                  <a:pt x="432" y="501"/>
                </a:lnTo>
                <a:lnTo>
                  <a:pt x="438" y="501"/>
                </a:lnTo>
                <a:lnTo>
                  <a:pt x="443" y="500"/>
                </a:lnTo>
                <a:lnTo>
                  <a:pt x="447" y="499"/>
                </a:lnTo>
                <a:lnTo>
                  <a:pt x="452" y="497"/>
                </a:lnTo>
                <a:lnTo>
                  <a:pt x="456" y="495"/>
                </a:lnTo>
                <a:lnTo>
                  <a:pt x="460" y="493"/>
                </a:lnTo>
                <a:lnTo>
                  <a:pt x="464" y="490"/>
                </a:lnTo>
                <a:lnTo>
                  <a:pt x="468" y="486"/>
                </a:lnTo>
                <a:lnTo>
                  <a:pt x="471" y="483"/>
                </a:lnTo>
                <a:lnTo>
                  <a:pt x="474" y="479"/>
                </a:lnTo>
                <a:lnTo>
                  <a:pt x="476" y="475"/>
                </a:lnTo>
                <a:lnTo>
                  <a:pt x="479" y="471"/>
                </a:lnTo>
                <a:lnTo>
                  <a:pt x="480" y="466"/>
                </a:lnTo>
                <a:lnTo>
                  <a:pt x="481" y="461"/>
                </a:lnTo>
                <a:lnTo>
                  <a:pt x="482" y="456"/>
                </a:lnTo>
                <a:lnTo>
                  <a:pt x="483" y="451"/>
                </a:lnTo>
                <a:lnTo>
                  <a:pt x="483" y="350"/>
                </a:lnTo>
                <a:lnTo>
                  <a:pt x="482" y="345"/>
                </a:lnTo>
                <a:lnTo>
                  <a:pt x="481" y="340"/>
                </a:lnTo>
                <a:lnTo>
                  <a:pt x="480" y="335"/>
                </a:lnTo>
                <a:lnTo>
                  <a:pt x="479" y="331"/>
                </a:lnTo>
                <a:lnTo>
                  <a:pt x="476" y="326"/>
                </a:lnTo>
                <a:lnTo>
                  <a:pt x="474" y="322"/>
                </a:lnTo>
                <a:lnTo>
                  <a:pt x="471" y="318"/>
                </a:lnTo>
                <a:lnTo>
                  <a:pt x="468" y="315"/>
                </a:lnTo>
                <a:lnTo>
                  <a:pt x="464" y="312"/>
                </a:lnTo>
                <a:lnTo>
                  <a:pt x="460" y="309"/>
                </a:lnTo>
                <a:lnTo>
                  <a:pt x="456" y="306"/>
                </a:lnTo>
                <a:lnTo>
                  <a:pt x="452" y="304"/>
                </a:lnTo>
                <a:lnTo>
                  <a:pt x="447" y="302"/>
                </a:lnTo>
                <a:lnTo>
                  <a:pt x="443" y="301"/>
                </a:lnTo>
                <a:lnTo>
                  <a:pt x="438" y="300"/>
                </a:lnTo>
                <a:lnTo>
                  <a:pt x="432" y="300"/>
                </a:lnTo>
                <a:close/>
                <a:moveTo>
                  <a:pt x="532" y="197"/>
                </a:moveTo>
                <a:lnTo>
                  <a:pt x="527" y="196"/>
                </a:lnTo>
                <a:lnTo>
                  <a:pt x="522" y="195"/>
                </a:lnTo>
                <a:lnTo>
                  <a:pt x="520" y="194"/>
                </a:lnTo>
                <a:lnTo>
                  <a:pt x="518" y="193"/>
                </a:lnTo>
                <a:lnTo>
                  <a:pt x="516" y="191"/>
                </a:lnTo>
                <a:lnTo>
                  <a:pt x="515" y="190"/>
                </a:lnTo>
                <a:lnTo>
                  <a:pt x="512" y="186"/>
                </a:lnTo>
                <a:lnTo>
                  <a:pt x="509" y="182"/>
                </a:lnTo>
                <a:lnTo>
                  <a:pt x="508" y="178"/>
                </a:lnTo>
                <a:lnTo>
                  <a:pt x="508" y="173"/>
                </a:lnTo>
                <a:lnTo>
                  <a:pt x="508" y="85"/>
                </a:lnTo>
                <a:lnTo>
                  <a:pt x="41" y="551"/>
                </a:lnTo>
                <a:lnTo>
                  <a:pt x="38" y="554"/>
                </a:lnTo>
                <a:lnTo>
                  <a:pt x="36" y="555"/>
                </a:lnTo>
                <a:lnTo>
                  <a:pt x="33" y="556"/>
                </a:lnTo>
                <a:lnTo>
                  <a:pt x="29" y="557"/>
                </a:lnTo>
                <a:lnTo>
                  <a:pt x="24" y="558"/>
                </a:lnTo>
                <a:lnTo>
                  <a:pt x="20" y="557"/>
                </a:lnTo>
                <a:lnTo>
                  <a:pt x="15" y="556"/>
                </a:lnTo>
                <a:lnTo>
                  <a:pt x="11" y="554"/>
                </a:lnTo>
                <a:lnTo>
                  <a:pt x="7" y="551"/>
                </a:lnTo>
                <a:lnTo>
                  <a:pt x="4" y="547"/>
                </a:lnTo>
                <a:lnTo>
                  <a:pt x="3" y="545"/>
                </a:lnTo>
                <a:lnTo>
                  <a:pt x="2" y="543"/>
                </a:lnTo>
                <a:lnTo>
                  <a:pt x="1" y="538"/>
                </a:lnTo>
                <a:lnTo>
                  <a:pt x="0" y="534"/>
                </a:lnTo>
                <a:lnTo>
                  <a:pt x="1" y="529"/>
                </a:lnTo>
                <a:lnTo>
                  <a:pt x="2" y="525"/>
                </a:lnTo>
                <a:lnTo>
                  <a:pt x="4" y="521"/>
                </a:lnTo>
                <a:lnTo>
                  <a:pt x="7" y="517"/>
                </a:lnTo>
                <a:lnTo>
                  <a:pt x="474" y="51"/>
                </a:lnTo>
                <a:lnTo>
                  <a:pt x="385" y="51"/>
                </a:lnTo>
                <a:lnTo>
                  <a:pt x="380" y="50"/>
                </a:lnTo>
                <a:lnTo>
                  <a:pt x="376" y="49"/>
                </a:lnTo>
                <a:lnTo>
                  <a:pt x="374" y="48"/>
                </a:lnTo>
                <a:lnTo>
                  <a:pt x="372" y="46"/>
                </a:lnTo>
                <a:lnTo>
                  <a:pt x="370" y="45"/>
                </a:lnTo>
                <a:lnTo>
                  <a:pt x="368" y="44"/>
                </a:lnTo>
                <a:lnTo>
                  <a:pt x="365" y="40"/>
                </a:lnTo>
                <a:lnTo>
                  <a:pt x="363" y="36"/>
                </a:lnTo>
                <a:lnTo>
                  <a:pt x="362" y="31"/>
                </a:lnTo>
                <a:lnTo>
                  <a:pt x="361" y="27"/>
                </a:lnTo>
                <a:lnTo>
                  <a:pt x="362" y="22"/>
                </a:lnTo>
                <a:lnTo>
                  <a:pt x="363" y="17"/>
                </a:lnTo>
                <a:lnTo>
                  <a:pt x="364" y="15"/>
                </a:lnTo>
                <a:lnTo>
                  <a:pt x="365" y="13"/>
                </a:lnTo>
                <a:lnTo>
                  <a:pt x="367" y="11"/>
                </a:lnTo>
                <a:lnTo>
                  <a:pt x="368" y="10"/>
                </a:lnTo>
                <a:lnTo>
                  <a:pt x="372" y="7"/>
                </a:lnTo>
                <a:lnTo>
                  <a:pt x="376" y="4"/>
                </a:lnTo>
                <a:lnTo>
                  <a:pt x="381" y="3"/>
                </a:lnTo>
                <a:lnTo>
                  <a:pt x="385" y="3"/>
                </a:lnTo>
                <a:lnTo>
                  <a:pt x="531" y="3"/>
                </a:lnTo>
                <a:lnTo>
                  <a:pt x="536" y="3"/>
                </a:lnTo>
                <a:lnTo>
                  <a:pt x="541" y="5"/>
                </a:lnTo>
                <a:lnTo>
                  <a:pt x="543" y="6"/>
                </a:lnTo>
                <a:lnTo>
                  <a:pt x="545" y="7"/>
                </a:lnTo>
                <a:lnTo>
                  <a:pt x="547" y="8"/>
                </a:lnTo>
                <a:lnTo>
                  <a:pt x="548" y="10"/>
                </a:lnTo>
                <a:lnTo>
                  <a:pt x="551" y="13"/>
                </a:lnTo>
                <a:lnTo>
                  <a:pt x="554" y="17"/>
                </a:lnTo>
                <a:lnTo>
                  <a:pt x="555" y="22"/>
                </a:lnTo>
                <a:lnTo>
                  <a:pt x="555" y="27"/>
                </a:lnTo>
                <a:lnTo>
                  <a:pt x="556" y="173"/>
                </a:lnTo>
                <a:lnTo>
                  <a:pt x="555" y="178"/>
                </a:lnTo>
                <a:lnTo>
                  <a:pt x="554" y="182"/>
                </a:lnTo>
                <a:lnTo>
                  <a:pt x="553" y="184"/>
                </a:lnTo>
                <a:lnTo>
                  <a:pt x="551" y="186"/>
                </a:lnTo>
                <a:lnTo>
                  <a:pt x="550" y="188"/>
                </a:lnTo>
                <a:lnTo>
                  <a:pt x="549" y="190"/>
                </a:lnTo>
                <a:lnTo>
                  <a:pt x="545" y="193"/>
                </a:lnTo>
                <a:lnTo>
                  <a:pt x="541" y="195"/>
                </a:lnTo>
                <a:lnTo>
                  <a:pt x="536" y="196"/>
                </a:lnTo>
                <a:lnTo>
                  <a:pt x="532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8"/>
          <p:cNvSpPr>
            <a:spLocks noChangeAspect="1" noEditPoints="1"/>
          </p:cNvSpPr>
          <p:nvPr/>
        </p:nvSpPr>
        <p:spPr bwMode="auto">
          <a:xfrm>
            <a:off x="869089" y="3022856"/>
            <a:ext cx="432048" cy="406144"/>
          </a:xfrm>
          <a:custGeom>
            <a:avLst/>
            <a:gdLst>
              <a:gd name="T0" fmla="*/ 317 w 1818"/>
              <a:gd name="T1" fmla="*/ 1454 h 1709"/>
              <a:gd name="T2" fmla="*/ 335 w 1818"/>
              <a:gd name="T3" fmla="*/ 1524 h 1709"/>
              <a:gd name="T4" fmla="*/ 408 w 1818"/>
              <a:gd name="T5" fmla="*/ 1530 h 1709"/>
              <a:gd name="T6" fmla="*/ 1602 w 1818"/>
              <a:gd name="T7" fmla="*/ 205 h 1709"/>
              <a:gd name="T8" fmla="*/ 1536 w 1818"/>
              <a:gd name="T9" fmla="*/ 320 h 1709"/>
              <a:gd name="T10" fmla="*/ 1433 w 1818"/>
              <a:gd name="T11" fmla="*/ 1709 h 1709"/>
              <a:gd name="T12" fmla="*/ 1296 w 1818"/>
              <a:gd name="T13" fmla="*/ 1674 h 1709"/>
              <a:gd name="T14" fmla="*/ 549 w 1818"/>
              <a:gd name="T15" fmla="*/ 1616 h 1709"/>
              <a:gd name="T16" fmla="*/ 401 w 1818"/>
              <a:gd name="T17" fmla="*/ 1678 h 1709"/>
              <a:gd name="T18" fmla="*/ 284 w 1818"/>
              <a:gd name="T19" fmla="*/ 1660 h 1709"/>
              <a:gd name="T20" fmla="*/ 200 w 1818"/>
              <a:gd name="T21" fmla="*/ 1585 h 1709"/>
              <a:gd name="T22" fmla="*/ 170 w 1818"/>
              <a:gd name="T23" fmla="*/ 1487 h 1709"/>
              <a:gd name="T24" fmla="*/ 200 w 1818"/>
              <a:gd name="T25" fmla="*/ 1356 h 1709"/>
              <a:gd name="T26" fmla="*/ 520 w 1818"/>
              <a:gd name="T27" fmla="*/ 944 h 1709"/>
              <a:gd name="T28" fmla="*/ 327 w 1818"/>
              <a:gd name="T29" fmla="*/ 924 h 1709"/>
              <a:gd name="T30" fmla="*/ 192 w 1818"/>
              <a:gd name="T31" fmla="*/ 855 h 1709"/>
              <a:gd name="T32" fmla="*/ 74 w 1818"/>
              <a:gd name="T33" fmla="*/ 728 h 1709"/>
              <a:gd name="T34" fmla="*/ 8 w 1818"/>
              <a:gd name="T35" fmla="*/ 557 h 1709"/>
              <a:gd name="T36" fmla="*/ 11 w 1818"/>
              <a:gd name="T37" fmla="*/ 373 h 1709"/>
              <a:gd name="T38" fmla="*/ 61 w 1818"/>
              <a:gd name="T39" fmla="*/ 270 h 1709"/>
              <a:gd name="T40" fmla="*/ 141 w 1818"/>
              <a:gd name="T41" fmla="*/ 276 h 1709"/>
              <a:gd name="T42" fmla="*/ 261 w 1818"/>
              <a:gd name="T43" fmla="*/ 109 h 1709"/>
              <a:gd name="T44" fmla="*/ 299 w 1818"/>
              <a:gd name="T45" fmla="*/ 34 h 1709"/>
              <a:gd name="T46" fmla="*/ 520 w 1818"/>
              <a:gd name="T47" fmla="*/ 3 h 1709"/>
              <a:gd name="T48" fmla="*/ 735 w 1818"/>
              <a:gd name="T49" fmla="*/ 79 h 1709"/>
              <a:gd name="T50" fmla="*/ 862 w 1818"/>
              <a:gd name="T51" fmla="*/ 203 h 1709"/>
              <a:gd name="T52" fmla="*/ 930 w 1818"/>
              <a:gd name="T53" fmla="*/ 355 h 1709"/>
              <a:gd name="T54" fmla="*/ 940 w 1818"/>
              <a:gd name="T55" fmla="*/ 549 h 1709"/>
              <a:gd name="T56" fmla="*/ 1387 w 1818"/>
              <a:gd name="T57" fmla="*/ 248 h 1709"/>
              <a:gd name="T58" fmla="*/ 1562 w 1818"/>
              <a:gd name="T59" fmla="*/ 44 h 1709"/>
              <a:gd name="T60" fmla="*/ 1635 w 1818"/>
              <a:gd name="T61" fmla="*/ 40 h 1709"/>
              <a:gd name="T62" fmla="*/ 1818 w 1818"/>
              <a:gd name="T63" fmla="*/ 241 h 1709"/>
              <a:gd name="T64" fmla="*/ 1665 w 1818"/>
              <a:gd name="T65" fmla="*/ 431 h 1709"/>
              <a:gd name="T66" fmla="*/ 1580 w 1818"/>
              <a:gd name="T67" fmla="*/ 468 h 1709"/>
              <a:gd name="T68" fmla="*/ 1647 w 1818"/>
              <a:gd name="T69" fmla="*/ 1258 h 1709"/>
              <a:gd name="T70" fmla="*/ 1706 w 1818"/>
              <a:gd name="T71" fmla="*/ 1392 h 1709"/>
              <a:gd name="T72" fmla="*/ 1688 w 1818"/>
              <a:gd name="T73" fmla="*/ 1539 h 1709"/>
              <a:gd name="T74" fmla="*/ 1597 w 1818"/>
              <a:gd name="T75" fmla="*/ 1655 h 1709"/>
              <a:gd name="T76" fmla="*/ 1460 w 1818"/>
              <a:gd name="T77" fmla="*/ 1708 h 1709"/>
              <a:gd name="T78" fmla="*/ 623 w 1818"/>
              <a:gd name="T79" fmla="*/ 811 h 1709"/>
              <a:gd name="T80" fmla="*/ 1426 w 1818"/>
              <a:gd name="T81" fmla="*/ 1564 h 1709"/>
              <a:gd name="T82" fmla="*/ 1512 w 1818"/>
              <a:gd name="T83" fmla="*/ 1540 h 1709"/>
              <a:gd name="T84" fmla="*/ 1560 w 1818"/>
              <a:gd name="T85" fmla="*/ 1471 h 1709"/>
              <a:gd name="T86" fmla="*/ 1550 w 1818"/>
              <a:gd name="T87" fmla="*/ 1370 h 1709"/>
              <a:gd name="T88" fmla="*/ 793 w 1818"/>
              <a:gd name="T89" fmla="*/ 595 h 1709"/>
              <a:gd name="T90" fmla="*/ 796 w 1818"/>
              <a:gd name="T91" fmla="*/ 533 h 1709"/>
              <a:gd name="T92" fmla="*/ 788 w 1818"/>
              <a:gd name="T93" fmla="*/ 375 h 1709"/>
              <a:gd name="T94" fmla="*/ 713 w 1818"/>
              <a:gd name="T95" fmla="*/ 248 h 1709"/>
              <a:gd name="T96" fmla="*/ 573 w 1818"/>
              <a:gd name="T97" fmla="*/ 159 h 1709"/>
              <a:gd name="T98" fmla="*/ 620 w 1818"/>
              <a:gd name="T99" fmla="*/ 289 h 1709"/>
              <a:gd name="T100" fmla="*/ 570 w 1818"/>
              <a:gd name="T101" fmla="*/ 538 h 1709"/>
              <a:gd name="T102" fmla="*/ 330 w 1818"/>
              <a:gd name="T103" fmla="*/ 627 h 1709"/>
              <a:gd name="T104" fmla="*/ 270 w 1818"/>
              <a:gd name="T105" fmla="*/ 606 h 1709"/>
              <a:gd name="T106" fmla="*/ 176 w 1818"/>
              <a:gd name="T107" fmla="*/ 616 h 1709"/>
              <a:gd name="T108" fmla="*/ 272 w 1818"/>
              <a:gd name="T109" fmla="*/ 734 h 1709"/>
              <a:gd name="T110" fmla="*/ 448 w 1818"/>
              <a:gd name="T111" fmla="*/ 801 h 1709"/>
              <a:gd name="T112" fmla="*/ 1422 w 1818"/>
              <a:gd name="T113" fmla="*/ 1357 h 1709"/>
              <a:gd name="T114" fmla="*/ 1475 w 1818"/>
              <a:gd name="T115" fmla="*/ 1389 h 1709"/>
              <a:gd name="T116" fmla="*/ 1472 w 1818"/>
              <a:gd name="T117" fmla="*/ 1451 h 1709"/>
              <a:gd name="T118" fmla="*/ 1416 w 1818"/>
              <a:gd name="T119" fmla="*/ 1477 h 1709"/>
              <a:gd name="T120" fmla="*/ 1367 w 1818"/>
              <a:gd name="T121" fmla="*/ 1440 h 1709"/>
              <a:gd name="T122" fmla="*/ 1376 w 1818"/>
              <a:gd name="T123" fmla="*/ 1379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8" h="1709">
                <a:moveTo>
                  <a:pt x="668" y="1066"/>
                </a:moveTo>
                <a:lnTo>
                  <a:pt x="366" y="1368"/>
                </a:lnTo>
                <a:lnTo>
                  <a:pt x="356" y="1378"/>
                </a:lnTo>
                <a:lnTo>
                  <a:pt x="347" y="1389"/>
                </a:lnTo>
                <a:lnTo>
                  <a:pt x="340" y="1400"/>
                </a:lnTo>
                <a:lnTo>
                  <a:pt x="333" y="1411"/>
                </a:lnTo>
                <a:lnTo>
                  <a:pt x="330" y="1417"/>
                </a:lnTo>
                <a:lnTo>
                  <a:pt x="327" y="1422"/>
                </a:lnTo>
                <a:lnTo>
                  <a:pt x="323" y="1433"/>
                </a:lnTo>
                <a:lnTo>
                  <a:pt x="319" y="1444"/>
                </a:lnTo>
                <a:lnTo>
                  <a:pt x="317" y="1454"/>
                </a:lnTo>
                <a:lnTo>
                  <a:pt x="315" y="1465"/>
                </a:lnTo>
                <a:lnTo>
                  <a:pt x="315" y="1474"/>
                </a:lnTo>
                <a:lnTo>
                  <a:pt x="315" y="1484"/>
                </a:lnTo>
                <a:lnTo>
                  <a:pt x="316" y="1493"/>
                </a:lnTo>
                <a:lnTo>
                  <a:pt x="317" y="1497"/>
                </a:lnTo>
                <a:lnTo>
                  <a:pt x="318" y="1501"/>
                </a:lnTo>
                <a:lnTo>
                  <a:pt x="320" y="1504"/>
                </a:lnTo>
                <a:lnTo>
                  <a:pt x="321" y="1508"/>
                </a:lnTo>
                <a:lnTo>
                  <a:pt x="325" y="1514"/>
                </a:lnTo>
                <a:lnTo>
                  <a:pt x="330" y="1520"/>
                </a:lnTo>
                <a:lnTo>
                  <a:pt x="335" y="1524"/>
                </a:lnTo>
                <a:lnTo>
                  <a:pt x="340" y="1528"/>
                </a:lnTo>
                <a:lnTo>
                  <a:pt x="346" y="1531"/>
                </a:lnTo>
                <a:lnTo>
                  <a:pt x="352" y="1533"/>
                </a:lnTo>
                <a:lnTo>
                  <a:pt x="363" y="1535"/>
                </a:lnTo>
                <a:lnTo>
                  <a:pt x="368" y="1535"/>
                </a:lnTo>
                <a:lnTo>
                  <a:pt x="373" y="1535"/>
                </a:lnTo>
                <a:lnTo>
                  <a:pt x="380" y="1535"/>
                </a:lnTo>
                <a:lnTo>
                  <a:pt x="387" y="1535"/>
                </a:lnTo>
                <a:lnTo>
                  <a:pt x="394" y="1533"/>
                </a:lnTo>
                <a:lnTo>
                  <a:pt x="401" y="1532"/>
                </a:lnTo>
                <a:lnTo>
                  <a:pt x="408" y="1530"/>
                </a:lnTo>
                <a:lnTo>
                  <a:pt x="415" y="1528"/>
                </a:lnTo>
                <a:lnTo>
                  <a:pt x="429" y="1522"/>
                </a:lnTo>
                <a:lnTo>
                  <a:pt x="443" y="1514"/>
                </a:lnTo>
                <a:lnTo>
                  <a:pt x="457" y="1506"/>
                </a:lnTo>
                <a:lnTo>
                  <a:pt x="463" y="1501"/>
                </a:lnTo>
                <a:lnTo>
                  <a:pt x="470" y="1496"/>
                </a:lnTo>
                <a:lnTo>
                  <a:pt x="476" y="1490"/>
                </a:lnTo>
                <a:lnTo>
                  <a:pt x="482" y="1484"/>
                </a:lnTo>
                <a:lnTo>
                  <a:pt x="784" y="1182"/>
                </a:lnTo>
                <a:lnTo>
                  <a:pt x="668" y="1066"/>
                </a:lnTo>
                <a:close/>
                <a:moveTo>
                  <a:pt x="1602" y="205"/>
                </a:moveTo>
                <a:lnTo>
                  <a:pt x="1533" y="274"/>
                </a:lnTo>
                <a:lnTo>
                  <a:pt x="1529" y="279"/>
                </a:lnTo>
                <a:lnTo>
                  <a:pt x="1526" y="284"/>
                </a:lnTo>
                <a:lnTo>
                  <a:pt x="1524" y="290"/>
                </a:lnTo>
                <a:lnTo>
                  <a:pt x="1524" y="296"/>
                </a:lnTo>
                <a:lnTo>
                  <a:pt x="1524" y="301"/>
                </a:lnTo>
                <a:lnTo>
                  <a:pt x="1526" y="307"/>
                </a:lnTo>
                <a:lnTo>
                  <a:pt x="1529" y="312"/>
                </a:lnTo>
                <a:lnTo>
                  <a:pt x="1531" y="315"/>
                </a:lnTo>
                <a:lnTo>
                  <a:pt x="1533" y="317"/>
                </a:lnTo>
                <a:lnTo>
                  <a:pt x="1536" y="320"/>
                </a:lnTo>
                <a:lnTo>
                  <a:pt x="1538" y="322"/>
                </a:lnTo>
                <a:lnTo>
                  <a:pt x="1544" y="326"/>
                </a:lnTo>
                <a:lnTo>
                  <a:pt x="1549" y="328"/>
                </a:lnTo>
                <a:lnTo>
                  <a:pt x="1554" y="329"/>
                </a:lnTo>
                <a:lnTo>
                  <a:pt x="1559" y="328"/>
                </a:lnTo>
                <a:lnTo>
                  <a:pt x="1565" y="326"/>
                </a:lnTo>
                <a:lnTo>
                  <a:pt x="1570" y="322"/>
                </a:lnTo>
                <a:lnTo>
                  <a:pt x="1576" y="317"/>
                </a:lnTo>
                <a:lnTo>
                  <a:pt x="1645" y="248"/>
                </a:lnTo>
                <a:lnTo>
                  <a:pt x="1602" y="205"/>
                </a:lnTo>
                <a:close/>
                <a:moveTo>
                  <a:pt x="1433" y="1709"/>
                </a:moveTo>
                <a:lnTo>
                  <a:pt x="1419" y="1709"/>
                </a:lnTo>
                <a:lnTo>
                  <a:pt x="1405" y="1708"/>
                </a:lnTo>
                <a:lnTo>
                  <a:pt x="1392" y="1706"/>
                </a:lnTo>
                <a:lnTo>
                  <a:pt x="1378" y="1704"/>
                </a:lnTo>
                <a:lnTo>
                  <a:pt x="1365" y="1701"/>
                </a:lnTo>
                <a:lnTo>
                  <a:pt x="1352" y="1698"/>
                </a:lnTo>
                <a:lnTo>
                  <a:pt x="1339" y="1693"/>
                </a:lnTo>
                <a:lnTo>
                  <a:pt x="1327" y="1689"/>
                </a:lnTo>
                <a:lnTo>
                  <a:pt x="1314" y="1683"/>
                </a:lnTo>
                <a:lnTo>
                  <a:pt x="1302" y="1677"/>
                </a:lnTo>
                <a:lnTo>
                  <a:pt x="1296" y="1674"/>
                </a:lnTo>
                <a:lnTo>
                  <a:pt x="1291" y="1670"/>
                </a:lnTo>
                <a:lnTo>
                  <a:pt x="1279" y="1663"/>
                </a:lnTo>
                <a:lnTo>
                  <a:pt x="1268" y="1655"/>
                </a:lnTo>
                <a:lnTo>
                  <a:pt x="1257" y="1647"/>
                </a:lnTo>
                <a:lnTo>
                  <a:pt x="1247" y="1638"/>
                </a:lnTo>
                <a:lnTo>
                  <a:pt x="1237" y="1629"/>
                </a:lnTo>
                <a:lnTo>
                  <a:pt x="888" y="1281"/>
                </a:lnTo>
                <a:lnTo>
                  <a:pt x="584" y="1586"/>
                </a:lnTo>
                <a:lnTo>
                  <a:pt x="572" y="1597"/>
                </a:lnTo>
                <a:lnTo>
                  <a:pt x="561" y="1607"/>
                </a:lnTo>
                <a:lnTo>
                  <a:pt x="549" y="1616"/>
                </a:lnTo>
                <a:lnTo>
                  <a:pt x="536" y="1625"/>
                </a:lnTo>
                <a:lnTo>
                  <a:pt x="524" y="1634"/>
                </a:lnTo>
                <a:lnTo>
                  <a:pt x="511" y="1641"/>
                </a:lnTo>
                <a:lnTo>
                  <a:pt x="497" y="1648"/>
                </a:lnTo>
                <a:lnTo>
                  <a:pt x="484" y="1655"/>
                </a:lnTo>
                <a:lnTo>
                  <a:pt x="471" y="1660"/>
                </a:lnTo>
                <a:lnTo>
                  <a:pt x="457" y="1665"/>
                </a:lnTo>
                <a:lnTo>
                  <a:pt x="443" y="1669"/>
                </a:lnTo>
                <a:lnTo>
                  <a:pt x="429" y="1673"/>
                </a:lnTo>
                <a:lnTo>
                  <a:pt x="415" y="1676"/>
                </a:lnTo>
                <a:lnTo>
                  <a:pt x="401" y="1678"/>
                </a:lnTo>
                <a:lnTo>
                  <a:pt x="387" y="1679"/>
                </a:lnTo>
                <a:lnTo>
                  <a:pt x="373" y="1679"/>
                </a:lnTo>
                <a:lnTo>
                  <a:pt x="363" y="1679"/>
                </a:lnTo>
                <a:lnTo>
                  <a:pt x="352" y="1678"/>
                </a:lnTo>
                <a:lnTo>
                  <a:pt x="342" y="1677"/>
                </a:lnTo>
                <a:lnTo>
                  <a:pt x="332" y="1675"/>
                </a:lnTo>
                <a:lnTo>
                  <a:pt x="322" y="1673"/>
                </a:lnTo>
                <a:lnTo>
                  <a:pt x="312" y="1671"/>
                </a:lnTo>
                <a:lnTo>
                  <a:pt x="303" y="1668"/>
                </a:lnTo>
                <a:lnTo>
                  <a:pt x="294" y="1664"/>
                </a:lnTo>
                <a:lnTo>
                  <a:pt x="284" y="1660"/>
                </a:lnTo>
                <a:lnTo>
                  <a:pt x="276" y="1656"/>
                </a:lnTo>
                <a:lnTo>
                  <a:pt x="267" y="1651"/>
                </a:lnTo>
                <a:lnTo>
                  <a:pt x="259" y="1646"/>
                </a:lnTo>
                <a:lnTo>
                  <a:pt x="251" y="1641"/>
                </a:lnTo>
                <a:lnTo>
                  <a:pt x="243" y="1635"/>
                </a:lnTo>
                <a:lnTo>
                  <a:pt x="235" y="1628"/>
                </a:lnTo>
                <a:lnTo>
                  <a:pt x="228" y="1622"/>
                </a:lnTo>
                <a:lnTo>
                  <a:pt x="220" y="1613"/>
                </a:lnTo>
                <a:lnTo>
                  <a:pt x="213" y="1604"/>
                </a:lnTo>
                <a:lnTo>
                  <a:pt x="206" y="1595"/>
                </a:lnTo>
                <a:lnTo>
                  <a:pt x="200" y="1585"/>
                </a:lnTo>
                <a:lnTo>
                  <a:pt x="194" y="1575"/>
                </a:lnTo>
                <a:lnTo>
                  <a:pt x="189" y="1565"/>
                </a:lnTo>
                <a:lnTo>
                  <a:pt x="185" y="1555"/>
                </a:lnTo>
                <a:lnTo>
                  <a:pt x="183" y="1549"/>
                </a:lnTo>
                <a:lnTo>
                  <a:pt x="181" y="1544"/>
                </a:lnTo>
                <a:lnTo>
                  <a:pt x="177" y="1533"/>
                </a:lnTo>
                <a:lnTo>
                  <a:pt x="175" y="1522"/>
                </a:lnTo>
                <a:lnTo>
                  <a:pt x="173" y="1510"/>
                </a:lnTo>
                <a:lnTo>
                  <a:pt x="171" y="1499"/>
                </a:lnTo>
                <a:lnTo>
                  <a:pt x="171" y="1493"/>
                </a:lnTo>
                <a:lnTo>
                  <a:pt x="170" y="1487"/>
                </a:lnTo>
                <a:lnTo>
                  <a:pt x="170" y="1475"/>
                </a:lnTo>
                <a:lnTo>
                  <a:pt x="171" y="1464"/>
                </a:lnTo>
                <a:lnTo>
                  <a:pt x="171" y="1452"/>
                </a:lnTo>
                <a:lnTo>
                  <a:pt x="173" y="1440"/>
                </a:lnTo>
                <a:lnTo>
                  <a:pt x="175" y="1427"/>
                </a:lnTo>
                <a:lnTo>
                  <a:pt x="178" y="1415"/>
                </a:lnTo>
                <a:lnTo>
                  <a:pt x="181" y="1403"/>
                </a:lnTo>
                <a:lnTo>
                  <a:pt x="185" y="1391"/>
                </a:lnTo>
                <a:lnTo>
                  <a:pt x="189" y="1379"/>
                </a:lnTo>
                <a:lnTo>
                  <a:pt x="194" y="1367"/>
                </a:lnTo>
                <a:lnTo>
                  <a:pt x="200" y="1356"/>
                </a:lnTo>
                <a:lnTo>
                  <a:pt x="206" y="1344"/>
                </a:lnTo>
                <a:lnTo>
                  <a:pt x="212" y="1332"/>
                </a:lnTo>
                <a:lnTo>
                  <a:pt x="220" y="1321"/>
                </a:lnTo>
                <a:lnTo>
                  <a:pt x="227" y="1309"/>
                </a:lnTo>
                <a:lnTo>
                  <a:pt x="236" y="1298"/>
                </a:lnTo>
                <a:lnTo>
                  <a:pt x="245" y="1287"/>
                </a:lnTo>
                <a:lnTo>
                  <a:pt x="254" y="1277"/>
                </a:lnTo>
                <a:lnTo>
                  <a:pt x="264" y="1266"/>
                </a:lnTo>
                <a:lnTo>
                  <a:pt x="569" y="962"/>
                </a:lnTo>
                <a:lnTo>
                  <a:pt x="548" y="941"/>
                </a:lnTo>
                <a:lnTo>
                  <a:pt x="520" y="944"/>
                </a:lnTo>
                <a:lnTo>
                  <a:pt x="506" y="946"/>
                </a:lnTo>
                <a:lnTo>
                  <a:pt x="492" y="946"/>
                </a:lnTo>
                <a:lnTo>
                  <a:pt x="478" y="947"/>
                </a:lnTo>
                <a:lnTo>
                  <a:pt x="464" y="947"/>
                </a:lnTo>
                <a:lnTo>
                  <a:pt x="436" y="945"/>
                </a:lnTo>
                <a:lnTo>
                  <a:pt x="408" y="942"/>
                </a:lnTo>
                <a:lnTo>
                  <a:pt x="381" y="938"/>
                </a:lnTo>
                <a:lnTo>
                  <a:pt x="367" y="935"/>
                </a:lnTo>
                <a:lnTo>
                  <a:pt x="354" y="932"/>
                </a:lnTo>
                <a:lnTo>
                  <a:pt x="341" y="928"/>
                </a:lnTo>
                <a:lnTo>
                  <a:pt x="327" y="924"/>
                </a:lnTo>
                <a:lnTo>
                  <a:pt x="314" y="919"/>
                </a:lnTo>
                <a:lnTo>
                  <a:pt x="301" y="915"/>
                </a:lnTo>
                <a:lnTo>
                  <a:pt x="288" y="909"/>
                </a:lnTo>
                <a:lnTo>
                  <a:pt x="276" y="904"/>
                </a:lnTo>
                <a:lnTo>
                  <a:pt x="263" y="898"/>
                </a:lnTo>
                <a:lnTo>
                  <a:pt x="251" y="892"/>
                </a:lnTo>
                <a:lnTo>
                  <a:pt x="239" y="885"/>
                </a:lnTo>
                <a:lnTo>
                  <a:pt x="227" y="878"/>
                </a:lnTo>
                <a:lnTo>
                  <a:pt x="215" y="870"/>
                </a:lnTo>
                <a:lnTo>
                  <a:pt x="203" y="863"/>
                </a:lnTo>
                <a:lnTo>
                  <a:pt x="192" y="855"/>
                </a:lnTo>
                <a:lnTo>
                  <a:pt x="181" y="846"/>
                </a:lnTo>
                <a:lnTo>
                  <a:pt x="170" y="836"/>
                </a:lnTo>
                <a:lnTo>
                  <a:pt x="159" y="827"/>
                </a:lnTo>
                <a:lnTo>
                  <a:pt x="149" y="818"/>
                </a:lnTo>
                <a:lnTo>
                  <a:pt x="138" y="808"/>
                </a:lnTo>
                <a:lnTo>
                  <a:pt x="126" y="795"/>
                </a:lnTo>
                <a:lnTo>
                  <a:pt x="115" y="782"/>
                </a:lnTo>
                <a:lnTo>
                  <a:pt x="104" y="769"/>
                </a:lnTo>
                <a:lnTo>
                  <a:pt x="94" y="756"/>
                </a:lnTo>
                <a:lnTo>
                  <a:pt x="84" y="742"/>
                </a:lnTo>
                <a:lnTo>
                  <a:pt x="74" y="728"/>
                </a:lnTo>
                <a:lnTo>
                  <a:pt x="66" y="713"/>
                </a:lnTo>
                <a:lnTo>
                  <a:pt x="57" y="699"/>
                </a:lnTo>
                <a:lnTo>
                  <a:pt x="50" y="684"/>
                </a:lnTo>
                <a:lnTo>
                  <a:pt x="42" y="669"/>
                </a:lnTo>
                <a:lnTo>
                  <a:pt x="36" y="653"/>
                </a:lnTo>
                <a:lnTo>
                  <a:pt x="30" y="638"/>
                </a:lnTo>
                <a:lnTo>
                  <a:pt x="24" y="622"/>
                </a:lnTo>
                <a:lnTo>
                  <a:pt x="19" y="606"/>
                </a:lnTo>
                <a:lnTo>
                  <a:pt x="15" y="590"/>
                </a:lnTo>
                <a:lnTo>
                  <a:pt x="11" y="574"/>
                </a:lnTo>
                <a:lnTo>
                  <a:pt x="8" y="557"/>
                </a:lnTo>
                <a:lnTo>
                  <a:pt x="5" y="541"/>
                </a:lnTo>
                <a:lnTo>
                  <a:pt x="3" y="524"/>
                </a:lnTo>
                <a:lnTo>
                  <a:pt x="2" y="507"/>
                </a:lnTo>
                <a:lnTo>
                  <a:pt x="1" y="491"/>
                </a:lnTo>
                <a:lnTo>
                  <a:pt x="0" y="474"/>
                </a:lnTo>
                <a:lnTo>
                  <a:pt x="1" y="457"/>
                </a:lnTo>
                <a:lnTo>
                  <a:pt x="1" y="440"/>
                </a:lnTo>
                <a:lnTo>
                  <a:pt x="3" y="423"/>
                </a:lnTo>
                <a:lnTo>
                  <a:pt x="5" y="407"/>
                </a:lnTo>
                <a:lnTo>
                  <a:pt x="8" y="390"/>
                </a:lnTo>
                <a:lnTo>
                  <a:pt x="11" y="373"/>
                </a:lnTo>
                <a:lnTo>
                  <a:pt x="15" y="357"/>
                </a:lnTo>
                <a:lnTo>
                  <a:pt x="19" y="340"/>
                </a:lnTo>
                <a:lnTo>
                  <a:pt x="24" y="324"/>
                </a:lnTo>
                <a:lnTo>
                  <a:pt x="30" y="307"/>
                </a:lnTo>
                <a:lnTo>
                  <a:pt x="32" y="303"/>
                </a:lnTo>
                <a:lnTo>
                  <a:pt x="34" y="299"/>
                </a:lnTo>
                <a:lnTo>
                  <a:pt x="39" y="291"/>
                </a:lnTo>
                <a:lnTo>
                  <a:pt x="44" y="284"/>
                </a:lnTo>
                <a:lnTo>
                  <a:pt x="50" y="278"/>
                </a:lnTo>
                <a:lnTo>
                  <a:pt x="58" y="273"/>
                </a:lnTo>
                <a:lnTo>
                  <a:pt x="61" y="270"/>
                </a:lnTo>
                <a:lnTo>
                  <a:pt x="65" y="268"/>
                </a:lnTo>
                <a:lnTo>
                  <a:pt x="74" y="265"/>
                </a:lnTo>
                <a:lnTo>
                  <a:pt x="82" y="262"/>
                </a:lnTo>
                <a:lnTo>
                  <a:pt x="91" y="261"/>
                </a:lnTo>
                <a:lnTo>
                  <a:pt x="100" y="261"/>
                </a:lnTo>
                <a:lnTo>
                  <a:pt x="105" y="261"/>
                </a:lnTo>
                <a:lnTo>
                  <a:pt x="109" y="262"/>
                </a:lnTo>
                <a:lnTo>
                  <a:pt x="118" y="263"/>
                </a:lnTo>
                <a:lnTo>
                  <a:pt x="126" y="267"/>
                </a:lnTo>
                <a:lnTo>
                  <a:pt x="134" y="271"/>
                </a:lnTo>
                <a:lnTo>
                  <a:pt x="141" y="276"/>
                </a:lnTo>
                <a:lnTo>
                  <a:pt x="145" y="279"/>
                </a:lnTo>
                <a:lnTo>
                  <a:pt x="148" y="282"/>
                </a:lnTo>
                <a:lnTo>
                  <a:pt x="342" y="475"/>
                </a:lnTo>
                <a:lnTo>
                  <a:pt x="447" y="447"/>
                </a:lnTo>
                <a:lnTo>
                  <a:pt x="475" y="342"/>
                </a:lnTo>
                <a:lnTo>
                  <a:pt x="281" y="148"/>
                </a:lnTo>
                <a:lnTo>
                  <a:pt x="275" y="142"/>
                </a:lnTo>
                <a:lnTo>
                  <a:pt x="270" y="134"/>
                </a:lnTo>
                <a:lnTo>
                  <a:pt x="266" y="126"/>
                </a:lnTo>
                <a:lnTo>
                  <a:pt x="263" y="118"/>
                </a:lnTo>
                <a:lnTo>
                  <a:pt x="261" y="109"/>
                </a:lnTo>
                <a:lnTo>
                  <a:pt x="261" y="100"/>
                </a:lnTo>
                <a:lnTo>
                  <a:pt x="261" y="91"/>
                </a:lnTo>
                <a:lnTo>
                  <a:pt x="262" y="82"/>
                </a:lnTo>
                <a:lnTo>
                  <a:pt x="265" y="74"/>
                </a:lnTo>
                <a:lnTo>
                  <a:pt x="268" y="65"/>
                </a:lnTo>
                <a:lnTo>
                  <a:pt x="270" y="61"/>
                </a:lnTo>
                <a:lnTo>
                  <a:pt x="273" y="58"/>
                </a:lnTo>
                <a:lnTo>
                  <a:pt x="278" y="51"/>
                </a:lnTo>
                <a:lnTo>
                  <a:pt x="284" y="44"/>
                </a:lnTo>
                <a:lnTo>
                  <a:pt x="291" y="39"/>
                </a:lnTo>
                <a:lnTo>
                  <a:pt x="299" y="34"/>
                </a:lnTo>
                <a:lnTo>
                  <a:pt x="307" y="30"/>
                </a:lnTo>
                <a:lnTo>
                  <a:pt x="327" y="23"/>
                </a:lnTo>
                <a:lnTo>
                  <a:pt x="348" y="17"/>
                </a:lnTo>
                <a:lnTo>
                  <a:pt x="368" y="12"/>
                </a:lnTo>
                <a:lnTo>
                  <a:pt x="389" y="8"/>
                </a:lnTo>
                <a:lnTo>
                  <a:pt x="410" y="5"/>
                </a:lnTo>
                <a:lnTo>
                  <a:pt x="431" y="2"/>
                </a:lnTo>
                <a:lnTo>
                  <a:pt x="452" y="1"/>
                </a:lnTo>
                <a:lnTo>
                  <a:pt x="474" y="0"/>
                </a:lnTo>
                <a:lnTo>
                  <a:pt x="497" y="1"/>
                </a:lnTo>
                <a:lnTo>
                  <a:pt x="520" y="3"/>
                </a:lnTo>
                <a:lnTo>
                  <a:pt x="544" y="5"/>
                </a:lnTo>
                <a:lnTo>
                  <a:pt x="566" y="9"/>
                </a:lnTo>
                <a:lnTo>
                  <a:pt x="589" y="14"/>
                </a:lnTo>
                <a:lnTo>
                  <a:pt x="600" y="17"/>
                </a:lnTo>
                <a:lnTo>
                  <a:pt x="611" y="21"/>
                </a:lnTo>
                <a:lnTo>
                  <a:pt x="633" y="28"/>
                </a:lnTo>
                <a:lnTo>
                  <a:pt x="654" y="36"/>
                </a:lnTo>
                <a:lnTo>
                  <a:pt x="675" y="45"/>
                </a:lnTo>
                <a:lnTo>
                  <a:pt x="696" y="56"/>
                </a:lnTo>
                <a:lnTo>
                  <a:pt x="716" y="67"/>
                </a:lnTo>
                <a:lnTo>
                  <a:pt x="735" y="79"/>
                </a:lnTo>
                <a:lnTo>
                  <a:pt x="754" y="93"/>
                </a:lnTo>
                <a:lnTo>
                  <a:pt x="764" y="100"/>
                </a:lnTo>
                <a:lnTo>
                  <a:pt x="773" y="107"/>
                </a:lnTo>
                <a:lnTo>
                  <a:pt x="790" y="122"/>
                </a:lnTo>
                <a:lnTo>
                  <a:pt x="807" y="139"/>
                </a:lnTo>
                <a:lnTo>
                  <a:pt x="817" y="149"/>
                </a:lnTo>
                <a:lnTo>
                  <a:pt x="827" y="159"/>
                </a:lnTo>
                <a:lnTo>
                  <a:pt x="836" y="170"/>
                </a:lnTo>
                <a:lnTo>
                  <a:pt x="845" y="181"/>
                </a:lnTo>
                <a:lnTo>
                  <a:pt x="853" y="192"/>
                </a:lnTo>
                <a:lnTo>
                  <a:pt x="862" y="203"/>
                </a:lnTo>
                <a:lnTo>
                  <a:pt x="877" y="227"/>
                </a:lnTo>
                <a:lnTo>
                  <a:pt x="884" y="239"/>
                </a:lnTo>
                <a:lnTo>
                  <a:pt x="890" y="251"/>
                </a:lnTo>
                <a:lnTo>
                  <a:pt x="897" y="264"/>
                </a:lnTo>
                <a:lnTo>
                  <a:pt x="903" y="276"/>
                </a:lnTo>
                <a:lnTo>
                  <a:pt x="908" y="289"/>
                </a:lnTo>
                <a:lnTo>
                  <a:pt x="913" y="302"/>
                </a:lnTo>
                <a:lnTo>
                  <a:pt x="918" y="315"/>
                </a:lnTo>
                <a:lnTo>
                  <a:pt x="923" y="328"/>
                </a:lnTo>
                <a:lnTo>
                  <a:pt x="927" y="341"/>
                </a:lnTo>
                <a:lnTo>
                  <a:pt x="930" y="355"/>
                </a:lnTo>
                <a:lnTo>
                  <a:pt x="937" y="382"/>
                </a:lnTo>
                <a:lnTo>
                  <a:pt x="939" y="395"/>
                </a:lnTo>
                <a:lnTo>
                  <a:pt x="941" y="409"/>
                </a:lnTo>
                <a:lnTo>
                  <a:pt x="944" y="437"/>
                </a:lnTo>
                <a:lnTo>
                  <a:pt x="945" y="451"/>
                </a:lnTo>
                <a:lnTo>
                  <a:pt x="945" y="465"/>
                </a:lnTo>
                <a:lnTo>
                  <a:pt x="945" y="479"/>
                </a:lnTo>
                <a:lnTo>
                  <a:pt x="945" y="493"/>
                </a:lnTo>
                <a:lnTo>
                  <a:pt x="944" y="507"/>
                </a:lnTo>
                <a:lnTo>
                  <a:pt x="943" y="521"/>
                </a:lnTo>
                <a:lnTo>
                  <a:pt x="940" y="549"/>
                </a:lnTo>
                <a:lnTo>
                  <a:pt x="1069" y="678"/>
                </a:lnTo>
                <a:lnTo>
                  <a:pt x="1391" y="357"/>
                </a:lnTo>
                <a:lnTo>
                  <a:pt x="1387" y="345"/>
                </a:lnTo>
                <a:lnTo>
                  <a:pt x="1384" y="333"/>
                </a:lnTo>
                <a:lnTo>
                  <a:pt x="1382" y="321"/>
                </a:lnTo>
                <a:lnTo>
                  <a:pt x="1381" y="309"/>
                </a:lnTo>
                <a:lnTo>
                  <a:pt x="1380" y="297"/>
                </a:lnTo>
                <a:lnTo>
                  <a:pt x="1380" y="284"/>
                </a:lnTo>
                <a:lnTo>
                  <a:pt x="1382" y="272"/>
                </a:lnTo>
                <a:lnTo>
                  <a:pt x="1384" y="260"/>
                </a:lnTo>
                <a:lnTo>
                  <a:pt x="1387" y="248"/>
                </a:lnTo>
                <a:lnTo>
                  <a:pt x="1390" y="236"/>
                </a:lnTo>
                <a:lnTo>
                  <a:pt x="1395" y="225"/>
                </a:lnTo>
                <a:lnTo>
                  <a:pt x="1401" y="214"/>
                </a:lnTo>
                <a:lnTo>
                  <a:pt x="1407" y="203"/>
                </a:lnTo>
                <a:lnTo>
                  <a:pt x="1414" y="192"/>
                </a:lnTo>
                <a:lnTo>
                  <a:pt x="1422" y="182"/>
                </a:lnTo>
                <a:lnTo>
                  <a:pt x="1427" y="177"/>
                </a:lnTo>
                <a:lnTo>
                  <a:pt x="1431" y="172"/>
                </a:lnTo>
                <a:lnTo>
                  <a:pt x="1551" y="53"/>
                </a:lnTo>
                <a:lnTo>
                  <a:pt x="1556" y="48"/>
                </a:lnTo>
                <a:lnTo>
                  <a:pt x="1562" y="44"/>
                </a:lnTo>
                <a:lnTo>
                  <a:pt x="1568" y="40"/>
                </a:lnTo>
                <a:lnTo>
                  <a:pt x="1574" y="37"/>
                </a:lnTo>
                <a:lnTo>
                  <a:pt x="1581" y="35"/>
                </a:lnTo>
                <a:lnTo>
                  <a:pt x="1588" y="34"/>
                </a:lnTo>
                <a:lnTo>
                  <a:pt x="1595" y="33"/>
                </a:lnTo>
                <a:lnTo>
                  <a:pt x="1602" y="32"/>
                </a:lnTo>
                <a:lnTo>
                  <a:pt x="1609" y="33"/>
                </a:lnTo>
                <a:lnTo>
                  <a:pt x="1616" y="34"/>
                </a:lnTo>
                <a:lnTo>
                  <a:pt x="1622" y="35"/>
                </a:lnTo>
                <a:lnTo>
                  <a:pt x="1629" y="37"/>
                </a:lnTo>
                <a:lnTo>
                  <a:pt x="1635" y="40"/>
                </a:lnTo>
                <a:lnTo>
                  <a:pt x="1642" y="44"/>
                </a:lnTo>
                <a:lnTo>
                  <a:pt x="1647" y="48"/>
                </a:lnTo>
                <a:lnTo>
                  <a:pt x="1653" y="53"/>
                </a:lnTo>
                <a:lnTo>
                  <a:pt x="1797" y="197"/>
                </a:lnTo>
                <a:lnTo>
                  <a:pt x="1802" y="203"/>
                </a:lnTo>
                <a:lnTo>
                  <a:pt x="1806" y="208"/>
                </a:lnTo>
                <a:lnTo>
                  <a:pt x="1810" y="214"/>
                </a:lnTo>
                <a:lnTo>
                  <a:pt x="1813" y="221"/>
                </a:lnTo>
                <a:lnTo>
                  <a:pt x="1815" y="227"/>
                </a:lnTo>
                <a:lnTo>
                  <a:pt x="1817" y="234"/>
                </a:lnTo>
                <a:lnTo>
                  <a:pt x="1818" y="241"/>
                </a:lnTo>
                <a:lnTo>
                  <a:pt x="1818" y="248"/>
                </a:lnTo>
                <a:lnTo>
                  <a:pt x="1818" y="255"/>
                </a:lnTo>
                <a:lnTo>
                  <a:pt x="1817" y="262"/>
                </a:lnTo>
                <a:lnTo>
                  <a:pt x="1815" y="269"/>
                </a:lnTo>
                <a:lnTo>
                  <a:pt x="1813" y="276"/>
                </a:lnTo>
                <a:lnTo>
                  <a:pt x="1810" y="282"/>
                </a:lnTo>
                <a:lnTo>
                  <a:pt x="1806" y="288"/>
                </a:lnTo>
                <a:lnTo>
                  <a:pt x="1802" y="294"/>
                </a:lnTo>
                <a:lnTo>
                  <a:pt x="1797" y="299"/>
                </a:lnTo>
                <a:lnTo>
                  <a:pt x="1677" y="419"/>
                </a:lnTo>
                <a:lnTo>
                  <a:pt x="1665" y="431"/>
                </a:lnTo>
                <a:lnTo>
                  <a:pt x="1658" y="436"/>
                </a:lnTo>
                <a:lnTo>
                  <a:pt x="1651" y="441"/>
                </a:lnTo>
                <a:lnTo>
                  <a:pt x="1644" y="445"/>
                </a:lnTo>
                <a:lnTo>
                  <a:pt x="1636" y="450"/>
                </a:lnTo>
                <a:lnTo>
                  <a:pt x="1629" y="453"/>
                </a:lnTo>
                <a:lnTo>
                  <a:pt x="1621" y="457"/>
                </a:lnTo>
                <a:lnTo>
                  <a:pt x="1613" y="460"/>
                </a:lnTo>
                <a:lnTo>
                  <a:pt x="1605" y="463"/>
                </a:lnTo>
                <a:lnTo>
                  <a:pt x="1597" y="465"/>
                </a:lnTo>
                <a:lnTo>
                  <a:pt x="1589" y="467"/>
                </a:lnTo>
                <a:lnTo>
                  <a:pt x="1580" y="468"/>
                </a:lnTo>
                <a:lnTo>
                  <a:pt x="1572" y="469"/>
                </a:lnTo>
                <a:lnTo>
                  <a:pt x="1554" y="470"/>
                </a:lnTo>
                <a:lnTo>
                  <a:pt x="1538" y="469"/>
                </a:lnTo>
                <a:lnTo>
                  <a:pt x="1523" y="467"/>
                </a:lnTo>
                <a:lnTo>
                  <a:pt x="1515" y="466"/>
                </a:lnTo>
                <a:lnTo>
                  <a:pt x="1508" y="464"/>
                </a:lnTo>
                <a:lnTo>
                  <a:pt x="1493" y="459"/>
                </a:lnTo>
                <a:lnTo>
                  <a:pt x="1171" y="780"/>
                </a:lnTo>
                <a:lnTo>
                  <a:pt x="1628" y="1237"/>
                </a:lnTo>
                <a:lnTo>
                  <a:pt x="1638" y="1247"/>
                </a:lnTo>
                <a:lnTo>
                  <a:pt x="1647" y="1258"/>
                </a:lnTo>
                <a:lnTo>
                  <a:pt x="1655" y="1268"/>
                </a:lnTo>
                <a:lnTo>
                  <a:pt x="1663" y="1279"/>
                </a:lnTo>
                <a:lnTo>
                  <a:pt x="1670" y="1291"/>
                </a:lnTo>
                <a:lnTo>
                  <a:pt x="1677" y="1302"/>
                </a:lnTo>
                <a:lnTo>
                  <a:pt x="1683" y="1315"/>
                </a:lnTo>
                <a:lnTo>
                  <a:pt x="1688" y="1327"/>
                </a:lnTo>
                <a:lnTo>
                  <a:pt x="1693" y="1339"/>
                </a:lnTo>
                <a:lnTo>
                  <a:pt x="1697" y="1352"/>
                </a:lnTo>
                <a:lnTo>
                  <a:pt x="1701" y="1365"/>
                </a:lnTo>
                <a:lnTo>
                  <a:pt x="1704" y="1378"/>
                </a:lnTo>
                <a:lnTo>
                  <a:pt x="1706" y="1392"/>
                </a:lnTo>
                <a:lnTo>
                  <a:pt x="1708" y="1405"/>
                </a:lnTo>
                <a:lnTo>
                  <a:pt x="1709" y="1419"/>
                </a:lnTo>
                <a:lnTo>
                  <a:pt x="1709" y="1433"/>
                </a:lnTo>
                <a:lnTo>
                  <a:pt x="1709" y="1447"/>
                </a:lnTo>
                <a:lnTo>
                  <a:pt x="1708" y="1460"/>
                </a:lnTo>
                <a:lnTo>
                  <a:pt x="1706" y="1474"/>
                </a:lnTo>
                <a:lnTo>
                  <a:pt x="1704" y="1487"/>
                </a:lnTo>
                <a:lnTo>
                  <a:pt x="1701" y="1500"/>
                </a:lnTo>
                <a:lnTo>
                  <a:pt x="1697" y="1513"/>
                </a:lnTo>
                <a:lnTo>
                  <a:pt x="1693" y="1526"/>
                </a:lnTo>
                <a:lnTo>
                  <a:pt x="1688" y="1539"/>
                </a:lnTo>
                <a:lnTo>
                  <a:pt x="1683" y="1551"/>
                </a:lnTo>
                <a:lnTo>
                  <a:pt x="1677" y="1563"/>
                </a:lnTo>
                <a:lnTo>
                  <a:pt x="1670" y="1575"/>
                </a:lnTo>
                <a:lnTo>
                  <a:pt x="1663" y="1586"/>
                </a:lnTo>
                <a:lnTo>
                  <a:pt x="1655" y="1597"/>
                </a:lnTo>
                <a:lnTo>
                  <a:pt x="1647" y="1608"/>
                </a:lnTo>
                <a:lnTo>
                  <a:pt x="1638" y="1618"/>
                </a:lnTo>
                <a:lnTo>
                  <a:pt x="1628" y="1628"/>
                </a:lnTo>
                <a:lnTo>
                  <a:pt x="1618" y="1638"/>
                </a:lnTo>
                <a:lnTo>
                  <a:pt x="1608" y="1647"/>
                </a:lnTo>
                <a:lnTo>
                  <a:pt x="1597" y="1655"/>
                </a:lnTo>
                <a:lnTo>
                  <a:pt x="1586" y="1663"/>
                </a:lnTo>
                <a:lnTo>
                  <a:pt x="1575" y="1670"/>
                </a:lnTo>
                <a:lnTo>
                  <a:pt x="1563" y="1677"/>
                </a:lnTo>
                <a:lnTo>
                  <a:pt x="1551" y="1683"/>
                </a:lnTo>
                <a:lnTo>
                  <a:pt x="1539" y="1689"/>
                </a:lnTo>
                <a:lnTo>
                  <a:pt x="1526" y="1693"/>
                </a:lnTo>
                <a:lnTo>
                  <a:pt x="1513" y="1698"/>
                </a:lnTo>
                <a:lnTo>
                  <a:pt x="1500" y="1701"/>
                </a:lnTo>
                <a:lnTo>
                  <a:pt x="1487" y="1704"/>
                </a:lnTo>
                <a:lnTo>
                  <a:pt x="1474" y="1706"/>
                </a:lnTo>
                <a:lnTo>
                  <a:pt x="1460" y="1708"/>
                </a:lnTo>
                <a:lnTo>
                  <a:pt x="1446" y="1709"/>
                </a:lnTo>
                <a:lnTo>
                  <a:pt x="1433" y="1709"/>
                </a:lnTo>
                <a:close/>
                <a:moveTo>
                  <a:pt x="572" y="790"/>
                </a:moveTo>
                <a:lnTo>
                  <a:pt x="579" y="790"/>
                </a:lnTo>
                <a:lnTo>
                  <a:pt x="586" y="791"/>
                </a:lnTo>
                <a:lnTo>
                  <a:pt x="593" y="793"/>
                </a:lnTo>
                <a:lnTo>
                  <a:pt x="599" y="795"/>
                </a:lnTo>
                <a:lnTo>
                  <a:pt x="605" y="798"/>
                </a:lnTo>
                <a:lnTo>
                  <a:pt x="612" y="802"/>
                </a:lnTo>
                <a:lnTo>
                  <a:pt x="617" y="806"/>
                </a:lnTo>
                <a:lnTo>
                  <a:pt x="623" y="811"/>
                </a:lnTo>
                <a:lnTo>
                  <a:pt x="1338" y="1527"/>
                </a:lnTo>
                <a:lnTo>
                  <a:pt x="1348" y="1536"/>
                </a:lnTo>
                <a:lnTo>
                  <a:pt x="1359" y="1543"/>
                </a:lnTo>
                <a:lnTo>
                  <a:pt x="1370" y="1550"/>
                </a:lnTo>
                <a:lnTo>
                  <a:pt x="1376" y="1553"/>
                </a:lnTo>
                <a:lnTo>
                  <a:pt x="1382" y="1555"/>
                </a:lnTo>
                <a:lnTo>
                  <a:pt x="1388" y="1557"/>
                </a:lnTo>
                <a:lnTo>
                  <a:pt x="1394" y="1559"/>
                </a:lnTo>
                <a:lnTo>
                  <a:pt x="1407" y="1562"/>
                </a:lnTo>
                <a:lnTo>
                  <a:pt x="1420" y="1564"/>
                </a:lnTo>
                <a:lnTo>
                  <a:pt x="1426" y="1564"/>
                </a:lnTo>
                <a:lnTo>
                  <a:pt x="1433" y="1564"/>
                </a:lnTo>
                <a:lnTo>
                  <a:pt x="1445" y="1564"/>
                </a:lnTo>
                <a:lnTo>
                  <a:pt x="1458" y="1562"/>
                </a:lnTo>
                <a:lnTo>
                  <a:pt x="1465" y="1561"/>
                </a:lnTo>
                <a:lnTo>
                  <a:pt x="1471" y="1559"/>
                </a:lnTo>
                <a:lnTo>
                  <a:pt x="1483" y="1555"/>
                </a:lnTo>
                <a:lnTo>
                  <a:pt x="1489" y="1553"/>
                </a:lnTo>
                <a:lnTo>
                  <a:pt x="1495" y="1550"/>
                </a:lnTo>
                <a:lnTo>
                  <a:pt x="1501" y="1547"/>
                </a:lnTo>
                <a:lnTo>
                  <a:pt x="1506" y="1543"/>
                </a:lnTo>
                <a:lnTo>
                  <a:pt x="1512" y="1540"/>
                </a:lnTo>
                <a:lnTo>
                  <a:pt x="1517" y="1536"/>
                </a:lnTo>
                <a:lnTo>
                  <a:pt x="1522" y="1531"/>
                </a:lnTo>
                <a:lnTo>
                  <a:pt x="1527" y="1527"/>
                </a:lnTo>
                <a:lnTo>
                  <a:pt x="1535" y="1517"/>
                </a:lnTo>
                <a:lnTo>
                  <a:pt x="1543" y="1506"/>
                </a:lnTo>
                <a:lnTo>
                  <a:pt x="1547" y="1501"/>
                </a:lnTo>
                <a:lnTo>
                  <a:pt x="1550" y="1495"/>
                </a:lnTo>
                <a:lnTo>
                  <a:pt x="1553" y="1490"/>
                </a:lnTo>
                <a:lnTo>
                  <a:pt x="1556" y="1484"/>
                </a:lnTo>
                <a:lnTo>
                  <a:pt x="1558" y="1478"/>
                </a:lnTo>
                <a:lnTo>
                  <a:pt x="1560" y="1471"/>
                </a:lnTo>
                <a:lnTo>
                  <a:pt x="1563" y="1459"/>
                </a:lnTo>
                <a:lnTo>
                  <a:pt x="1565" y="1446"/>
                </a:lnTo>
                <a:lnTo>
                  <a:pt x="1565" y="1439"/>
                </a:lnTo>
                <a:lnTo>
                  <a:pt x="1566" y="1433"/>
                </a:lnTo>
                <a:lnTo>
                  <a:pt x="1565" y="1420"/>
                </a:lnTo>
                <a:lnTo>
                  <a:pt x="1564" y="1413"/>
                </a:lnTo>
                <a:lnTo>
                  <a:pt x="1563" y="1407"/>
                </a:lnTo>
                <a:lnTo>
                  <a:pt x="1562" y="1400"/>
                </a:lnTo>
                <a:lnTo>
                  <a:pt x="1560" y="1394"/>
                </a:lnTo>
                <a:lnTo>
                  <a:pt x="1556" y="1382"/>
                </a:lnTo>
                <a:lnTo>
                  <a:pt x="1550" y="1370"/>
                </a:lnTo>
                <a:lnTo>
                  <a:pt x="1547" y="1365"/>
                </a:lnTo>
                <a:lnTo>
                  <a:pt x="1543" y="1359"/>
                </a:lnTo>
                <a:lnTo>
                  <a:pt x="1535" y="1349"/>
                </a:lnTo>
                <a:lnTo>
                  <a:pt x="1531" y="1344"/>
                </a:lnTo>
                <a:lnTo>
                  <a:pt x="1527" y="1339"/>
                </a:lnTo>
                <a:lnTo>
                  <a:pt x="811" y="623"/>
                </a:lnTo>
                <a:lnTo>
                  <a:pt x="804" y="616"/>
                </a:lnTo>
                <a:lnTo>
                  <a:pt x="799" y="608"/>
                </a:lnTo>
                <a:lnTo>
                  <a:pt x="797" y="604"/>
                </a:lnTo>
                <a:lnTo>
                  <a:pt x="795" y="600"/>
                </a:lnTo>
                <a:lnTo>
                  <a:pt x="793" y="595"/>
                </a:lnTo>
                <a:lnTo>
                  <a:pt x="792" y="591"/>
                </a:lnTo>
                <a:lnTo>
                  <a:pt x="791" y="587"/>
                </a:lnTo>
                <a:lnTo>
                  <a:pt x="790" y="582"/>
                </a:lnTo>
                <a:lnTo>
                  <a:pt x="790" y="577"/>
                </a:lnTo>
                <a:lnTo>
                  <a:pt x="790" y="573"/>
                </a:lnTo>
                <a:lnTo>
                  <a:pt x="790" y="568"/>
                </a:lnTo>
                <a:lnTo>
                  <a:pt x="790" y="564"/>
                </a:lnTo>
                <a:lnTo>
                  <a:pt x="791" y="559"/>
                </a:lnTo>
                <a:lnTo>
                  <a:pt x="792" y="554"/>
                </a:lnTo>
                <a:lnTo>
                  <a:pt x="794" y="544"/>
                </a:lnTo>
                <a:lnTo>
                  <a:pt x="796" y="533"/>
                </a:lnTo>
                <a:lnTo>
                  <a:pt x="798" y="522"/>
                </a:lnTo>
                <a:lnTo>
                  <a:pt x="800" y="511"/>
                </a:lnTo>
                <a:lnTo>
                  <a:pt x="802" y="490"/>
                </a:lnTo>
                <a:lnTo>
                  <a:pt x="802" y="479"/>
                </a:lnTo>
                <a:lnTo>
                  <a:pt x="802" y="469"/>
                </a:lnTo>
                <a:lnTo>
                  <a:pt x="801" y="448"/>
                </a:lnTo>
                <a:lnTo>
                  <a:pt x="799" y="427"/>
                </a:lnTo>
                <a:lnTo>
                  <a:pt x="796" y="406"/>
                </a:lnTo>
                <a:lnTo>
                  <a:pt x="793" y="396"/>
                </a:lnTo>
                <a:lnTo>
                  <a:pt x="791" y="386"/>
                </a:lnTo>
                <a:lnTo>
                  <a:pt x="788" y="375"/>
                </a:lnTo>
                <a:lnTo>
                  <a:pt x="784" y="366"/>
                </a:lnTo>
                <a:lnTo>
                  <a:pt x="781" y="356"/>
                </a:lnTo>
                <a:lnTo>
                  <a:pt x="777" y="346"/>
                </a:lnTo>
                <a:lnTo>
                  <a:pt x="768" y="327"/>
                </a:lnTo>
                <a:lnTo>
                  <a:pt x="758" y="308"/>
                </a:lnTo>
                <a:lnTo>
                  <a:pt x="747" y="290"/>
                </a:lnTo>
                <a:lnTo>
                  <a:pt x="741" y="281"/>
                </a:lnTo>
                <a:lnTo>
                  <a:pt x="734" y="273"/>
                </a:lnTo>
                <a:lnTo>
                  <a:pt x="728" y="264"/>
                </a:lnTo>
                <a:lnTo>
                  <a:pt x="721" y="256"/>
                </a:lnTo>
                <a:lnTo>
                  <a:pt x="713" y="248"/>
                </a:lnTo>
                <a:lnTo>
                  <a:pt x="706" y="240"/>
                </a:lnTo>
                <a:lnTo>
                  <a:pt x="694" y="229"/>
                </a:lnTo>
                <a:lnTo>
                  <a:pt x="682" y="219"/>
                </a:lnTo>
                <a:lnTo>
                  <a:pt x="670" y="209"/>
                </a:lnTo>
                <a:lnTo>
                  <a:pt x="657" y="200"/>
                </a:lnTo>
                <a:lnTo>
                  <a:pt x="644" y="192"/>
                </a:lnTo>
                <a:lnTo>
                  <a:pt x="630" y="184"/>
                </a:lnTo>
                <a:lnTo>
                  <a:pt x="617" y="177"/>
                </a:lnTo>
                <a:lnTo>
                  <a:pt x="602" y="170"/>
                </a:lnTo>
                <a:lnTo>
                  <a:pt x="588" y="164"/>
                </a:lnTo>
                <a:lnTo>
                  <a:pt x="573" y="159"/>
                </a:lnTo>
                <a:lnTo>
                  <a:pt x="558" y="155"/>
                </a:lnTo>
                <a:lnTo>
                  <a:pt x="543" y="151"/>
                </a:lnTo>
                <a:lnTo>
                  <a:pt x="528" y="148"/>
                </a:lnTo>
                <a:lnTo>
                  <a:pt x="512" y="146"/>
                </a:lnTo>
                <a:lnTo>
                  <a:pt x="496" y="145"/>
                </a:lnTo>
                <a:lnTo>
                  <a:pt x="480" y="144"/>
                </a:lnTo>
                <a:lnTo>
                  <a:pt x="606" y="270"/>
                </a:lnTo>
                <a:lnTo>
                  <a:pt x="609" y="273"/>
                </a:lnTo>
                <a:lnTo>
                  <a:pt x="612" y="277"/>
                </a:lnTo>
                <a:lnTo>
                  <a:pt x="618" y="285"/>
                </a:lnTo>
                <a:lnTo>
                  <a:pt x="620" y="289"/>
                </a:lnTo>
                <a:lnTo>
                  <a:pt x="622" y="293"/>
                </a:lnTo>
                <a:lnTo>
                  <a:pt x="623" y="298"/>
                </a:lnTo>
                <a:lnTo>
                  <a:pt x="625" y="302"/>
                </a:lnTo>
                <a:lnTo>
                  <a:pt x="626" y="307"/>
                </a:lnTo>
                <a:lnTo>
                  <a:pt x="626" y="311"/>
                </a:lnTo>
                <a:lnTo>
                  <a:pt x="627" y="320"/>
                </a:lnTo>
                <a:lnTo>
                  <a:pt x="627" y="330"/>
                </a:lnTo>
                <a:lnTo>
                  <a:pt x="625" y="339"/>
                </a:lnTo>
                <a:lnTo>
                  <a:pt x="575" y="524"/>
                </a:lnTo>
                <a:lnTo>
                  <a:pt x="572" y="533"/>
                </a:lnTo>
                <a:lnTo>
                  <a:pt x="570" y="538"/>
                </a:lnTo>
                <a:lnTo>
                  <a:pt x="568" y="542"/>
                </a:lnTo>
                <a:lnTo>
                  <a:pt x="565" y="546"/>
                </a:lnTo>
                <a:lnTo>
                  <a:pt x="563" y="550"/>
                </a:lnTo>
                <a:lnTo>
                  <a:pt x="556" y="557"/>
                </a:lnTo>
                <a:lnTo>
                  <a:pt x="549" y="563"/>
                </a:lnTo>
                <a:lnTo>
                  <a:pt x="546" y="566"/>
                </a:lnTo>
                <a:lnTo>
                  <a:pt x="542" y="568"/>
                </a:lnTo>
                <a:lnTo>
                  <a:pt x="533" y="572"/>
                </a:lnTo>
                <a:lnTo>
                  <a:pt x="524" y="575"/>
                </a:lnTo>
                <a:lnTo>
                  <a:pt x="339" y="625"/>
                </a:lnTo>
                <a:lnTo>
                  <a:pt x="330" y="627"/>
                </a:lnTo>
                <a:lnTo>
                  <a:pt x="325" y="627"/>
                </a:lnTo>
                <a:lnTo>
                  <a:pt x="320" y="627"/>
                </a:lnTo>
                <a:lnTo>
                  <a:pt x="311" y="627"/>
                </a:lnTo>
                <a:lnTo>
                  <a:pt x="302" y="625"/>
                </a:lnTo>
                <a:lnTo>
                  <a:pt x="297" y="624"/>
                </a:lnTo>
                <a:lnTo>
                  <a:pt x="293" y="622"/>
                </a:lnTo>
                <a:lnTo>
                  <a:pt x="289" y="620"/>
                </a:lnTo>
                <a:lnTo>
                  <a:pt x="285" y="618"/>
                </a:lnTo>
                <a:lnTo>
                  <a:pt x="281" y="615"/>
                </a:lnTo>
                <a:lnTo>
                  <a:pt x="277" y="613"/>
                </a:lnTo>
                <a:lnTo>
                  <a:pt x="270" y="606"/>
                </a:lnTo>
                <a:lnTo>
                  <a:pt x="144" y="481"/>
                </a:lnTo>
                <a:lnTo>
                  <a:pt x="144" y="489"/>
                </a:lnTo>
                <a:lnTo>
                  <a:pt x="145" y="496"/>
                </a:lnTo>
                <a:lnTo>
                  <a:pt x="146" y="512"/>
                </a:lnTo>
                <a:lnTo>
                  <a:pt x="148" y="527"/>
                </a:lnTo>
                <a:lnTo>
                  <a:pt x="151" y="543"/>
                </a:lnTo>
                <a:lnTo>
                  <a:pt x="155" y="558"/>
                </a:lnTo>
                <a:lnTo>
                  <a:pt x="159" y="573"/>
                </a:lnTo>
                <a:lnTo>
                  <a:pt x="164" y="587"/>
                </a:lnTo>
                <a:lnTo>
                  <a:pt x="170" y="602"/>
                </a:lnTo>
                <a:lnTo>
                  <a:pt x="176" y="616"/>
                </a:lnTo>
                <a:lnTo>
                  <a:pt x="183" y="630"/>
                </a:lnTo>
                <a:lnTo>
                  <a:pt x="191" y="644"/>
                </a:lnTo>
                <a:lnTo>
                  <a:pt x="200" y="657"/>
                </a:lnTo>
                <a:lnTo>
                  <a:pt x="209" y="670"/>
                </a:lnTo>
                <a:lnTo>
                  <a:pt x="219" y="682"/>
                </a:lnTo>
                <a:lnTo>
                  <a:pt x="224" y="688"/>
                </a:lnTo>
                <a:lnTo>
                  <a:pt x="229" y="694"/>
                </a:lnTo>
                <a:lnTo>
                  <a:pt x="240" y="706"/>
                </a:lnTo>
                <a:lnTo>
                  <a:pt x="248" y="714"/>
                </a:lnTo>
                <a:lnTo>
                  <a:pt x="256" y="721"/>
                </a:lnTo>
                <a:lnTo>
                  <a:pt x="272" y="734"/>
                </a:lnTo>
                <a:lnTo>
                  <a:pt x="290" y="747"/>
                </a:lnTo>
                <a:lnTo>
                  <a:pt x="308" y="758"/>
                </a:lnTo>
                <a:lnTo>
                  <a:pt x="326" y="768"/>
                </a:lnTo>
                <a:lnTo>
                  <a:pt x="346" y="776"/>
                </a:lnTo>
                <a:lnTo>
                  <a:pt x="355" y="780"/>
                </a:lnTo>
                <a:lnTo>
                  <a:pt x="365" y="784"/>
                </a:lnTo>
                <a:lnTo>
                  <a:pt x="386" y="790"/>
                </a:lnTo>
                <a:lnTo>
                  <a:pt x="406" y="795"/>
                </a:lnTo>
                <a:lnTo>
                  <a:pt x="416" y="797"/>
                </a:lnTo>
                <a:lnTo>
                  <a:pt x="427" y="799"/>
                </a:lnTo>
                <a:lnTo>
                  <a:pt x="448" y="801"/>
                </a:lnTo>
                <a:lnTo>
                  <a:pt x="469" y="802"/>
                </a:lnTo>
                <a:lnTo>
                  <a:pt x="480" y="802"/>
                </a:lnTo>
                <a:lnTo>
                  <a:pt x="490" y="802"/>
                </a:lnTo>
                <a:lnTo>
                  <a:pt x="501" y="801"/>
                </a:lnTo>
                <a:lnTo>
                  <a:pt x="512" y="800"/>
                </a:lnTo>
                <a:lnTo>
                  <a:pt x="522" y="798"/>
                </a:lnTo>
                <a:lnTo>
                  <a:pt x="533" y="797"/>
                </a:lnTo>
                <a:lnTo>
                  <a:pt x="554" y="792"/>
                </a:lnTo>
                <a:lnTo>
                  <a:pt x="563" y="790"/>
                </a:lnTo>
                <a:lnTo>
                  <a:pt x="572" y="790"/>
                </a:lnTo>
                <a:close/>
                <a:moveTo>
                  <a:pt x="1422" y="1357"/>
                </a:moveTo>
                <a:lnTo>
                  <a:pt x="1428" y="1358"/>
                </a:lnTo>
                <a:lnTo>
                  <a:pt x="1434" y="1358"/>
                </a:lnTo>
                <a:lnTo>
                  <a:pt x="1440" y="1360"/>
                </a:lnTo>
                <a:lnTo>
                  <a:pt x="1445" y="1362"/>
                </a:lnTo>
                <a:lnTo>
                  <a:pt x="1451" y="1364"/>
                </a:lnTo>
                <a:lnTo>
                  <a:pt x="1456" y="1367"/>
                </a:lnTo>
                <a:lnTo>
                  <a:pt x="1460" y="1371"/>
                </a:lnTo>
                <a:lnTo>
                  <a:pt x="1464" y="1375"/>
                </a:lnTo>
                <a:lnTo>
                  <a:pt x="1468" y="1379"/>
                </a:lnTo>
                <a:lnTo>
                  <a:pt x="1472" y="1384"/>
                </a:lnTo>
                <a:lnTo>
                  <a:pt x="1475" y="1389"/>
                </a:lnTo>
                <a:lnTo>
                  <a:pt x="1477" y="1394"/>
                </a:lnTo>
                <a:lnTo>
                  <a:pt x="1479" y="1399"/>
                </a:lnTo>
                <a:lnTo>
                  <a:pt x="1481" y="1405"/>
                </a:lnTo>
                <a:lnTo>
                  <a:pt x="1482" y="1411"/>
                </a:lnTo>
                <a:lnTo>
                  <a:pt x="1482" y="1417"/>
                </a:lnTo>
                <a:lnTo>
                  <a:pt x="1482" y="1423"/>
                </a:lnTo>
                <a:lnTo>
                  <a:pt x="1481" y="1429"/>
                </a:lnTo>
                <a:lnTo>
                  <a:pt x="1479" y="1435"/>
                </a:lnTo>
                <a:lnTo>
                  <a:pt x="1477" y="1440"/>
                </a:lnTo>
                <a:lnTo>
                  <a:pt x="1475" y="1446"/>
                </a:lnTo>
                <a:lnTo>
                  <a:pt x="1472" y="1451"/>
                </a:lnTo>
                <a:lnTo>
                  <a:pt x="1468" y="1455"/>
                </a:lnTo>
                <a:lnTo>
                  <a:pt x="1464" y="1459"/>
                </a:lnTo>
                <a:lnTo>
                  <a:pt x="1460" y="1463"/>
                </a:lnTo>
                <a:lnTo>
                  <a:pt x="1456" y="1467"/>
                </a:lnTo>
                <a:lnTo>
                  <a:pt x="1451" y="1470"/>
                </a:lnTo>
                <a:lnTo>
                  <a:pt x="1445" y="1472"/>
                </a:lnTo>
                <a:lnTo>
                  <a:pt x="1440" y="1474"/>
                </a:lnTo>
                <a:lnTo>
                  <a:pt x="1434" y="1476"/>
                </a:lnTo>
                <a:lnTo>
                  <a:pt x="1428" y="1477"/>
                </a:lnTo>
                <a:lnTo>
                  <a:pt x="1422" y="1477"/>
                </a:lnTo>
                <a:lnTo>
                  <a:pt x="1416" y="1477"/>
                </a:lnTo>
                <a:lnTo>
                  <a:pt x="1410" y="1476"/>
                </a:lnTo>
                <a:lnTo>
                  <a:pt x="1404" y="1474"/>
                </a:lnTo>
                <a:lnTo>
                  <a:pt x="1399" y="1472"/>
                </a:lnTo>
                <a:lnTo>
                  <a:pt x="1393" y="1470"/>
                </a:lnTo>
                <a:lnTo>
                  <a:pt x="1388" y="1467"/>
                </a:lnTo>
                <a:lnTo>
                  <a:pt x="1384" y="1463"/>
                </a:lnTo>
                <a:lnTo>
                  <a:pt x="1380" y="1459"/>
                </a:lnTo>
                <a:lnTo>
                  <a:pt x="1376" y="1455"/>
                </a:lnTo>
                <a:lnTo>
                  <a:pt x="1372" y="1451"/>
                </a:lnTo>
                <a:lnTo>
                  <a:pt x="1369" y="1446"/>
                </a:lnTo>
                <a:lnTo>
                  <a:pt x="1367" y="1440"/>
                </a:lnTo>
                <a:lnTo>
                  <a:pt x="1365" y="1435"/>
                </a:lnTo>
                <a:lnTo>
                  <a:pt x="1363" y="1429"/>
                </a:lnTo>
                <a:lnTo>
                  <a:pt x="1362" y="1423"/>
                </a:lnTo>
                <a:lnTo>
                  <a:pt x="1362" y="1417"/>
                </a:lnTo>
                <a:lnTo>
                  <a:pt x="1362" y="1411"/>
                </a:lnTo>
                <a:lnTo>
                  <a:pt x="1363" y="1405"/>
                </a:lnTo>
                <a:lnTo>
                  <a:pt x="1365" y="1399"/>
                </a:lnTo>
                <a:lnTo>
                  <a:pt x="1367" y="1394"/>
                </a:lnTo>
                <a:lnTo>
                  <a:pt x="1369" y="1389"/>
                </a:lnTo>
                <a:lnTo>
                  <a:pt x="1372" y="1384"/>
                </a:lnTo>
                <a:lnTo>
                  <a:pt x="1376" y="1379"/>
                </a:lnTo>
                <a:lnTo>
                  <a:pt x="1380" y="1375"/>
                </a:lnTo>
                <a:lnTo>
                  <a:pt x="1384" y="1371"/>
                </a:lnTo>
                <a:lnTo>
                  <a:pt x="1388" y="1367"/>
                </a:lnTo>
                <a:lnTo>
                  <a:pt x="1393" y="1364"/>
                </a:lnTo>
                <a:lnTo>
                  <a:pt x="1399" y="1362"/>
                </a:lnTo>
                <a:lnTo>
                  <a:pt x="1404" y="1360"/>
                </a:lnTo>
                <a:lnTo>
                  <a:pt x="1410" y="1358"/>
                </a:lnTo>
                <a:lnTo>
                  <a:pt x="1416" y="1358"/>
                </a:lnTo>
                <a:lnTo>
                  <a:pt x="1422" y="13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035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1556" y="2708920"/>
            <a:ext cx="5722739" cy="3456930"/>
          </a:xfrm>
          <a:prstGeom prst="rect">
            <a:avLst/>
          </a:prstGeom>
        </p:spPr>
        <p:txBody>
          <a:bodyPr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tillium Web" panose="00000500000000000000" pitchFamily="2" charset="0"/>
              <a:buNone/>
            </a:pPr>
            <a:r>
              <a:rPr lang="fi-FI" sz="1800" dirty="0"/>
              <a:t>Kehitettävien laitteiden määrä kasvaa nopeammin kuin koulutettavien ja teollisuuteen tulevien kehittäjien määrä</a:t>
            </a:r>
          </a:p>
          <a:p>
            <a:pPr marL="627063" indent="0">
              <a:buFont typeface="Titillium Web" panose="00000500000000000000" pitchFamily="2" charset="0"/>
              <a:buNone/>
            </a:pPr>
            <a:r>
              <a:rPr lang="fi-FI" sz="1800" dirty="0">
                <a:sym typeface="Wingdings" panose="05000000000000000000" pitchFamily="2" charset="2"/>
              </a:rPr>
              <a:t>Suurin kasvumahdollisuus </a:t>
            </a:r>
            <a:r>
              <a:rPr lang="fi-FI" sz="1800" dirty="0" err="1">
                <a:sym typeface="Wingdings" panose="05000000000000000000" pitchFamily="2" charset="2"/>
              </a:rPr>
              <a:t>Qt:lle</a:t>
            </a:r>
            <a:r>
              <a:rPr lang="fi-FI" sz="1800" dirty="0">
                <a:sym typeface="Wingdings" panose="05000000000000000000" pitchFamily="2" charset="2"/>
              </a:rPr>
              <a:t> on verkossa olevien laitteiden määrässä</a:t>
            </a:r>
          </a:p>
          <a:p>
            <a:pPr marL="627063" indent="0">
              <a:buFont typeface="Titillium Web" panose="00000500000000000000" pitchFamily="2" charset="0"/>
              <a:buNone/>
            </a:pPr>
            <a:endParaRPr lang="fi-FI" sz="1800" dirty="0"/>
          </a:p>
          <a:p>
            <a:pPr marL="0" indent="0">
              <a:spcBef>
                <a:spcPts val="1200"/>
              </a:spcBef>
              <a:buFont typeface="Titillium Web" panose="00000500000000000000" pitchFamily="2" charset="0"/>
              <a:buNone/>
            </a:pPr>
            <a:r>
              <a:rPr lang="fi-FI" sz="1800" dirty="0" err="1"/>
              <a:t>IoT</a:t>
            </a:r>
            <a:r>
              <a:rPr lang="fi-FI" sz="1800" dirty="0"/>
              <a:t>-trendi johtaa tarpeeseen valmistaa lisää laitteita halvemmalla ja pienemmällä työpanoksella </a:t>
            </a:r>
          </a:p>
          <a:p>
            <a:pPr marL="627063" indent="0">
              <a:buFont typeface="Titillium Web" panose="00000500000000000000" pitchFamily="2" charset="0"/>
              <a:buNone/>
            </a:pPr>
            <a:r>
              <a:rPr lang="fi-FI" sz="1800" dirty="0">
                <a:sym typeface="Wingdings" panose="05000000000000000000" pitchFamily="2" charset="2"/>
              </a:rPr>
              <a:t>Tehokkaita alustariippumattomia työkaluja tarvitaan tämän muutoksen toteuttamiseen</a:t>
            </a:r>
            <a:r>
              <a:rPr lang="fi-FI" sz="1800" dirty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863" y="692148"/>
            <a:ext cx="5257800" cy="1800871"/>
          </a:xfrm>
        </p:spPr>
        <p:txBody>
          <a:bodyPr/>
          <a:lstStyle/>
          <a:p>
            <a:r>
              <a:rPr lang="fi-FI" sz="2800" dirty="0"/>
              <a:t>Verkossa olevien laitteiden eksponentiaalinen kasvu luo </a:t>
            </a:r>
            <a:r>
              <a:rPr lang="fi-FI" sz="2800" dirty="0" err="1"/>
              <a:t>Qt:lle</a:t>
            </a:r>
            <a:r>
              <a:rPr lang="fi-FI" sz="2800" dirty="0"/>
              <a:t> skaalautuvan liiketoimintamahdollisuuden</a:t>
            </a:r>
          </a:p>
        </p:txBody>
      </p:sp>
      <p:sp>
        <p:nvSpPr>
          <p:cNvPr id="8" name="Snip Diagonal Corner Rectangle 20"/>
          <p:cNvSpPr/>
          <p:nvPr/>
        </p:nvSpPr>
        <p:spPr>
          <a:xfrm>
            <a:off x="623392" y="3675461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1</a:t>
            </a:r>
          </a:p>
        </p:txBody>
      </p:sp>
      <p:sp>
        <p:nvSpPr>
          <p:cNvPr id="9" name="Snip Diagonal Corner Rectangle 21"/>
          <p:cNvSpPr/>
          <p:nvPr/>
        </p:nvSpPr>
        <p:spPr>
          <a:xfrm>
            <a:off x="616224" y="5373067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692148"/>
            <a:ext cx="5548908" cy="46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5337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24C-AF3F-4F45-A62A-82C440F21A65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Strategia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624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0863" y="2924944"/>
            <a:ext cx="3672929" cy="648072"/>
          </a:xfrm>
        </p:spPr>
        <p:txBody>
          <a:bodyPr/>
          <a:lstStyle/>
          <a:p>
            <a:r>
              <a:rPr lang="fi-FI" b="1" dirty="0">
                <a:solidFill>
                  <a:schemeClr val="accent4"/>
                </a:solidFill>
              </a:rPr>
              <a:t>Myyntiverkoston</a:t>
            </a:r>
            <a:br>
              <a:rPr lang="fi-FI" b="1" dirty="0">
                <a:solidFill>
                  <a:schemeClr val="accent4"/>
                </a:solidFill>
              </a:rPr>
            </a:br>
            <a:r>
              <a:rPr lang="fi-FI" b="1" dirty="0">
                <a:solidFill>
                  <a:schemeClr val="accent4"/>
                </a:solidFill>
              </a:rPr>
              <a:t>laajentaminen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64" y="3717032"/>
            <a:ext cx="3672928" cy="2448818"/>
          </a:xfrm>
        </p:spPr>
        <p:txBody>
          <a:bodyPr/>
          <a:lstStyle/>
          <a:p>
            <a:r>
              <a:rPr lang="fi-FI" sz="1800" dirty="0"/>
              <a:t>Isojen asiakkaiden hankinta</a:t>
            </a:r>
          </a:p>
          <a:p>
            <a:r>
              <a:rPr lang="fi-FI" sz="1800" dirty="0"/>
              <a:t>Paikallinen läsnäolo ja myynti sekä teollisuusyhteydet</a:t>
            </a:r>
          </a:p>
          <a:p>
            <a:r>
              <a:rPr lang="fi-FI" sz="1800" dirty="0"/>
              <a:t>Jälleenmyyjäverkoston vahvistaminen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967663" y="2924944"/>
            <a:ext cx="3673475" cy="648072"/>
          </a:xfrm>
        </p:spPr>
        <p:txBody>
          <a:bodyPr/>
          <a:lstStyle/>
          <a:p>
            <a:r>
              <a:rPr lang="fi-FI" b="1" dirty="0">
                <a:solidFill>
                  <a:schemeClr val="accent4"/>
                </a:solidFill>
              </a:rPr>
              <a:t>Kaksoislisensointi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968208" y="3717032"/>
            <a:ext cx="3672930" cy="2448818"/>
          </a:xfrm>
        </p:spPr>
        <p:txBody>
          <a:bodyPr/>
          <a:lstStyle/>
          <a:p>
            <a:r>
              <a:rPr lang="fi-FI" sz="1800" dirty="0"/>
              <a:t>Tukee vahvaa ekosysteemiä</a:t>
            </a:r>
          </a:p>
          <a:p>
            <a:r>
              <a:rPr lang="fi-FI" sz="1800" dirty="0"/>
              <a:t>Mahdollistaa laitevalmistajien omassa hallinnassa olevat alustat, käyttäjädatan ja ekosysteemit</a:t>
            </a:r>
          </a:p>
          <a:p>
            <a:r>
              <a:rPr lang="fi-FI" sz="1800" dirty="0"/>
              <a:t>Kaupallisen lisenssimyynnin vahvistaminen erityisesti sulautetuissa järjestelmissä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Kasvutekijät</a:t>
            </a:r>
            <a:br>
              <a:rPr lang="en-US" dirty="0"/>
            </a:br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95800" y="2924944"/>
            <a:ext cx="3240360" cy="648072"/>
          </a:xfrm>
        </p:spPr>
        <p:txBody>
          <a:bodyPr/>
          <a:lstStyle/>
          <a:p>
            <a:r>
              <a:rPr lang="fi-FI" b="1" dirty="0">
                <a:solidFill>
                  <a:schemeClr val="accent4"/>
                </a:solidFill>
              </a:rPr>
              <a:t>Sulautetut järjestelmät ja</a:t>
            </a:r>
            <a:br>
              <a:rPr lang="fi-FI" b="1" dirty="0">
                <a:solidFill>
                  <a:schemeClr val="accent4"/>
                </a:solidFill>
              </a:rPr>
            </a:br>
            <a:r>
              <a:rPr lang="fi-FI" b="1" dirty="0">
                <a:solidFill>
                  <a:schemeClr val="accent4"/>
                </a:solidFill>
              </a:rPr>
              <a:t>teollisuudenalat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295800" y="3717032"/>
            <a:ext cx="3600400" cy="2448818"/>
          </a:xfrm>
        </p:spPr>
        <p:txBody>
          <a:bodyPr/>
          <a:lstStyle/>
          <a:p>
            <a:r>
              <a:rPr lang="fi-FI" sz="1800" dirty="0"/>
              <a:t>Automotive</a:t>
            </a:r>
          </a:p>
          <a:p>
            <a:r>
              <a:rPr lang="fi-FI" sz="1800" dirty="0"/>
              <a:t>Automaatio &amp; esineiden internet</a:t>
            </a:r>
          </a:p>
          <a:p>
            <a:r>
              <a:rPr lang="fi-FI" sz="1800" dirty="0"/>
              <a:t>Digisovittimet/Digitaalinen-TV</a:t>
            </a:r>
          </a:p>
          <a:p>
            <a:r>
              <a:rPr lang="fi-FI" sz="1800" dirty="0"/>
              <a:t>Lääketieteelliset laitteet ja muut teollisuudenalat</a:t>
            </a:r>
          </a:p>
        </p:txBody>
      </p:sp>
      <p:sp>
        <p:nvSpPr>
          <p:cNvPr id="26" name="Snip Diagonal Corner Rectangle 25"/>
          <p:cNvSpPr/>
          <p:nvPr/>
        </p:nvSpPr>
        <p:spPr>
          <a:xfrm>
            <a:off x="550863" y="1844675"/>
            <a:ext cx="936253" cy="93625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694636" y="1987464"/>
            <a:ext cx="648708" cy="649448"/>
          </a:xfrm>
          <a:custGeom>
            <a:avLst/>
            <a:gdLst>
              <a:gd name="T0" fmla="*/ 1330 w 2629"/>
              <a:gd name="T1" fmla="*/ 115 h 2632"/>
              <a:gd name="T2" fmla="*/ 1274 w 2629"/>
              <a:gd name="T3" fmla="*/ 416 h 2632"/>
              <a:gd name="T4" fmla="*/ 1183 w 2629"/>
              <a:gd name="T5" fmla="*/ 973 h 2632"/>
              <a:gd name="T6" fmla="*/ 561 w 2629"/>
              <a:gd name="T7" fmla="*/ 647 h 2632"/>
              <a:gd name="T8" fmla="*/ 497 w 2629"/>
              <a:gd name="T9" fmla="*/ 380 h 2632"/>
              <a:gd name="T10" fmla="*/ 257 w 2629"/>
              <a:gd name="T11" fmla="*/ 287 h 2632"/>
              <a:gd name="T12" fmla="*/ 41 w 2629"/>
              <a:gd name="T13" fmla="*/ 424 h 2632"/>
              <a:gd name="T14" fmla="*/ 23 w 2629"/>
              <a:gd name="T15" fmla="*/ 683 h 2632"/>
              <a:gd name="T16" fmla="*/ 214 w 2629"/>
              <a:gd name="T17" fmla="*/ 849 h 2632"/>
              <a:gd name="T18" fmla="*/ 780 w 2629"/>
              <a:gd name="T19" fmla="*/ 1252 h 2632"/>
              <a:gd name="T20" fmla="*/ 764 w 2629"/>
              <a:gd name="T21" fmla="*/ 1567 h 2632"/>
              <a:gd name="T22" fmla="*/ 398 w 2629"/>
              <a:gd name="T23" fmla="*/ 1890 h 2632"/>
              <a:gd name="T24" fmla="*/ 97 w 2629"/>
              <a:gd name="T25" fmla="*/ 2010 h 2632"/>
              <a:gd name="T26" fmla="*/ 7 w 2629"/>
              <a:gd name="T27" fmla="*/ 2335 h 2632"/>
              <a:gd name="T28" fmla="*/ 196 w 2629"/>
              <a:gd name="T29" fmla="*/ 2588 h 2632"/>
              <a:gd name="T30" fmla="*/ 516 w 2629"/>
              <a:gd name="T31" fmla="*/ 2603 h 2632"/>
              <a:gd name="T32" fmla="*/ 731 w 2629"/>
              <a:gd name="T33" fmla="*/ 2353 h 2632"/>
              <a:gd name="T34" fmla="*/ 971 w 2629"/>
              <a:gd name="T35" fmla="*/ 1827 h 2632"/>
              <a:gd name="T36" fmla="*/ 1293 w 2629"/>
              <a:gd name="T37" fmla="*/ 1878 h 2632"/>
              <a:gd name="T38" fmla="*/ 1944 w 2629"/>
              <a:gd name="T39" fmla="*/ 1963 h 2632"/>
              <a:gd name="T40" fmla="*/ 2095 w 2629"/>
              <a:gd name="T41" fmla="*/ 2230 h 2632"/>
              <a:gd name="T42" fmla="*/ 2404 w 2629"/>
              <a:gd name="T43" fmla="*/ 2267 h 2632"/>
              <a:gd name="T44" fmla="*/ 2614 w 2629"/>
              <a:gd name="T45" fmla="*/ 2047 h 2632"/>
              <a:gd name="T46" fmla="*/ 2561 w 2629"/>
              <a:gd name="T47" fmla="*/ 1741 h 2632"/>
              <a:gd name="T48" fmla="*/ 2287 w 2629"/>
              <a:gd name="T49" fmla="*/ 1602 h 2632"/>
              <a:gd name="T50" fmla="*/ 1643 w 2629"/>
              <a:gd name="T51" fmla="*/ 1550 h 2632"/>
              <a:gd name="T52" fmla="*/ 2134 w 2629"/>
              <a:gd name="T53" fmla="*/ 1128 h 2632"/>
              <a:gd name="T54" fmla="*/ 2388 w 2629"/>
              <a:gd name="T55" fmla="*/ 1095 h 2632"/>
              <a:gd name="T56" fmla="*/ 2515 w 2629"/>
              <a:gd name="T57" fmla="*/ 873 h 2632"/>
              <a:gd name="T58" fmla="*/ 2411 w 2629"/>
              <a:gd name="T59" fmla="*/ 637 h 2632"/>
              <a:gd name="T60" fmla="*/ 2158 w 2629"/>
              <a:gd name="T61" fmla="*/ 582 h 2632"/>
              <a:gd name="T62" fmla="*/ 1967 w 2629"/>
              <a:gd name="T63" fmla="*/ 747 h 2632"/>
              <a:gd name="T64" fmla="*/ 1510 w 2629"/>
              <a:gd name="T65" fmla="*/ 1095 h 2632"/>
              <a:gd name="T66" fmla="*/ 1795 w 2629"/>
              <a:gd name="T67" fmla="*/ 536 h 2632"/>
              <a:gd name="T68" fmla="*/ 1882 w 2629"/>
              <a:gd name="T69" fmla="*/ 267 h 2632"/>
              <a:gd name="T70" fmla="*/ 1721 w 2629"/>
              <a:gd name="T71" fmla="*/ 38 h 2632"/>
              <a:gd name="T72" fmla="*/ 1664 w 2629"/>
              <a:gd name="T73" fmla="*/ 204 h 2632"/>
              <a:gd name="T74" fmla="*/ 1674 w 2629"/>
              <a:gd name="T75" fmla="*/ 416 h 2632"/>
              <a:gd name="T76" fmla="*/ 1461 w 2629"/>
              <a:gd name="T77" fmla="*/ 406 h 2632"/>
              <a:gd name="T78" fmla="*/ 1491 w 2629"/>
              <a:gd name="T79" fmla="*/ 195 h 2632"/>
              <a:gd name="T80" fmla="*/ 381 w 2629"/>
              <a:gd name="T81" fmla="*/ 507 h 2632"/>
              <a:gd name="T82" fmla="*/ 331 w 2629"/>
              <a:gd name="T83" fmla="*/ 677 h 2632"/>
              <a:gd name="T84" fmla="*/ 174 w 2629"/>
              <a:gd name="T85" fmla="*/ 596 h 2632"/>
              <a:gd name="T86" fmla="*/ 286 w 2629"/>
              <a:gd name="T87" fmla="*/ 457 h 2632"/>
              <a:gd name="T88" fmla="*/ 2344 w 2629"/>
              <a:gd name="T89" fmla="*/ 870 h 2632"/>
              <a:gd name="T90" fmla="*/ 2195 w 2629"/>
              <a:gd name="T91" fmla="*/ 968 h 2632"/>
              <a:gd name="T92" fmla="*/ 2128 w 2629"/>
              <a:gd name="T93" fmla="*/ 803 h 2632"/>
              <a:gd name="T94" fmla="*/ 1285 w 2629"/>
              <a:gd name="T95" fmla="*/ 1158 h 2632"/>
              <a:gd name="T96" fmla="*/ 1474 w 2629"/>
              <a:gd name="T97" fmla="*/ 1345 h 2632"/>
              <a:gd name="T98" fmla="*/ 1430 w 2629"/>
              <a:gd name="T99" fmla="*/ 1602 h 2632"/>
              <a:gd name="T100" fmla="*/ 1185 w 2629"/>
              <a:gd name="T101" fmla="*/ 1717 h 2632"/>
              <a:gd name="T102" fmla="*/ 963 w 2629"/>
              <a:gd name="T103" fmla="*/ 1591 h 2632"/>
              <a:gd name="T104" fmla="*/ 937 w 2629"/>
              <a:gd name="T105" fmla="*/ 1318 h 2632"/>
              <a:gd name="T106" fmla="*/ 1143 w 2629"/>
              <a:gd name="T107" fmla="*/ 1151 h 2632"/>
              <a:gd name="T108" fmla="*/ 2434 w 2629"/>
              <a:gd name="T109" fmla="*/ 1856 h 2632"/>
              <a:gd name="T110" fmla="*/ 2397 w 2629"/>
              <a:gd name="T111" fmla="*/ 2079 h 2632"/>
              <a:gd name="T112" fmla="*/ 2190 w 2629"/>
              <a:gd name="T113" fmla="*/ 2089 h 2632"/>
              <a:gd name="T114" fmla="*/ 2128 w 2629"/>
              <a:gd name="T115" fmla="*/ 1878 h 2632"/>
              <a:gd name="T116" fmla="*/ 393 w 2629"/>
              <a:gd name="T117" fmla="*/ 2061 h 2632"/>
              <a:gd name="T118" fmla="*/ 570 w 2629"/>
              <a:gd name="T119" fmla="*/ 2229 h 2632"/>
              <a:gd name="T120" fmla="*/ 467 w 2629"/>
              <a:gd name="T121" fmla="*/ 2436 h 2632"/>
              <a:gd name="T122" fmla="*/ 223 w 2629"/>
              <a:gd name="T123" fmla="*/ 2395 h 2632"/>
              <a:gd name="T124" fmla="*/ 196 w 2629"/>
              <a:gd name="T125" fmla="*/ 2164 h 2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29" h="2632">
                <a:moveTo>
                  <a:pt x="1573" y="0"/>
                </a:moveTo>
                <a:lnTo>
                  <a:pt x="1555" y="0"/>
                </a:lnTo>
                <a:lnTo>
                  <a:pt x="1540" y="1"/>
                </a:lnTo>
                <a:lnTo>
                  <a:pt x="1524" y="4"/>
                </a:lnTo>
                <a:lnTo>
                  <a:pt x="1510" y="7"/>
                </a:lnTo>
                <a:lnTo>
                  <a:pt x="1494" y="10"/>
                </a:lnTo>
                <a:lnTo>
                  <a:pt x="1478" y="14"/>
                </a:lnTo>
                <a:lnTo>
                  <a:pt x="1464" y="20"/>
                </a:lnTo>
                <a:lnTo>
                  <a:pt x="1450" y="25"/>
                </a:lnTo>
                <a:lnTo>
                  <a:pt x="1437" y="31"/>
                </a:lnTo>
                <a:lnTo>
                  <a:pt x="1423" y="38"/>
                </a:lnTo>
                <a:lnTo>
                  <a:pt x="1410" y="45"/>
                </a:lnTo>
                <a:lnTo>
                  <a:pt x="1397" y="54"/>
                </a:lnTo>
                <a:lnTo>
                  <a:pt x="1384" y="62"/>
                </a:lnTo>
                <a:lnTo>
                  <a:pt x="1373" y="72"/>
                </a:lnTo>
                <a:lnTo>
                  <a:pt x="1361" y="83"/>
                </a:lnTo>
                <a:lnTo>
                  <a:pt x="1350" y="93"/>
                </a:lnTo>
                <a:lnTo>
                  <a:pt x="1340" y="104"/>
                </a:lnTo>
                <a:lnTo>
                  <a:pt x="1330" y="115"/>
                </a:lnTo>
                <a:lnTo>
                  <a:pt x="1320" y="127"/>
                </a:lnTo>
                <a:lnTo>
                  <a:pt x="1311" y="140"/>
                </a:lnTo>
                <a:lnTo>
                  <a:pt x="1304" y="151"/>
                </a:lnTo>
                <a:lnTo>
                  <a:pt x="1295" y="165"/>
                </a:lnTo>
                <a:lnTo>
                  <a:pt x="1288" y="178"/>
                </a:lnTo>
                <a:lnTo>
                  <a:pt x="1283" y="193"/>
                </a:lnTo>
                <a:lnTo>
                  <a:pt x="1277" y="207"/>
                </a:lnTo>
                <a:lnTo>
                  <a:pt x="1273" y="221"/>
                </a:lnTo>
                <a:lnTo>
                  <a:pt x="1268" y="237"/>
                </a:lnTo>
                <a:lnTo>
                  <a:pt x="1264" y="251"/>
                </a:lnTo>
                <a:lnTo>
                  <a:pt x="1261" y="267"/>
                </a:lnTo>
                <a:lnTo>
                  <a:pt x="1260" y="283"/>
                </a:lnTo>
                <a:lnTo>
                  <a:pt x="1258" y="298"/>
                </a:lnTo>
                <a:lnTo>
                  <a:pt x="1258" y="314"/>
                </a:lnTo>
                <a:lnTo>
                  <a:pt x="1258" y="336"/>
                </a:lnTo>
                <a:lnTo>
                  <a:pt x="1261" y="356"/>
                </a:lnTo>
                <a:lnTo>
                  <a:pt x="1264" y="377"/>
                </a:lnTo>
                <a:lnTo>
                  <a:pt x="1268" y="397"/>
                </a:lnTo>
                <a:lnTo>
                  <a:pt x="1274" y="416"/>
                </a:lnTo>
                <a:lnTo>
                  <a:pt x="1281" y="434"/>
                </a:lnTo>
                <a:lnTo>
                  <a:pt x="1290" y="453"/>
                </a:lnTo>
                <a:lnTo>
                  <a:pt x="1300" y="470"/>
                </a:lnTo>
                <a:lnTo>
                  <a:pt x="1310" y="487"/>
                </a:lnTo>
                <a:lnTo>
                  <a:pt x="1321" y="503"/>
                </a:lnTo>
                <a:lnTo>
                  <a:pt x="1334" y="519"/>
                </a:lnTo>
                <a:lnTo>
                  <a:pt x="1348" y="533"/>
                </a:lnTo>
                <a:lnTo>
                  <a:pt x="1363" y="547"/>
                </a:lnTo>
                <a:lnTo>
                  <a:pt x="1377" y="560"/>
                </a:lnTo>
                <a:lnTo>
                  <a:pt x="1385" y="566"/>
                </a:lnTo>
                <a:lnTo>
                  <a:pt x="1393" y="572"/>
                </a:lnTo>
                <a:lnTo>
                  <a:pt x="1410" y="583"/>
                </a:lnTo>
                <a:lnTo>
                  <a:pt x="1308" y="986"/>
                </a:lnTo>
                <a:lnTo>
                  <a:pt x="1283" y="980"/>
                </a:lnTo>
                <a:lnTo>
                  <a:pt x="1255" y="976"/>
                </a:lnTo>
                <a:lnTo>
                  <a:pt x="1243" y="975"/>
                </a:lnTo>
                <a:lnTo>
                  <a:pt x="1228" y="973"/>
                </a:lnTo>
                <a:lnTo>
                  <a:pt x="1201" y="973"/>
                </a:lnTo>
                <a:lnTo>
                  <a:pt x="1183" y="973"/>
                </a:lnTo>
                <a:lnTo>
                  <a:pt x="1164" y="975"/>
                </a:lnTo>
                <a:lnTo>
                  <a:pt x="1130" y="978"/>
                </a:lnTo>
                <a:lnTo>
                  <a:pt x="1111" y="982"/>
                </a:lnTo>
                <a:lnTo>
                  <a:pt x="1094" y="985"/>
                </a:lnTo>
                <a:lnTo>
                  <a:pt x="1078" y="989"/>
                </a:lnTo>
                <a:lnTo>
                  <a:pt x="1061" y="995"/>
                </a:lnTo>
                <a:lnTo>
                  <a:pt x="1044" y="1000"/>
                </a:lnTo>
                <a:lnTo>
                  <a:pt x="1028" y="1006"/>
                </a:lnTo>
                <a:lnTo>
                  <a:pt x="1013" y="1013"/>
                </a:lnTo>
                <a:lnTo>
                  <a:pt x="997" y="1021"/>
                </a:lnTo>
                <a:lnTo>
                  <a:pt x="983" y="1029"/>
                </a:lnTo>
                <a:lnTo>
                  <a:pt x="967" y="1038"/>
                </a:lnTo>
                <a:lnTo>
                  <a:pt x="953" y="1046"/>
                </a:lnTo>
                <a:lnTo>
                  <a:pt x="938" y="1056"/>
                </a:lnTo>
                <a:lnTo>
                  <a:pt x="533" y="715"/>
                </a:lnTo>
                <a:lnTo>
                  <a:pt x="541" y="699"/>
                </a:lnTo>
                <a:lnTo>
                  <a:pt x="550" y="682"/>
                </a:lnTo>
                <a:lnTo>
                  <a:pt x="556" y="664"/>
                </a:lnTo>
                <a:lnTo>
                  <a:pt x="561" y="647"/>
                </a:lnTo>
                <a:lnTo>
                  <a:pt x="566" y="629"/>
                </a:lnTo>
                <a:lnTo>
                  <a:pt x="570" y="610"/>
                </a:lnTo>
                <a:lnTo>
                  <a:pt x="571" y="592"/>
                </a:lnTo>
                <a:lnTo>
                  <a:pt x="571" y="572"/>
                </a:lnTo>
                <a:lnTo>
                  <a:pt x="571" y="557"/>
                </a:lnTo>
                <a:lnTo>
                  <a:pt x="570" y="543"/>
                </a:lnTo>
                <a:lnTo>
                  <a:pt x="568" y="529"/>
                </a:lnTo>
                <a:lnTo>
                  <a:pt x="566" y="514"/>
                </a:lnTo>
                <a:lnTo>
                  <a:pt x="563" y="501"/>
                </a:lnTo>
                <a:lnTo>
                  <a:pt x="558" y="487"/>
                </a:lnTo>
                <a:lnTo>
                  <a:pt x="554" y="474"/>
                </a:lnTo>
                <a:lnTo>
                  <a:pt x="548" y="461"/>
                </a:lnTo>
                <a:lnTo>
                  <a:pt x="543" y="449"/>
                </a:lnTo>
                <a:lnTo>
                  <a:pt x="537" y="436"/>
                </a:lnTo>
                <a:lnTo>
                  <a:pt x="530" y="424"/>
                </a:lnTo>
                <a:lnTo>
                  <a:pt x="523" y="413"/>
                </a:lnTo>
                <a:lnTo>
                  <a:pt x="514" y="401"/>
                </a:lnTo>
                <a:lnTo>
                  <a:pt x="506" y="390"/>
                </a:lnTo>
                <a:lnTo>
                  <a:pt x="497" y="380"/>
                </a:lnTo>
                <a:lnTo>
                  <a:pt x="487" y="370"/>
                </a:lnTo>
                <a:lnTo>
                  <a:pt x="477" y="360"/>
                </a:lnTo>
                <a:lnTo>
                  <a:pt x="467" y="351"/>
                </a:lnTo>
                <a:lnTo>
                  <a:pt x="457" y="343"/>
                </a:lnTo>
                <a:lnTo>
                  <a:pt x="446" y="336"/>
                </a:lnTo>
                <a:lnTo>
                  <a:pt x="434" y="327"/>
                </a:lnTo>
                <a:lnTo>
                  <a:pt x="421" y="321"/>
                </a:lnTo>
                <a:lnTo>
                  <a:pt x="410" y="314"/>
                </a:lnTo>
                <a:lnTo>
                  <a:pt x="397" y="308"/>
                </a:lnTo>
                <a:lnTo>
                  <a:pt x="384" y="303"/>
                </a:lnTo>
                <a:lnTo>
                  <a:pt x="370" y="298"/>
                </a:lnTo>
                <a:lnTo>
                  <a:pt x="357" y="296"/>
                </a:lnTo>
                <a:lnTo>
                  <a:pt x="343" y="291"/>
                </a:lnTo>
                <a:lnTo>
                  <a:pt x="330" y="290"/>
                </a:lnTo>
                <a:lnTo>
                  <a:pt x="316" y="287"/>
                </a:lnTo>
                <a:lnTo>
                  <a:pt x="300" y="287"/>
                </a:lnTo>
                <a:lnTo>
                  <a:pt x="286" y="286"/>
                </a:lnTo>
                <a:lnTo>
                  <a:pt x="271" y="287"/>
                </a:lnTo>
                <a:lnTo>
                  <a:pt x="257" y="287"/>
                </a:lnTo>
                <a:lnTo>
                  <a:pt x="243" y="290"/>
                </a:lnTo>
                <a:lnTo>
                  <a:pt x="229" y="291"/>
                </a:lnTo>
                <a:lnTo>
                  <a:pt x="214" y="296"/>
                </a:lnTo>
                <a:lnTo>
                  <a:pt x="201" y="298"/>
                </a:lnTo>
                <a:lnTo>
                  <a:pt x="189" y="303"/>
                </a:lnTo>
                <a:lnTo>
                  <a:pt x="176" y="308"/>
                </a:lnTo>
                <a:lnTo>
                  <a:pt x="163" y="314"/>
                </a:lnTo>
                <a:lnTo>
                  <a:pt x="150" y="321"/>
                </a:lnTo>
                <a:lnTo>
                  <a:pt x="139" y="327"/>
                </a:lnTo>
                <a:lnTo>
                  <a:pt x="127" y="336"/>
                </a:lnTo>
                <a:lnTo>
                  <a:pt x="116" y="343"/>
                </a:lnTo>
                <a:lnTo>
                  <a:pt x="104" y="351"/>
                </a:lnTo>
                <a:lnTo>
                  <a:pt x="94" y="360"/>
                </a:lnTo>
                <a:lnTo>
                  <a:pt x="84" y="370"/>
                </a:lnTo>
                <a:lnTo>
                  <a:pt x="74" y="380"/>
                </a:lnTo>
                <a:lnTo>
                  <a:pt x="66" y="390"/>
                </a:lnTo>
                <a:lnTo>
                  <a:pt x="57" y="401"/>
                </a:lnTo>
                <a:lnTo>
                  <a:pt x="49" y="413"/>
                </a:lnTo>
                <a:lnTo>
                  <a:pt x="41" y="424"/>
                </a:lnTo>
                <a:lnTo>
                  <a:pt x="34" y="436"/>
                </a:lnTo>
                <a:lnTo>
                  <a:pt x="29" y="449"/>
                </a:lnTo>
                <a:lnTo>
                  <a:pt x="23" y="461"/>
                </a:lnTo>
                <a:lnTo>
                  <a:pt x="17" y="474"/>
                </a:lnTo>
                <a:lnTo>
                  <a:pt x="13" y="487"/>
                </a:lnTo>
                <a:lnTo>
                  <a:pt x="9" y="501"/>
                </a:lnTo>
                <a:lnTo>
                  <a:pt x="6" y="514"/>
                </a:lnTo>
                <a:lnTo>
                  <a:pt x="3" y="529"/>
                </a:lnTo>
                <a:lnTo>
                  <a:pt x="1" y="543"/>
                </a:lnTo>
                <a:lnTo>
                  <a:pt x="0" y="557"/>
                </a:lnTo>
                <a:lnTo>
                  <a:pt x="0" y="572"/>
                </a:lnTo>
                <a:lnTo>
                  <a:pt x="0" y="587"/>
                </a:lnTo>
                <a:lnTo>
                  <a:pt x="1" y="602"/>
                </a:lnTo>
                <a:lnTo>
                  <a:pt x="3" y="616"/>
                </a:lnTo>
                <a:lnTo>
                  <a:pt x="6" y="629"/>
                </a:lnTo>
                <a:lnTo>
                  <a:pt x="9" y="643"/>
                </a:lnTo>
                <a:lnTo>
                  <a:pt x="13" y="657"/>
                </a:lnTo>
                <a:lnTo>
                  <a:pt x="17" y="670"/>
                </a:lnTo>
                <a:lnTo>
                  <a:pt x="23" y="683"/>
                </a:lnTo>
                <a:lnTo>
                  <a:pt x="29" y="696"/>
                </a:lnTo>
                <a:lnTo>
                  <a:pt x="34" y="707"/>
                </a:lnTo>
                <a:lnTo>
                  <a:pt x="41" y="720"/>
                </a:lnTo>
                <a:lnTo>
                  <a:pt x="49" y="732"/>
                </a:lnTo>
                <a:lnTo>
                  <a:pt x="57" y="743"/>
                </a:lnTo>
                <a:lnTo>
                  <a:pt x="66" y="753"/>
                </a:lnTo>
                <a:lnTo>
                  <a:pt x="74" y="765"/>
                </a:lnTo>
                <a:lnTo>
                  <a:pt x="84" y="775"/>
                </a:lnTo>
                <a:lnTo>
                  <a:pt x="94" y="783"/>
                </a:lnTo>
                <a:lnTo>
                  <a:pt x="104" y="793"/>
                </a:lnTo>
                <a:lnTo>
                  <a:pt x="116" y="802"/>
                </a:lnTo>
                <a:lnTo>
                  <a:pt x="127" y="809"/>
                </a:lnTo>
                <a:lnTo>
                  <a:pt x="139" y="816"/>
                </a:lnTo>
                <a:lnTo>
                  <a:pt x="150" y="823"/>
                </a:lnTo>
                <a:lnTo>
                  <a:pt x="163" y="830"/>
                </a:lnTo>
                <a:lnTo>
                  <a:pt x="176" y="836"/>
                </a:lnTo>
                <a:lnTo>
                  <a:pt x="189" y="840"/>
                </a:lnTo>
                <a:lnTo>
                  <a:pt x="201" y="845"/>
                </a:lnTo>
                <a:lnTo>
                  <a:pt x="214" y="849"/>
                </a:lnTo>
                <a:lnTo>
                  <a:pt x="229" y="852"/>
                </a:lnTo>
                <a:lnTo>
                  <a:pt x="243" y="855"/>
                </a:lnTo>
                <a:lnTo>
                  <a:pt x="257" y="856"/>
                </a:lnTo>
                <a:lnTo>
                  <a:pt x="271" y="858"/>
                </a:lnTo>
                <a:lnTo>
                  <a:pt x="286" y="858"/>
                </a:lnTo>
                <a:lnTo>
                  <a:pt x="301" y="858"/>
                </a:lnTo>
                <a:lnTo>
                  <a:pt x="317" y="856"/>
                </a:lnTo>
                <a:lnTo>
                  <a:pt x="333" y="855"/>
                </a:lnTo>
                <a:lnTo>
                  <a:pt x="348" y="852"/>
                </a:lnTo>
                <a:lnTo>
                  <a:pt x="363" y="847"/>
                </a:lnTo>
                <a:lnTo>
                  <a:pt x="377" y="843"/>
                </a:lnTo>
                <a:lnTo>
                  <a:pt x="391" y="837"/>
                </a:lnTo>
                <a:lnTo>
                  <a:pt x="406" y="832"/>
                </a:lnTo>
                <a:lnTo>
                  <a:pt x="818" y="1181"/>
                </a:lnTo>
                <a:lnTo>
                  <a:pt x="810" y="1194"/>
                </a:lnTo>
                <a:lnTo>
                  <a:pt x="801" y="1208"/>
                </a:lnTo>
                <a:lnTo>
                  <a:pt x="794" y="1222"/>
                </a:lnTo>
                <a:lnTo>
                  <a:pt x="787" y="1236"/>
                </a:lnTo>
                <a:lnTo>
                  <a:pt x="780" y="1252"/>
                </a:lnTo>
                <a:lnTo>
                  <a:pt x="774" y="1266"/>
                </a:lnTo>
                <a:lnTo>
                  <a:pt x="768" y="1282"/>
                </a:lnTo>
                <a:lnTo>
                  <a:pt x="763" y="1298"/>
                </a:lnTo>
                <a:lnTo>
                  <a:pt x="758" y="1314"/>
                </a:lnTo>
                <a:lnTo>
                  <a:pt x="754" y="1329"/>
                </a:lnTo>
                <a:lnTo>
                  <a:pt x="751" y="1347"/>
                </a:lnTo>
                <a:lnTo>
                  <a:pt x="748" y="1362"/>
                </a:lnTo>
                <a:lnTo>
                  <a:pt x="746" y="1379"/>
                </a:lnTo>
                <a:lnTo>
                  <a:pt x="744" y="1397"/>
                </a:lnTo>
                <a:lnTo>
                  <a:pt x="744" y="1414"/>
                </a:lnTo>
                <a:lnTo>
                  <a:pt x="743" y="1431"/>
                </a:lnTo>
                <a:lnTo>
                  <a:pt x="744" y="1448"/>
                </a:lnTo>
                <a:lnTo>
                  <a:pt x="744" y="1465"/>
                </a:lnTo>
                <a:lnTo>
                  <a:pt x="747" y="1482"/>
                </a:lnTo>
                <a:lnTo>
                  <a:pt x="748" y="1501"/>
                </a:lnTo>
                <a:lnTo>
                  <a:pt x="751" y="1517"/>
                </a:lnTo>
                <a:lnTo>
                  <a:pt x="756" y="1534"/>
                </a:lnTo>
                <a:lnTo>
                  <a:pt x="760" y="1551"/>
                </a:lnTo>
                <a:lnTo>
                  <a:pt x="764" y="1567"/>
                </a:lnTo>
                <a:lnTo>
                  <a:pt x="770" y="1582"/>
                </a:lnTo>
                <a:lnTo>
                  <a:pt x="776" y="1598"/>
                </a:lnTo>
                <a:lnTo>
                  <a:pt x="783" y="1614"/>
                </a:lnTo>
                <a:lnTo>
                  <a:pt x="790" y="1630"/>
                </a:lnTo>
                <a:lnTo>
                  <a:pt x="797" y="1644"/>
                </a:lnTo>
                <a:lnTo>
                  <a:pt x="806" y="1658"/>
                </a:lnTo>
                <a:lnTo>
                  <a:pt x="814" y="1673"/>
                </a:lnTo>
                <a:lnTo>
                  <a:pt x="823" y="1687"/>
                </a:lnTo>
                <a:lnTo>
                  <a:pt x="567" y="1944"/>
                </a:lnTo>
                <a:lnTo>
                  <a:pt x="544" y="1931"/>
                </a:lnTo>
                <a:lnTo>
                  <a:pt x="523" y="1920"/>
                </a:lnTo>
                <a:lnTo>
                  <a:pt x="510" y="1916"/>
                </a:lnTo>
                <a:lnTo>
                  <a:pt x="498" y="1911"/>
                </a:lnTo>
                <a:lnTo>
                  <a:pt x="487" y="1907"/>
                </a:lnTo>
                <a:lnTo>
                  <a:pt x="474" y="1903"/>
                </a:lnTo>
                <a:lnTo>
                  <a:pt x="463" y="1900"/>
                </a:lnTo>
                <a:lnTo>
                  <a:pt x="450" y="1897"/>
                </a:lnTo>
                <a:lnTo>
                  <a:pt x="424" y="1891"/>
                </a:lnTo>
                <a:lnTo>
                  <a:pt x="398" y="1890"/>
                </a:lnTo>
                <a:lnTo>
                  <a:pt x="371" y="1888"/>
                </a:lnTo>
                <a:lnTo>
                  <a:pt x="353" y="1888"/>
                </a:lnTo>
                <a:lnTo>
                  <a:pt x="334" y="1890"/>
                </a:lnTo>
                <a:lnTo>
                  <a:pt x="316" y="1893"/>
                </a:lnTo>
                <a:lnTo>
                  <a:pt x="297" y="1896"/>
                </a:lnTo>
                <a:lnTo>
                  <a:pt x="289" y="1898"/>
                </a:lnTo>
                <a:lnTo>
                  <a:pt x="279" y="1900"/>
                </a:lnTo>
                <a:lnTo>
                  <a:pt x="261" y="1906"/>
                </a:lnTo>
                <a:lnTo>
                  <a:pt x="244" y="1911"/>
                </a:lnTo>
                <a:lnTo>
                  <a:pt x="227" y="1917"/>
                </a:lnTo>
                <a:lnTo>
                  <a:pt x="211" y="1926"/>
                </a:lnTo>
                <a:lnTo>
                  <a:pt x="196" y="1933"/>
                </a:lnTo>
                <a:lnTo>
                  <a:pt x="180" y="1943"/>
                </a:lnTo>
                <a:lnTo>
                  <a:pt x="164" y="1951"/>
                </a:lnTo>
                <a:lnTo>
                  <a:pt x="150" y="1963"/>
                </a:lnTo>
                <a:lnTo>
                  <a:pt x="136" y="1973"/>
                </a:lnTo>
                <a:lnTo>
                  <a:pt x="123" y="1986"/>
                </a:lnTo>
                <a:lnTo>
                  <a:pt x="110" y="1997"/>
                </a:lnTo>
                <a:lnTo>
                  <a:pt x="97" y="2010"/>
                </a:lnTo>
                <a:lnTo>
                  <a:pt x="86" y="2024"/>
                </a:lnTo>
                <a:lnTo>
                  <a:pt x="74" y="2039"/>
                </a:lnTo>
                <a:lnTo>
                  <a:pt x="64" y="2053"/>
                </a:lnTo>
                <a:lnTo>
                  <a:pt x="54" y="2067"/>
                </a:lnTo>
                <a:lnTo>
                  <a:pt x="46" y="2083"/>
                </a:lnTo>
                <a:lnTo>
                  <a:pt x="37" y="2100"/>
                </a:lnTo>
                <a:lnTo>
                  <a:pt x="30" y="2116"/>
                </a:lnTo>
                <a:lnTo>
                  <a:pt x="23" y="2133"/>
                </a:lnTo>
                <a:lnTo>
                  <a:pt x="17" y="2150"/>
                </a:lnTo>
                <a:lnTo>
                  <a:pt x="11" y="2167"/>
                </a:lnTo>
                <a:lnTo>
                  <a:pt x="7" y="2186"/>
                </a:lnTo>
                <a:lnTo>
                  <a:pt x="4" y="2204"/>
                </a:lnTo>
                <a:lnTo>
                  <a:pt x="1" y="2223"/>
                </a:lnTo>
                <a:lnTo>
                  <a:pt x="0" y="2242"/>
                </a:lnTo>
                <a:lnTo>
                  <a:pt x="0" y="2260"/>
                </a:lnTo>
                <a:lnTo>
                  <a:pt x="0" y="2279"/>
                </a:lnTo>
                <a:lnTo>
                  <a:pt x="1" y="2297"/>
                </a:lnTo>
                <a:lnTo>
                  <a:pt x="4" y="2316"/>
                </a:lnTo>
                <a:lnTo>
                  <a:pt x="7" y="2335"/>
                </a:lnTo>
                <a:lnTo>
                  <a:pt x="10" y="2345"/>
                </a:lnTo>
                <a:lnTo>
                  <a:pt x="11" y="2353"/>
                </a:lnTo>
                <a:lnTo>
                  <a:pt x="17" y="2370"/>
                </a:lnTo>
                <a:lnTo>
                  <a:pt x="23" y="2387"/>
                </a:lnTo>
                <a:lnTo>
                  <a:pt x="30" y="2405"/>
                </a:lnTo>
                <a:lnTo>
                  <a:pt x="37" y="2420"/>
                </a:lnTo>
                <a:lnTo>
                  <a:pt x="46" y="2438"/>
                </a:lnTo>
                <a:lnTo>
                  <a:pt x="54" y="2453"/>
                </a:lnTo>
                <a:lnTo>
                  <a:pt x="64" y="2468"/>
                </a:lnTo>
                <a:lnTo>
                  <a:pt x="74" y="2482"/>
                </a:lnTo>
                <a:lnTo>
                  <a:pt x="86" y="2496"/>
                </a:lnTo>
                <a:lnTo>
                  <a:pt x="97" y="2510"/>
                </a:lnTo>
                <a:lnTo>
                  <a:pt x="110" y="2523"/>
                </a:lnTo>
                <a:lnTo>
                  <a:pt x="123" y="2535"/>
                </a:lnTo>
                <a:lnTo>
                  <a:pt x="136" y="2546"/>
                </a:lnTo>
                <a:lnTo>
                  <a:pt x="150" y="2558"/>
                </a:lnTo>
                <a:lnTo>
                  <a:pt x="164" y="2569"/>
                </a:lnTo>
                <a:lnTo>
                  <a:pt x="180" y="2578"/>
                </a:lnTo>
                <a:lnTo>
                  <a:pt x="196" y="2588"/>
                </a:lnTo>
                <a:lnTo>
                  <a:pt x="211" y="2595"/>
                </a:lnTo>
                <a:lnTo>
                  <a:pt x="227" y="2603"/>
                </a:lnTo>
                <a:lnTo>
                  <a:pt x="244" y="2609"/>
                </a:lnTo>
                <a:lnTo>
                  <a:pt x="261" y="2615"/>
                </a:lnTo>
                <a:lnTo>
                  <a:pt x="279" y="2621"/>
                </a:lnTo>
                <a:lnTo>
                  <a:pt x="297" y="2625"/>
                </a:lnTo>
                <a:lnTo>
                  <a:pt x="316" y="2628"/>
                </a:lnTo>
                <a:lnTo>
                  <a:pt x="334" y="2631"/>
                </a:lnTo>
                <a:lnTo>
                  <a:pt x="353" y="2632"/>
                </a:lnTo>
                <a:lnTo>
                  <a:pt x="371" y="2632"/>
                </a:lnTo>
                <a:lnTo>
                  <a:pt x="391" y="2632"/>
                </a:lnTo>
                <a:lnTo>
                  <a:pt x="410" y="2631"/>
                </a:lnTo>
                <a:lnTo>
                  <a:pt x="428" y="2628"/>
                </a:lnTo>
                <a:lnTo>
                  <a:pt x="446" y="2625"/>
                </a:lnTo>
                <a:lnTo>
                  <a:pt x="456" y="2622"/>
                </a:lnTo>
                <a:lnTo>
                  <a:pt x="464" y="2621"/>
                </a:lnTo>
                <a:lnTo>
                  <a:pt x="481" y="2615"/>
                </a:lnTo>
                <a:lnTo>
                  <a:pt x="498" y="2609"/>
                </a:lnTo>
                <a:lnTo>
                  <a:pt x="516" y="2603"/>
                </a:lnTo>
                <a:lnTo>
                  <a:pt x="533" y="2595"/>
                </a:lnTo>
                <a:lnTo>
                  <a:pt x="548" y="2588"/>
                </a:lnTo>
                <a:lnTo>
                  <a:pt x="564" y="2578"/>
                </a:lnTo>
                <a:lnTo>
                  <a:pt x="578" y="2569"/>
                </a:lnTo>
                <a:lnTo>
                  <a:pt x="594" y="2558"/>
                </a:lnTo>
                <a:lnTo>
                  <a:pt x="607" y="2546"/>
                </a:lnTo>
                <a:lnTo>
                  <a:pt x="621" y="2535"/>
                </a:lnTo>
                <a:lnTo>
                  <a:pt x="634" y="2523"/>
                </a:lnTo>
                <a:lnTo>
                  <a:pt x="647" y="2510"/>
                </a:lnTo>
                <a:lnTo>
                  <a:pt x="658" y="2496"/>
                </a:lnTo>
                <a:lnTo>
                  <a:pt x="668" y="2482"/>
                </a:lnTo>
                <a:lnTo>
                  <a:pt x="680" y="2468"/>
                </a:lnTo>
                <a:lnTo>
                  <a:pt x="690" y="2453"/>
                </a:lnTo>
                <a:lnTo>
                  <a:pt x="698" y="2438"/>
                </a:lnTo>
                <a:lnTo>
                  <a:pt x="707" y="2420"/>
                </a:lnTo>
                <a:lnTo>
                  <a:pt x="714" y="2405"/>
                </a:lnTo>
                <a:lnTo>
                  <a:pt x="721" y="2387"/>
                </a:lnTo>
                <a:lnTo>
                  <a:pt x="727" y="2370"/>
                </a:lnTo>
                <a:lnTo>
                  <a:pt x="731" y="2353"/>
                </a:lnTo>
                <a:lnTo>
                  <a:pt x="736" y="2335"/>
                </a:lnTo>
                <a:lnTo>
                  <a:pt x="738" y="2316"/>
                </a:lnTo>
                <a:lnTo>
                  <a:pt x="741" y="2297"/>
                </a:lnTo>
                <a:lnTo>
                  <a:pt x="743" y="2279"/>
                </a:lnTo>
                <a:lnTo>
                  <a:pt x="743" y="2260"/>
                </a:lnTo>
                <a:lnTo>
                  <a:pt x="743" y="2247"/>
                </a:lnTo>
                <a:lnTo>
                  <a:pt x="743" y="2233"/>
                </a:lnTo>
                <a:lnTo>
                  <a:pt x="741" y="2220"/>
                </a:lnTo>
                <a:lnTo>
                  <a:pt x="740" y="2207"/>
                </a:lnTo>
                <a:lnTo>
                  <a:pt x="734" y="2182"/>
                </a:lnTo>
                <a:lnTo>
                  <a:pt x="728" y="2157"/>
                </a:lnTo>
                <a:lnTo>
                  <a:pt x="724" y="2144"/>
                </a:lnTo>
                <a:lnTo>
                  <a:pt x="720" y="2133"/>
                </a:lnTo>
                <a:lnTo>
                  <a:pt x="711" y="2110"/>
                </a:lnTo>
                <a:lnTo>
                  <a:pt x="700" y="2087"/>
                </a:lnTo>
                <a:lnTo>
                  <a:pt x="687" y="2066"/>
                </a:lnTo>
                <a:lnTo>
                  <a:pt x="943" y="1808"/>
                </a:lnTo>
                <a:lnTo>
                  <a:pt x="957" y="1818"/>
                </a:lnTo>
                <a:lnTo>
                  <a:pt x="971" y="1827"/>
                </a:lnTo>
                <a:lnTo>
                  <a:pt x="986" y="1834"/>
                </a:lnTo>
                <a:lnTo>
                  <a:pt x="1001" y="1843"/>
                </a:lnTo>
                <a:lnTo>
                  <a:pt x="1017" y="1850"/>
                </a:lnTo>
                <a:lnTo>
                  <a:pt x="1031" y="1856"/>
                </a:lnTo>
                <a:lnTo>
                  <a:pt x="1048" y="1861"/>
                </a:lnTo>
                <a:lnTo>
                  <a:pt x="1064" y="1867"/>
                </a:lnTo>
                <a:lnTo>
                  <a:pt x="1080" y="1873"/>
                </a:lnTo>
                <a:lnTo>
                  <a:pt x="1097" y="1876"/>
                </a:lnTo>
                <a:lnTo>
                  <a:pt x="1114" y="1880"/>
                </a:lnTo>
                <a:lnTo>
                  <a:pt x="1131" y="1883"/>
                </a:lnTo>
                <a:lnTo>
                  <a:pt x="1148" y="1886"/>
                </a:lnTo>
                <a:lnTo>
                  <a:pt x="1165" y="1887"/>
                </a:lnTo>
                <a:lnTo>
                  <a:pt x="1183" y="1888"/>
                </a:lnTo>
                <a:lnTo>
                  <a:pt x="1201" y="1888"/>
                </a:lnTo>
                <a:lnTo>
                  <a:pt x="1227" y="1887"/>
                </a:lnTo>
                <a:lnTo>
                  <a:pt x="1254" y="1886"/>
                </a:lnTo>
                <a:lnTo>
                  <a:pt x="1267" y="1883"/>
                </a:lnTo>
                <a:lnTo>
                  <a:pt x="1280" y="1881"/>
                </a:lnTo>
                <a:lnTo>
                  <a:pt x="1293" y="1878"/>
                </a:lnTo>
                <a:lnTo>
                  <a:pt x="1305" y="1876"/>
                </a:lnTo>
                <a:lnTo>
                  <a:pt x="1330" y="1870"/>
                </a:lnTo>
                <a:lnTo>
                  <a:pt x="1354" y="1861"/>
                </a:lnTo>
                <a:lnTo>
                  <a:pt x="1378" y="1853"/>
                </a:lnTo>
                <a:lnTo>
                  <a:pt x="1401" y="1841"/>
                </a:lnTo>
                <a:lnTo>
                  <a:pt x="1424" y="1830"/>
                </a:lnTo>
                <a:lnTo>
                  <a:pt x="1445" y="1817"/>
                </a:lnTo>
                <a:lnTo>
                  <a:pt x="1465" y="1803"/>
                </a:lnTo>
                <a:lnTo>
                  <a:pt x="1485" y="1787"/>
                </a:lnTo>
                <a:lnTo>
                  <a:pt x="1505" y="1771"/>
                </a:lnTo>
                <a:lnTo>
                  <a:pt x="1524" y="1754"/>
                </a:lnTo>
                <a:lnTo>
                  <a:pt x="1541" y="1735"/>
                </a:lnTo>
                <a:lnTo>
                  <a:pt x="1548" y="1727"/>
                </a:lnTo>
                <a:lnTo>
                  <a:pt x="1557" y="1717"/>
                </a:lnTo>
                <a:lnTo>
                  <a:pt x="1947" y="1901"/>
                </a:lnTo>
                <a:lnTo>
                  <a:pt x="1945" y="1923"/>
                </a:lnTo>
                <a:lnTo>
                  <a:pt x="1944" y="1934"/>
                </a:lnTo>
                <a:lnTo>
                  <a:pt x="1944" y="1946"/>
                </a:lnTo>
                <a:lnTo>
                  <a:pt x="1944" y="1963"/>
                </a:lnTo>
                <a:lnTo>
                  <a:pt x="1945" y="1980"/>
                </a:lnTo>
                <a:lnTo>
                  <a:pt x="1948" y="1997"/>
                </a:lnTo>
                <a:lnTo>
                  <a:pt x="1951" y="2014"/>
                </a:lnTo>
                <a:lnTo>
                  <a:pt x="1954" y="2031"/>
                </a:lnTo>
                <a:lnTo>
                  <a:pt x="1960" y="2047"/>
                </a:lnTo>
                <a:lnTo>
                  <a:pt x="1964" y="2063"/>
                </a:lnTo>
                <a:lnTo>
                  <a:pt x="1971" y="2079"/>
                </a:lnTo>
                <a:lnTo>
                  <a:pt x="1978" y="2094"/>
                </a:lnTo>
                <a:lnTo>
                  <a:pt x="1985" y="2109"/>
                </a:lnTo>
                <a:lnTo>
                  <a:pt x="1994" y="2123"/>
                </a:lnTo>
                <a:lnTo>
                  <a:pt x="2002" y="2137"/>
                </a:lnTo>
                <a:lnTo>
                  <a:pt x="2012" y="2150"/>
                </a:lnTo>
                <a:lnTo>
                  <a:pt x="2022" y="2163"/>
                </a:lnTo>
                <a:lnTo>
                  <a:pt x="2032" y="2176"/>
                </a:lnTo>
                <a:lnTo>
                  <a:pt x="2044" y="2187"/>
                </a:lnTo>
                <a:lnTo>
                  <a:pt x="2057" y="2199"/>
                </a:lnTo>
                <a:lnTo>
                  <a:pt x="2068" y="2210"/>
                </a:lnTo>
                <a:lnTo>
                  <a:pt x="2082" y="2220"/>
                </a:lnTo>
                <a:lnTo>
                  <a:pt x="2095" y="2230"/>
                </a:lnTo>
                <a:lnTo>
                  <a:pt x="2110" y="2239"/>
                </a:lnTo>
                <a:lnTo>
                  <a:pt x="2124" y="2247"/>
                </a:lnTo>
                <a:lnTo>
                  <a:pt x="2138" y="2255"/>
                </a:lnTo>
                <a:lnTo>
                  <a:pt x="2154" y="2262"/>
                </a:lnTo>
                <a:lnTo>
                  <a:pt x="2170" y="2267"/>
                </a:lnTo>
                <a:lnTo>
                  <a:pt x="2185" y="2273"/>
                </a:lnTo>
                <a:lnTo>
                  <a:pt x="2201" y="2277"/>
                </a:lnTo>
                <a:lnTo>
                  <a:pt x="2218" y="2282"/>
                </a:lnTo>
                <a:lnTo>
                  <a:pt x="2235" y="2285"/>
                </a:lnTo>
                <a:lnTo>
                  <a:pt x="2251" y="2287"/>
                </a:lnTo>
                <a:lnTo>
                  <a:pt x="2270" y="2289"/>
                </a:lnTo>
                <a:lnTo>
                  <a:pt x="2287" y="2289"/>
                </a:lnTo>
                <a:lnTo>
                  <a:pt x="2304" y="2289"/>
                </a:lnTo>
                <a:lnTo>
                  <a:pt x="2321" y="2287"/>
                </a:lnTo>
                <a:lnTo>
                  <a:pt x="2338" y="2285"/>
                </a:lnTo>
                <a:lnTo>
                  <a:pt x="2355" y="2282"/>
                </a:lnTo>
                <a:lnTo>
                  <a:pt x="2372" y="2277"/>
                </a:lnTo>
                <a:lnTo>
                  <a:pt x="2388" y="2273"/>
                </a:lnTo>
                <a:lnTo>
                  <a:pt x="2404" y="2267"/>
                </a:lnTo>
                <a:lnTo>
                  <a:pt x="2419" y="2262"/>
                </a:lnTo>
                <a:lnTo>
                  <a:pt x="2435" y="2255"/>
                </a:lnTo>
                <a:lnTo>
                  <a:pt x="2449" y="2247"/>
                </a:lnTo>
                <a:lnTo>
                  <a:pt x="2464" y="2239"/>
                </a:lnTo>
                <a:lnTo>
                  <a:pt x="2478" y="2230"/>
                </a:lnTo>
                <a:lnTo>
                  <a:pt x="2491" y="2220"/>
                </a:lnTo>
                <a:lnTo>
                  <a:pt x="2504" y="2210"/>
                </a:lnTo>
                <a:lnTo>
                  <a:pt x="2517" y="2199"/>
                </a:lnTo>
                <a:lnTo>
                  <a:pt x="2528" y="2187"/>
                </a:lnTo>
                <a:lnTo>
                  <a:pt x="2539" y="2176"/>
                </a:lnTo>
                <a:lnTo>
                  <a:pt x="2551" y="2163"/>
                </a:lnTo>
                <a:lnTo>
                  <a:pt x="2561" y="2150"/>
                </a:lnTo>
                <a:lnTo>
                  <a:pt x="2571" y="2137"/>
                </a:lnTo>
                <a:lnTo>
                  <a:pt x="2579" y="2123"/>
                </a:lnTo>
                <a:lnTo>
                  <a:pt x="2588" y="2109"/>
                </a:lnTo>
                <a:lnTo>
                  <a:pt x="2595" y="2094"/>
                </a:lnTo>
                <a:lnTo>
                  <a:pt x="2602" y="2079"/>
                </a:lnTo>
                <a:lnTo>
                  <a:pt x="2608" y="2063"/>
                </a:lnTo>
                <a:lnTo>
                  <a:pt x="2614" y="2047"/>
                </a:lnTo>
                <a:lnTo>
                  <a:pt x="2618" y="2031"/>
                </a:lnTo>
                <a:lnTo>
                  <a:pt x="2622" y="2014"/>
                </a:lnTo>
                <a:lnTo>
                  <a:pt x="2625" y="1997"/>
                </a:lnTo>
                <a:lnTo>
                  <a:pt x="2628" y="1980"/>
                </a:lnTo>
                <a:lnTo>
                  <a:pt x="2629" y="1963"/>
                </a:lnTo>
                <a:lnTo>
                  <a:pt x="2629" y="1946"/>
                </a:lnTo>
                <a:lnTo>
                  <a:pt x="2629" y="1928"/>
                </a:lnTo>
                <a:lnTo>
                  <a:pt x="2628" y="1910"/>
                </a:lnTo>
                <a:lnTo>
                  <a:pt x="2625" y="1893"/>
                </a:lnTo>
                <a:lnTo>
                  <a:pt x="2622" y="1877"/>
                </a:lnTo>
                <a:lnTo>
                  <a:pt x="2618" y="1860"/>
                </a:lnTo>
                <a:lnTo>
                  <a:pt x="2614" y="1844"/>
                </a:lnTo>
                <a:lnTo>
                  <a:pt x="2608" y="1828"/>
                </a:lnTo>
                <a:lnTo>
                  <a:pt x="2602" y="1813"/>
                </a:lnTo>
                <a:lnTo>
                  <a:pt x="2595" y="1797"/>
                </a:lnTo>
                <a:lnTo>
                  <a:pt x="2588" y="1783"/>
                </a:lnTo>
                <a:lnTo>
                  <a:pt x="2579" y="1768"/>
                </a:lnTo>
                <a:lnTo>
                  <a:pt x="2571" y="1754"/>
                </a:lnTo>
                <a:lnTo>
                  <a:pt x="2561" y="1741"/>
                </a:lnTo>
                <a:lnTo>
                  <a:pt x="2551" y="1727"/>
                </a:lnTo>
                <a:lnTo>
                  <a:pt x="2539" y="1715"/>
                </a:lnTo>
                <a:lnTo>
                  <a:pt x="2528" y="1703"/>
                </a:lnTo>
                <a:lnTo>
                  <a:pt x="2517" y="1691"/>
                </a:lnTo>
                <a:lnTo>
                  <a:pt x="2504" y="1681"/>
                </a:lnTo>
                <a:lnTo>
                  <a:pt x="2491" y="1671"/>
                </a:lnTo>
                <a:lnTo>
                  <a:pt x="2478" y="1661"/>
                </a:lnTo>
                <a:lnTo>
                  <a:pt x="2464" y="1653"/>
                </a:lnTo>
                <a:lnTo>
                  <a:pt x="2449" y="1644"/>
                </a:lnTo>
                <a:lnTo>
                  <a:pt x="2435" y="1637"/>
                </a:lnTo>
                <a:lnTo>
                  <a:pt x="2419" y="1630"/>
                </a:lnTo>
                <a:lnTo>
                  <a:pt x="2404" y="1622"/>
                </a:lnTo>
                <a:lnTo>
                  <a:pt x="2388" y="1618"/>
                </a:lnTo>
                <a:lnTo>
                  <a:pt x="2372" y="1612"/>
                </a:lnTo>
                <a:lnTo>
                  <a:pt x="2355" y="1610"/>
                </a:lnTo>
                <a:lnTo>
                  <a:pt x="2338" y="1607"/>
                </a:lnTo>
                <a:lnTo>
                  <a:pt x="2321" y="1604"/>
                </a:lnTo>
                <a:lnTo>
                  <a:pt x="2304" y="1602"/>
                </a:lnTo>
                <a:lnTo>
                  <a:pt x="2287" y="1602"/>
                </a:lnTo>
                <a:lnTo>
                  <a:pt x="2265" y="1602"/>
                </a:lnTo>
                <a:lnTo>
                  <a:pt x="2245" y="1605"/>
                </a:lnTo>
                <a:lnTo>
                  <a:pt x="2225" y="1608"/>
                </a:lnTo>
                <a:lnTo>
                  <a:pt x="2205" y="1612"/>
                </a:lnTo>
                <a:lnTo>
                  <a:pt x="2185" y="1618"/>
                </a:lnTo>
                <a:lnTo>
                  <a:pt x="2167" y="1624"/>
                </a:lnTo>
                <a:lnTo>
                  <a:pt x="2148" y="1633"/>
                </a:lnTo>
                <a:lnTo>
                  <a:pt x="2131" y="1641"/>
                </a:lnTo>
                <a:lnTo>
                  <a:pt x="2112" y="1650"/>
                </a:lnTo>
                <a:lnTo>
                  <a:pt x="2097" y="1661"/>
                </a:lnTo>
                <a:lnTo>
                  <a:pt x="2081" y="1673"/>
                </a:lnTo>
                <a:lnTo>
                  <a:pt x="2065" y="1685"/>
                </a:lnTo>
                <a:lnTo>
                  <a:pt x="2051" y="1698"/>
                </a:lnTo>
                <a:lnTo>
                  <a:pt x="2037" y="1713"/>
                </a:lnTo>
                <a:lnTo>
                  <a:pt x="2030" y="1720"/>
                </a:lnTo>
                <a:lnTo>
                  <a:pt x="2024" y="1727"/>
                </a:lnTo>
                <a:lnTo>
                  <a:pt x="2011" y="1743"/>
                </a:lnTo>
                <a:lnTo>
                  <a:pt x="1637" y="1565"/>
                </a:lnTo>
                <a:lnTo>
                  <a:pt x="1643" y="1550"/>
                </a:lnTo>
                <a:lnTo>
                  <a:pt x="1645" y="1532"/>
                </a:lnTo>
                <a:lnTo>
                  <a:pt x="1652" y="1500"/>
                </a:lnTo>
                <a:lnTo>
                  <a:pt x="1655" y="1482"/>
                </a:lnTo>
                <a:lnTo>
                  <a:pt x="1657" y="1465"/>
                </a:lnTo>
                <a:lnTo>
                  <a:pt x="1657" y="1448"/>
                </a:lnTo>
                <a:lnTo>
                  <a:pt x="1658" y="1431"/>
                </a:lnTo>
                <a:lnTo>
                  <a:pt x="1657" y="1402"/>
                </a:lnTo>
                <a:lnTo>
                  <a:pt x="1654" y="1375"/>
                </a:lnTo>
                <a:lnTo>
                  <a:pt x="1650" y="1348"/>
                </a:lnTo>
                <a:lnTo>
                  <a:pt x="1644" y="1322"/>
                </a:lnTo>
                <a:lnTo>
                  <a:pt x="2031" y="1063"/>
                </a:lnTo>
                <a:lnTo>
                  <a:pt x="2051" y="1082"/>
                </a:lnTo>
                <a:lnTo>
                  <a:pt x="2062" y="1089"/>
                </a:lnTo>
                <a:lnTo>
                  <a:pt x="2072" y="1098"/>
                </a:lnTo>
                <a:lnTo>
                  <a:pt x="2084" y="1105"/>
                </a:lnTo>
                <a:lnTo>
                  <a:pt x="2097" y="1111"/>
                </a:lnTo>
                <a:lnTo>
                  <a:pt x="2108" y="1118"/>
                </a:lnTo>
                <a:lnTo>
                  <a:pt x="2121" y="1123"/>
                </a:lnTo>
                <a:lnTo>
                  <a:pt x="2134" y="1128"/>
                </a:lnTo>
                <a:lnTo>
                  <a:pt x="2147" y="1132"/>
                </a:lnTo>
                <a:lnTo>
                  <a:pt x="2160" y="1136"/>
                </a:lnTo>
                <a:lnTo>
                  <a:pt x="2174" y="1139"/>
                </a:lnTo>
                <a:lnTo>
                  <a:pt x="2187" y="1141"/>
                </a:lnTo>
                <a:lnTo>
                  <a:pt x="2201" y="1143"/>
                </a:lnTo>
                <a:lnTo>
                  <a:pt x="2215" y="1143"/>
                </a:lnTo>
                <a:lnTo>
                  <a:pt x="2230" y="1145"/>
                </a:lnTo>
                <a:lnTo>
                  <a:pt x="2244" y="1143"/>
                </a:lnTo>
                <a:lnTo>
                  <a:pt x="2258" y="1143"/>
                </a:lnTo>
                <a:lnTo>
                  <a:pt x="2272" y="1141"/>
                </a:lnTo>
                <a:lnTo>
                  <a:pt x="2287" y="1138"/>
                </a:lnTo>
                <a:lnTo>
                  <a:pt x="2301" y="1135"/>
                </a:lnTo>
                <a:lnTo>
                  <a:pt x="2314" y="1132"/>
                </a:lnTo>
                <a:lnTo>
                  <a:pt x="2327" y="1126"/>
                </a:lnTo>
                <a:lnTo>
                  <a:pt x="2339" y="1122"/>
                </a:lnTo>
                <a:lnTo>
                  <a:pt x="2352" y="1116"/>
                </a:lnTo>
                <a:lnTo>
                  <a:pt x="2365" y="1109"/>
                </a:lnTo>
                <a:lnTo>
                  <a:pt x="2377" y="1102"/>
                </a:lnTo>
                <a:lnTo>
                  <a:pt x="2388" y="1095"/>
                </a:lnTo>
                <a:lnTo>
                  <a:pt x="2399" y="1088"/>
                </a:lnTo>
                <a:lnTo>
                  <a:pt x="2411" y="1079"/>
                </a:lnTo>
                <a:lnTo>
                  <a:pt x="2421" y="1069"/>
                </a:lnTo>
                <a:lnTo>
                  <a:pt x="2431" y="1061"/>
                </a:lnTo>
                <a:lnTo>
                  <a:pt x="2441" y="1051"/>
                </a:lnTo>
                <a:lnTo>
                  <a:pt x="2449" y="1039"/>
                </a:lnTo>
                <a:lnTo>
                  <a:pt x="2458" y="1029"/>
                </a:lnTo>
                <a:lnTo>
                  <a:pt x="2467" y="1018"/>
                </a:lnTo>
                <a:lnTo>
                  <a:pt x="2474" y="1006"/>
                </a:lnTo>
                <a:lnTo>
                  <a:pt x="2481" y="995"/>
                </a:lnTo>
                <a:lnTo>
                  <a:pt x="2487" y="982"/>
                </a:lnTo>
                <a:lnTo>
                  <a:pt x="2492" y="969"/>
                </a:lnTo>
                <a:lnTo>
                  <a:pt x="2498" y="956"/>
                </a:lnTo>
                <a:lnTo>
                  <a:pt x="2502" y="943"/>
                </a:lnTo>
                <a:lnTo>
                  <a:pt x="2507" y="929"/>
                </a:lnTo>
                <a:lnTo>
                  <a:pt x="2509" y="916"/>
                </a:lnTo>
                <a:lnTo>
                  <a:pt x="2512" y="902"/>
                </a:lnTo>
                <a:lnTo>
                  <a:pt x="2514" y="888"/>
                </a:lnTo>
                <a:lnTo>
                  <a:pt x="2515" y="873"/>
                </a:lnTo>
                <a:lnTo>
                  <a:pt x="2515" y="858"/>
                </a:lnTo>
                <a:lnTo>
                  <a:pt x="2515" y="843"/>
                </a:lnTo>
                <a:lnTo>
                  <a:pt x="2514" y="829"/>
                </a:lnTo>
                <a:lnTo>
                  <a:pt x="2512" y="815"/>
                </a:lnTo>
                <a:lnTo>
                  <a:pt x="2509" y="800"/>
                </a:lnTo>
                <a:lnTo>
                  <a:pt x="2507" y="787"/>
                </a:lnTo>
                <a:lnTo>
                  <a:pt x="2502" y="773"/>
                </a:lnTo>
                <a:lnTo>
                  <a:pt x="2498" y="760"/>
                </a:lnTo>
                <a:lnTo>
                  <a:pt x="2492" y="747"/>
                </a:lnTo>
                <a:lnTo>
                  <a:pt x="2487" y="735"/>
                </a:lnTo>
                <a:lnTo>
                  <a:pt x="2481" y="722"/>
                </a:lnTo>
                <a:lnTo>
                  <a:pt x="2474" y="710"/>
                </a:lnTo>
                <a:lnTo>
                  <a:pt x="2467" y="699"/>
                </a:lnTo>
                <a:lnTo>
                  <a:pt x="2458" y="687"/>
                </a:lnTo>
                <a:lnTo>
                  <a:pt x="2449" y="676"/>
                </a:lnTo>
                <a:lnTo>
                  <a:pt x="2441" y="666"/>
                </a:lnTo>
                <a:lnTo>
                  <a:pt x="2431" y="656"/>
                </a:lnTo>
                <a:lnTo>
                  <a:pt x="2421" y="647"/>
                </a:lnTo>
                <a:lnTo>
                  <a:pt x="2411" y="637"/>
                </a:lnTo>
                <a:lnTo>
                  <a:pt x="2399" y="629"/>
                </a:lnTo>
                <a:lnTo>
                  <a:pt x="2388" y="622"/>
                </a:lnTo>
                <a:lnTo>
                  <a:pt x="2377" y="614"/>
                </a:lnTo>
                <a:lnTo>
                  <a:pt x="2365" y="607"/>
                </a:lnTo>
                <a:lnTo>
                  <a:pt x="2352" y="600"/>
                </a:lnTo>
                <a:lnTo>
                  <a:pt x="2339" y="594"/>
                </a:lnTo>
                <a:lnTo>
                  <a:pt x="2327" y="590"/>
                </a:lnTo>
                <a:lnTo>
                  <a:pt x="2314" y="584"/>
                </a:lnTo>
                <a:lnTo>
                  <a:pt x="2301" y="582"/>
                </a:lnTo>
                <a:lnTo>
                  <a:pt x="2287" y="577"/>
                </a:lnTo>
                <a:lnTo>
                  <a:pt x="2272" y="576"/>
                </a:lnTo>
                <a:lnTo>
                  <a:pt x="2258" y="573"/>
                </a:lnTo>
                <a:lnTo>
                  <a:pt x="2244" y="573"/>
                </a:lnTo>
                <a:lnTo>
                  <a:pt x="2230" y="572"/>
                </a:lnTo>
                <a:lnTo>
                  <a:pt x="2215" y="573"/>
                </a:lnTo>
                <a:lnTo>
                  <a:pt x="2201" y="573"/>
                </a:lnTo>
                <a:lnTo>
                  <a:pt x="2187" y="576"/>
                </a:lnTo>
                <a:lnTo>
                  <a:pt x="2172" y="577"/>
                </a:lnTo>
                <a:lnTo>
                  <a:pt x="2158" y="582"/>
                </a:lnTo>
                <a:lnTo>
                  <a:pt x="2145" y="584"/>
                </a:lnTo>
                <a:lnTo>
                  <a:pt x="2131" y="590"/>
                </a:lnTo>
                <a:lnTo>
                  <a:pt x="2118" y="594"/>
                </a:lnTo>
                <a:lnTo>
                  <a:pt x="2105" y="600"/>
                </a:lnTo>
                <a:lnTo>
                  <a:pt x="2094" y="607"/>
                </a:lnTo>
                <a:lnTo>
                  <a:pt x="2081" y="614"/>
                </a:lnTo>
                <a:lnTo>
                  <a:pt x="2070" y="622"/>
                </a:lnTo>
                <a:lnTo>
                  <a:pt x="2058" y="629"/>
                </a:lnTo>
                <a:lnTo>
                  <a:pt x="2048" y="637"/>
                </a:lnTo>
                <a:lnTo>
                  <a:pt x="2038" y="647"/>
                </a:lnTo>
                <a:lnTo>
                  <a:pt x="2028" y="656"/>
                </a:lnTo>
                <a:lnTo>
                  <a:pt x="2018" y="666"/>
                </a:lnTo>
                <a:lnTo>
                  <a:pt x="2010" y="676"/>
                </a:lnTo>
                <a:lnTo>
                  <a:pt x="2001" y="687"/>
                </a:lnTo>
                <a:lnTo>
                  <a:pt x="1992" y="699"/>
                </a:lnTo>
                <a:lnTo>
                  <a:pt x="1985" y="710"/>
                </a:lnTo>
                <a:lnTo>
                  <a:pt x="1978" y="722"/>
                </a:lnTo>
                <a:lnTo>
                  <a:pt x="1972" y="735"/>
                </a:lnTo>
                <a:lnTo>
                  <a:pt x="1967" y="747"/>
                </a:lnTo>
                <a:lnTo>
                  <a:pt x="1961" y="760"/>
                </a:lnTo>
                <a:lnTo>
                  <a:pt x="1957" y="773"/>
                </a:lnTo>
                <a:lnTo>
                  <a:pt x="1952" y="787"/>
                </a:lnTo>
                <a:lnTo>
                  <a:pt x="1950" y="800"/>
                </a:lnTo>
                <a:lnTo>
                  <a:pt x="1947" y="815"/>
                </a:lnTo>
                <a:lnTo>
                  <a:pt x="1945" y="829"/>
                </a:lnTo>
                <a:lnTo>
                  <a:pt x="1944" y="843"/>
                </a:lnTo>
                <a:lnTo>
                  <a:pt x="1944" y="858"/>
                </a:lnTo>
                <a:lnTo>
                  <a:pt x="1944" y="872"/>
                </a:lnTo>
                <a:lnTo>
                  <a:pt x="1945" y="886"/>
                </a:lnTo>
                <a:lnTo>
                  <a:pt x="1947" y="893"/>
                </a:lnTo>
                <a:lnTo>
                  <a:pt x="1947" y="900"/>
                </a:lnTo>
                <a:lnTo>
                  <a:pt x="1950" y="913"/>
                </a:lnTo>
                <a:lnTo>
                  <a:pt x="1573" y="1165"/>
                </a:lnTo>
                <a:lnTo>
                  <a:pt x="1561" y="1149"/>
                </a:lnTo>
                <a:lnTo>
                  <a:pt x="1550" y="1135"/>
                </a:lnTo>
                <a:lnTo>
                  <a:pt x="1537" y="1121"/>
                </a:lnTo>
                <a:lnTo>
                  <a:pt x="1524" y="1108"/>
                </a:lnTo>
                <a:lnTo>
                  <a:pt x="1510" y="1095"/>
                </a:lnTo>
                <a:lnTo>
                  <a:pt x="1497" y="1082"/>
                </a:lnTo>
                <a:lnTo>
                  <a:pt x="1481" y="1071"/>
                </a:lnTo>
                <a:lnTo>
                  <a:pt x="1467" y="1059"/>
                </a:lnTo>
                <a:lnTo>
                  <a:pt x="1575" y="629"/>
                </a:lnTo>
                <a:lnTo>
                  <a:pt x="1591" y="629"/>
                </a:lnTo>
                <a:lnTo>
                  <a:pt x="1607" y="627"/>
                </a:lnTo>
                <a:lnTo>
                  <a:pt x="1623" y="626"/>
                </a:lnTo>
                <a:lnTo>
                  <a:pt x="1637" y="623"/>
                </a:lnTo>
                <a:lnTo>
                  <a:pt x="1652" y="619"/>
                </a:lnTo>
                <a:lnTo>
                  <a:pt x="1667" y="614"/>
                </a:lnTo>
                <a:lnTo>
                  <a:pt x="1681" y="609"/>
                </a:lnTo>
                <a:lnTo>
                  <a:pt x="1695" y="603"/>
                </a:lnTo>
                <a:lnTo>
                  <a:pt x="1710" y="597"/>
                </a:lnTo>
                <a:lnTo>
                  <a:pt x="1722" y="590"/>
                </a:lnTo>
                <a:lnTo>
                  <a:pt x="1748" y="574"/>
                </a:lnTo>
                <a:lnTo>
                  <a:pt x="1761" y="566"/>
                </a:lnTo>
                <a:lnTo>
                  <a:pt x="1772" y="556"/>
                </a:lnTo>
                <a:lnTo>
                  <a:pt x="1784" y="546"/>
                </a:lnTo>
                <a:lnTo>
                  <a:pt x="1795" y="536"/>
                </a:lnTo>
                <a:lnTo>
                  <a:pt x="1805" y="524"/>
                </a:lnTo>
                <a:lnTo>
                  <a:pt x="1815" y="513"/>
                </a:lnTo>
                <a:lnTo>
                  <a:pt x="1824" y="501"/>
                </a:lnTo>
                <a:lnTo>
                  <a:pt x="1832" y="489"/>
                </a:lnTo>
                <a:lnTo>
                  <a:pt x="1841" y="477"/>
                </a:lnTo>
                <a:lnTo>
                  <a:pt x="1848" y="463"/>
                </a:lnTo>
                <a:lnTo>
                  <a:pt x="1855" y="450"/>
                </a:lnTo>
                <a:lnTo>
                  <a:pt x="1862" y="436"/>
                </a:lnTo>
                <a:lnTo>
                  <a:pt x="1867" y="421"/>
                </a:lnTo>
                <a:lnTo>
                  <a:pt x="1872" y="407"/>
                </a:lnTo>
                <a:lnTo>
                  <a:pt x="1877" y="393"/>
                </a:lnTo>
                <a:lnTo>
                  <a:pt x="1880" y="377"/>
                </a:lnTo>
                <a:lnTo>
                  <a:pt x="1882" y="361"/>
                </a:lnTo>
                <a:lnTo>
                  <a:pt x="1885" y="347"/>
                </a:lnTo>
                <a:lnTo>
                  <a:pt x="1885" y="330"/>
                </a:lnTo>
                <a:lnTo>
                  <a:pt x="1887" y="314"/>
                </a:lnTo>
                <a:lnTo>
                  <a:pt x="1885" y="298"/>
                </a:lnTo>
                <a:lnTo>
                  <a:pt x="1885" y="283"/>
                </a:lnTo>
                <a:lnTo>
                  <a:pt x="1882" y="267"/>
                </a:lnTo>
                <a:lnTo>
                  <a:pt x="1880" y="251"/>
                </a:lnTo>
                <a:lnTo>
                  <a:pt x="1877" y="237"/>
                </a:lnTo>
                <a:lnTo>
                  <a:pt x="1872" y="221"/>
                </a:lnTo>
                <a:lnTo>
                  <a:pt x="1867" y="207"/>
                </a:lnTo>
                <a:lnTo>
                  <a:pt x="1861" y="193"/>
                </a:lnTo>
                <a:lnTo>
                  <a:pt x="1855" y="178"/>
                </a:lnTo>
                <a:lnTo>
                  <a:pt x="1848" y="165"/>
                </a:lnTo>
                <a:lnTo>
                  <a:pt x="1841" y="151"/>
                </a:lnTo>
                <a:lnTo>
                  <a:pt x="1832" y="140"/>
                </a:lnTo>
                <a:lnTo>
                  <a:pt x="1824" y="127"/>
                </a:lnTo>
                <a:lnTo>
                  <a:pt x="1814" y="115"/>
                </a:lnTo>
                <a:lnTo>
                  <a:pt x="1804" y="104"/>
                </a:lnTo>
                <a:lnTo>
                  <a:pt x="1794" y="93"/>
                </a:lnTo>
                <a:lnTo>
                  <a:pt x="1782" y="83"/>
                </a:lnTo>
                <a:lnTo>
                  <a:pt x="1771" y="72"/>
                </a:lnTo>
                <a:lnTo>
                  <a:pt x="1760" y="62"/>
                </a:lnTo>
                <a:lnTo>
                  <a:pt x="1747" y="54"/>
                </a:lnTo>
                <a:lnTo>
                  <a:pt x="1734" y="45"/>
                </a:lnTo>
                <a:lnTo>
                  <a:pt x="1721" y="38"/>
                </a:lnTo>
                <a:lnTo>
                  <a:pt x="1708" y="31"/>
                </a:lnTo>
                <a:lnTo>
                  <a:pt x="1694" y="25"/>
                </a:lnTo>
                <a:lnTo>
                  <a:pt x="1680" y="20"/>
                </a:lnTo>
                <a:lnTo>
                  <a:pt x="1665" y="14"/>
                </a:lnTo>
                <a:lnTo>
                  <a:pt x="1650" y="10"/>
                </a:lnTo>
                <a:lnTo>
                  <a:pt x="1635" y="7"/>
                </a:lnTo>
                <a:lnTo>
                  <a:pt x="1620" y="4"/>
                </a:lnTo>
                <a:lnTo>
                  <a:pt x="1604" y="1"/>
                </a:lnTo>
                <a:lnTo>
                  <a:pt x="1588" y="0"/>
                </a:lnTo>
                <a:lnTo>
                  <a:pt x="1573" y="0"/>
                </a:lnTo>
                <a:close/>
                <a:moveTo>
                  <a:pt x="1573" y="171"/>
                </a:moveTo>
                <a:lnTo>
                  <a:pt x="1587" y="173"/>
                </a:lnTo>
                <a:lnTo>
                  <a:pt x="1594" y="173"/>
                </a:lnTo>
                <a:lnTo>
                  <a:pt x="1601" y="174"/>
                </a:lnTo>
                <a:lnTo>
                  <a:pt x="1615" y="178"/>
                </a:lnTo>
                <a:lnTo>
                  <a:pt x="1628" y="183"/>
                </a:lnTo>
                <a:lnTo>
                  <a:pt x="1641" y="188"/>
                </a:lnTo>
                <a:lnTo>
                  <a:pt x="1652" y="195"/>
                </a:lnTo>
                <a:lnTo>
                  <a:pt x="1664" y="204"/>
                </a:lnTo>
                <a:lnTo>
                  <a:pt x="1674" y="213"/>
                </a:lnTo>
                <a:lnTo>
                  <a:pt x="1682" y="223"/>
                </a:lnTo>
                <a:lnTo>
                  <a:pt x="1691" y="234"/>
                </a:lnTo>
                <a:lnTo>
                  <a:pt x="1698" y="246"/>
                </a:lnTo>
                <a:lnTo>
                  <a:pt x="1704" y="258"/>
                </a:lnTo>
                <a:lnTo>
                  <a:pt x="1708" y="271"/>
                </a:lnTo>
                <a:lnTo>
                  <a:pt x="1712" y="286"/>
                </a:lnTo>
                <a:lnTo>
                  <a:pt x="1714" y="293"/>
                </a:lnTo>
                <a:lnTo>
                  <a:pt x="1714" y="300"/>
                </a:lnTo>
                <a:lnTo>
                  <a:pt x="1715" y="314"/>
                </a:lnTo>
                <a:lnTo>
                  <a:pt x="1714" y="330"/>
                </a:lnTo>
                <a:lnTo>
                  <a:pt x="1714" y="337"/>
                </a:lnTo>
                <a:lnTo>
                  <a:pt x="1712" y="344"/>
                </a:lnTo>
                <a:lnTo>
                  <a:pt x="1708" y="357"/>
                </a:lnTo>
                <a:lnTo>
                  <a:pt x="1704" y="371"/>
                </a:lnTo>
                <a:lnTo>
                  <a:pt x="1698" y="383"/>
                </a:lnTo>
                <a:lnTo>
                  <a:pt x="1691" y="396"/>
                </a:lnTo>
                <a:lnTo>
                  <a:pt x="1682" y="406"/>
                </a:lnTo>
                <a:lnTo>
                  <a:pt x="1674" y="416"/>
                </a:lnTo>
                <a:lnTo>
                  <a:pt x="1664" y="426"/>
                </a:lnTo>
                <a:lnTo>
                  <a:pt x="1652" y="433"/>
                </a:lnTo>
                <a:lnTo>
                  <a:pt x="1641" y="440"/>
                </a:lnTo>
                <a:lnTo>
                  <a:pt x="1628" y="447"/>
                </a:lnTo>
                <a:lnTo>
                  <a:pt x="1615" y="451"/>
                </a:lnTo>
                <a:lnTo>
                  <a:pt x="1601" y="454"/>
                </a:lnTo>
                <a:lnTo>
                  <a:pt x="1594" y="456"/>
                </a:lnTo>
                <a:lnTo>
                  <a:pt x="1587" y="457"/>
                </a:lnTo>
                <a:lnTo>
                  <a:pt x="1573" y="457"/>
                </a:lnTo>
                <a:lnTo>
                  <a:pt x="1557" y="457"/>
                </a:lnTo>
                <a:lnTo>
                  <a:pt x="1550" y="456"/>
                </a:lnTo>
                <a:lnTo>
                  <a:pt x="1543" y="454"/>
                </a:lnTo>
                <a:lnTo>
                  <a:pt x="1530" y="451"/>
                </a:lnTo>
                <a:lnTo>
                  <a:pt x="1515" y="447"/>
                </a:lnTo>
                <a:lnTo>
                  <a:pt x="1504" y="440"/>
                </a:lnTo>
                <a:lnTo>
                  <a:pt x="1491" y="433"/>
                </a:lnTo>
                <a:lnTo>
                  <a:pt x="1481" y="426"/>
                </a:lnTo>
                <a:lnTo>
                  <a:pt x="1471" y="416"/>
                </a:lnTo>
                <a:lnTo>
                  <a:pt x="1461" y="406"/>
                </a:lnTo>
                <a:lnTo>
                  <a:pt x="1454" y="396"/>
                </a:lnTo>
                <a:lnTo>
                  <a:pt x="1447" y="383"/>
                </a:lnTo>
                <a:lnTo>
                  <a:pt x="1440" y="371"/>
                </a:lnTo>
                <a:lnTo>
                  <a:pt x="1435" y="357"/>
                </a:lnTo>
                <a:lnTo>
                  <a:pt x="1433" y="344"/>
                </a:lnTo>
                <a:lnTo>
                  <a:pt x="1431" y="337"/>
                </a:lnTo>
                <a:lnTo>
                  <a:pt x="1430" y="330"/>
                </a:lnTo>
                <a:lnTo>
                  <a:pt x="1430" y="314"/>
                </a:lnTo>
                <a:lnTo>
                  <a:pt x="1430" y="300"/>
                </a:lnTo>
                <a:lnTo>
                  <a:pt x="1431" y="293"/>
                </a:lnTo>
                <a:lnTo>
                  <a:pt x="1433" y="286"/>
                </a:lnTo>
                <a:lnTo>
                  <a:pt x="1435" y="271"/>
                </a:lnTo>
                <a:lnTo>
                  <a:pt x="1440" y="258"/>
                </a:lnTo>
                <a:lnTo>
                  <a:pt x="1447" y="246"/>
                </a:lnTo>
                <a:lnTo>
                  <a:pt x="1454" y="234"/>
                </a:lnTo>
                <a:lnTo>
                  <a:pt x="1461" y="223"/>
                </a:lnTo>
                <a:lnTo>
                  <a:pt x="1471" y="213"/>
                </a:lnTo>
                <a:lnTo>
                  <a:pt x="1481" y="204"/>
                </a:lnTo>
                <a:lnTo>
                  <a:pt x="1491" y="195"/>
                </a:lnTo>
                <a:lnTo>
                  <a:pt x="1504" y="188"/>
                </a:lnTo>
                <a:lnTo>
                  <a:pt x="1515" y="183"/>
                </a:lnTo>
                <a:lnTo>
                  <a:pt x="1530" y="178"/>
                </a:lnTo>
                <a:lnTo>
                  <a:pt x="1543" y="174"/>
                </a:lnTo>
                <a:lnTo>
                  <a:pt x="1550" y="173"/>
                </a:lnTo>
                <a:lnTo>
                  <a:pt x="1557" y="173"/>
                </a:lnTo>
                <a:lnTo>
                  <a:pt x="1573" y="171"/>
                </a:lnTo>
                <a:close/>
                <a:moveTo>
                  <a:pt x="286" y="457"/>
                </a:moveTo>
                <a:lnTo>
                  <a:pt x="299" y="459"/>
                </a:lnTo>
                <a:lnTo>
                  <a:pt x="310" y="460"/>
                </a:lnTo>
                <a:lnTo>
                  <a:pt x="320" y="463"/>
                </a:lnTo>
                <a:lnTo>
                  <a:pt x="331" y="467"/>
                </a:lnTo>
                <a:lnTo>
                  <a:pt x="341" y="471"/>
                </a:lnTo>
                <a:lnTo>
                  <a:pt x="350" y="477"/>
                </a:lnTo>
                <a:lnTo>
                  <a:pt x="358" y="483"/>
                </a:lnTo>
                <a:lnTo>
                  <a:pt x="367" y="491"/>
                </a:lnTo>
                <a:lnTo>
                  <a:pt x="374" y="499"/>
                </a:lnTo>
                <a:lnTo>
                  <a:pt x="378" y="503"/>
                </a:lnTo>
                <a:lnTo>
                  <a:pt x="381" y="507"/>
                </a:lnTo>
                <a:lnTo>
                  <a:pt x="387" y="517"/>
                </a:lnTo>
                <a:lnTo>
                  <a:pt x="391" y="527"/>
                </a:lnTo>
                <a:lnTo>
                  <a:pt x="396" y="537"/>
                </a:lnTo>
                <a:lnTo>
                  <a:pt x="398" y="549"/>
                </a:lnTo>
                <a:lnTo>
                  <a:pt x="400" y="560"/>
                </a:lnTo>
                <a:lnTo>
                  <a:pt x="400" y="572"/>
                </a:lnTo>
                <a:lnTo>
                  <a:pt x="400" y="584"/>
                </a:lnTo>
                <a:lnTo>
                  <a:pt x="398" y="596"/>
                </a:lnTo>
                <a:lnTo>
                  <a:pt x="396" y="606"/>
                </a:lnTo>
                <a:lnTo>
                  <a:pt x="391" y="617"/>
                </a:lnTo>
                <a:lnTo>
                  <a:pt x="387" y="627"/>
                </a:lnTo>
                <a:lnTo>
                  <a:pt x="381" y="636"/>
                </a:lnTo>
                <a:lnTo>
                  <a:pt x="374" y="646"/>
                </a:lnTo>
                <a:lnTo>
                  <a:pt x="367" y="653"/>
                </a:lnTo>
                <a:lnTo>
                  <a:pt x="358" y="660"/>
                </a:lnTo>
                <a:lnTo>
                  <a:pt x="354" y="664"/>
                </a:lnTo>
                <a:lnTo>
                  <a:pt x="350" y="667"/>
                </a:lnTo>
                <a:lnTo>
                  <a:pt x="341" y="673"/>
                </a:lnTo>
                <a:lnTo>
                  <a:pt x="331" y="677"/>
                </a:lnTo>
                <a:lnTo>
                  <a:pt x="320" y="682"/>
                </a:lnTo>
                <a:lnTo>
                  <a:pt x="310" y="684"/>
                </a:lnTo>
                <a:lnTo>
                  <a:pt x="299" y="686"/>
                </a:lnTo>
                <a:lnTo>
                  <a:pt x="286" y="686"/>
                </a:lnTo>
                <a:lnTo>
                  <a:pt x="274" y="686"/>
                </a:lnTo>
                <a:lnTo>
                  <a:pt x="263" y="684"/>
                </a:lnTo>
                <a:lnTo>
                  <a:pt x="251" y="682"/>
                </a:lnTo>
                <a:lnTo>
                  <a:pt x="241" y="677"/>
                </a:lnTo>
                <a:lnTo>
                  <a:pt x="231" y="673"/>
                </a:lnTo>
                <a:lnTo>
                  <a:pt x="221" y="667"/>
                </a:lnTo>
                <a:lnTo>
                  <a:pt x="213" y="660"/>
                </a:lnTo>
                <a:lnTo>
                  <a:pt x="204" y="653"/>
                </a:lnTo>
                <a:lnTo>
                  <a:pt x="197" y="646"/>
                </a:lnTo>
                <a:lnTo>
                  <a:pt x="194" y="642"/>
                </a:lnTo>
                <a:lnTo>
                  <a:pt x="191" y="636"/>
                </a:lnTo>
                <a:lnTo>
                  <a:pt x="186" y="627"/>
                </a:lnTo>
                <a:lnTo>
                  <a:pt x="180" y="617"/>
                </a:lnTo>
                <a:lnTo>
                  <a:pt x="177" y="606"/>
                </a:lnTo>
                <a:lnTo>
                  <a:pt x="174" y="596"/>
                </a:lnTo>
                <a:lnTo>
                  <a:pt x="173" y="584"/>
                </a:lnTo>
                <a:lnTo>
                  <a:pt x="171" y="572"/>
                </a:lnTo>
                <a:lnTo>
                  <a:pt x="173" y="560"/>
                </a:lnTo>
                <a:lnTo>
                  <a:pt x="174" y="549"/>
                </a:lnTo>
                <a:lnTo>
                  <a:pt x="177" y="537"/>
                </a:lnTo>
                <a:lnTo>
                  <a:pt x="180" y="527"/>
                </a:lnTo>
                <a:lnTo>
                  <a:pt x="186" y="517"/>
                </a:lnTo>
                <a:lnTo>
                  <a:pt x="191" y="507"/>
                </a:lnTo>
                <a:lnTo>
                  <a:pt x="197" y="499"/>
                </a:lnTo>
                <a:lnTo>
                  <a:pt x="204" y="491"/>
                </a:lnTo>
                <a:lnTo>
                  <a:pt x="213" y="483"/>
                </a:lnTo>
                <a:lnTo>
                  <a:pt x="217" y="480"/>
                </a:lnTo>
                <a:lnTo>
                  <a:pt x="221" y="477"/>
                </a:lnTo>
                <a:lnTo>
                  <a:pt x="231" y="471"/>
                </a:lnTo>
                <a:lnTo>
                  <a:pt x="241" y="467"/>
                </a:lnTo>
                <a:lnTo>
                  <a:pt x="251" y="463"/>
                </a:lnTo>
                <a:lnTo>
                  <a:pt x="263" y="460"/>
                </a:lnTo>
                <a:lnTo>
                  <a:pt x="274" y="459"/>
                </a:lnTo>
                <a:lnTo>
                  <a:pt x="286" y="457"/>
                </a:lnTo>
                <a:close/>
                <a:moveTo>
                  <a:pt x="2230" y="743"/>
                </a:moveTo>
                <a:lnTo>
                  <a:pt x="2241" y="745"/>
                </a:lnTo>
                <a:lnTo>
                  <a:pt x="2252" y="746"/>
                </a:lnTo>
                <a:lnTo>
                  <a:pt x="2264" y="749"/>
                </a:lnTo>
                <a:lnTo>
                  <a:pt x="2274" y="753"/>
                </a:lnTo>
                <a:lnTo>
                  <a:pt x="2284" y="757"/>
                </a:lnTo>
                <a:lnTo>
                  <a:pt x="2294" y="763"/>
                </a:lnTo>
                <a:lnTo>
                  <a:pt x="2302" y="769"/>
                </a:lnTo>
                <a:lnTo>
                  <a:pt x="2311" y="777"/>
                </a:lnTo>
                <a:lnTo>
                  <a:pt x="2318" y="785"/>
                </a:lnTo>
                <a:lnTo>
                  <a:pt x="2321" y="789"/>
                </a:lnTo>
                <a:lnTo>
                  <a:pt x="2324" y="793"/>
                </a:lnTo>
                <a:lnTo>
                  <a:pt x="2329" y="803"/>
                </a:lnTo>
                <a:lnTo>
                  <a:pt x="2335" y="813"/>
                </a:lnTo>
                <a:lnTo>
                  <a:pt x="2338" y="823"/>
                </a:lnTo>
                <a:lnTo>
                  <a:pt x="2341" y="835"/>
                </a:lnTo>
                <a:lnTo>
                  <a:pt x="2344" y="846"/>
                </a:lnTo>
                <a:lnTo>
                  <a:pt x="2344" y="858"/>
                </a:lnTo>
                <a:lnTo>
                  <a:pt x="2344" y="870"/>
                </a:lnTo>
                <a:lnTo>
                  <a:pt x="2341" y="882"/>
                </a:lnTo>
                <a:lnTo>
                  <a:pt x="2338" y="893"/>
                </a:lnTo>
                <a:lnTo>
                  <a:pt x="2335" y="903"/>
                </a:lnTo>
                <a:lnTo>
                  <a:pt x="2329" y="913"/>
                </a:lnTo>
                <a:lnTo>
                  <a:pt x="2324" y="923"/>
                </a:lnTo>
                <a:lnTo>
                  <a:pt x="2318" y="932"/>
                </a:lnTo>
                <a:lnTo>
                  <a:pt x="2311" y="939"/>
                </a:lnTo>
                <a:lnTo>
                  <a:pt x="2302" y="946"/>
                </a:lnTo>
                <a:lnTo>
                  <a:pt x="2298" y="950"/>
                </a:lnTo>
                <a:lnTo>
                  <a:pt x="2294" y="953"/>
                </a:lnTo>
                <a:lnTo>
                  <a:pt x="2284" y="959"/>
                </a:lnTo>
                <a:lnTo>
                  <a:pt x="2274" y="963"/>
                </a:lnTo>
                <a:lnTo>
                  <a:pt x="2264" y="968"/>
                </a:lnTo>
                <a:lnTo>
                  <a:pt x="2252" y="970"/>
                </a:lnTo>
                <a:lnTo>
                  <a:pt x="2241" y="972"/>
                </a:lnTo>
                <a:lnTo>
                  <a:pt x="2230" y="973"/>
                </a:lnTo>
                <a:lnTo>
                  <a:pt x="2218" y="972"/>
                </a:lnTo>
                <a:lnTo>
                  <a:pt x="2207" y="970"/>
                </a:lnTo>
                <a:lnTo>
                  <a:pt x="2195" y="968"/>
                </a:lnTo>
                <a:lnTo>
                  <a:pt x="2184" y="963"/>
                </a:lnTo>
                <a:lnTo>
                  <a:pt x="2174" y="959"/>
                </a:lnTo>
                <a:lnTo>
                  <a:pt x="2165" y="953"/>
                </a:lnTo>
                <a:lnTo>
                  <a:pt x="2157" y="946"/>
                </a:lnTo>
                <a:lnTo>
                  <a:pt x="2148" y="939"/>
                </a:lnTo>
                <a:lnTo>
                  <a:pt x="2141" y="932"/>
                </a:lnTo>
                <a:lnTo>
                  <a:pt x="2138" y="928"/>
                </a:lnTo>
                <a:lnTo>
                  <a:pt x="2134" y="923"/>
                </a:lnTo>
                <a:lnTo>
                  <a:pt x="2128" y="913"/>
                </a:lnTo>
                <a:lnTo>
                  <a:pt x="2124" y="903"/>
                </a:lnTo>
                <a:lnTo>
                  <a:pt x="2120" y="893"/>
                </a:lnTo>
                <a:lnTo>
                  <a:pt x="2117" y="882"/>
                </a:lnTo>
                <a:lnTo>
                  <a:pt x="2115" y="870"/>
                </a:lnTo>
                <a:lnTo>
                  <a:pt x="2115" y="858"/>
                </a:lnTo>
                <a:lnTo>
                  <a:pt x="2115" y="846"/>
                </a:lnTo>
                <a:lnTo>
                  <a:pt x="2117" y="835"/>
                </a:lnTo>
                <a:lnTo>
                  <a:pt x="2120" y="823"/>
                </a:lnTo>
                <a:lnTo>
                  <a:pt x="2124" y="813"/>
                </a:lnTo>
                <a:lnTo>
                  <a:pt x="2128" y="803"/>
                </a:lnTo>
                <a:lnTo>
                  <a:pt x="2134" y="793"/>
                </a:lnTo>
                <a:lnTo>
                  <a:pt x="2141" y="785"/>
                </a:lnTo>
                <a:lnTo>
                  <a:pt x="2148" y="777"/>
                </a:lnTo>
                <a:lnTo>
                  <a:pt x="2157" y="769"/>
                </a:lnTo>
                <a:lnTo>
                  <a:pt x="2161" y="766"/>
                </a:lnTo>
                <a:lnTo>
                  <a:pt x="2165" y="763"/>
                </a:lnTo>
                <a:lnTo>
                  <a:pt x="2174" y="757"/>
                </a:lnTo>
                <a:lnTo>
                  <a:pt x="2184" y="753"/>
                </a:lnTo>
                <a:lnTo>
                  <a:pt x="2195" y="749"/>
                </a:lnTo>
                <a:lnTo>
                  <a:pt x="2207" y="746"/>
                </a:lnTo>
                <a:lnTo>
                  <a:pt x="2218" y="745"/>
                </a:lnTo>
                <a:lnTo>
                  <a:pt x="2230" y="743"/>
                </a:lnTo>
                <a:close/>
                <a:moveTo>
                  <a:pt x="1201" y="1145"/>
                </a:moveTo>
                <a:lnTo>
                  <a:pt x="1215" y="1145"/>
                </a:lnTo>
                <a:lnTo>
                  <a:pt x="1230" y="1146"/>
                </a:lnTo>
                <a:lnTo>
                  <a:pt x="1244" y="1148"/>
                </a:lnTo>
                <a:lnTo>
                  <a:pt x="1258" y="1151"/>
                </a:lnTo>
                <a:lnTo>
                  <a:pt x="1273" y="1153"/>
                </a:lnTo>
                <a:lnTo>
                  <a:pt x="1285" y="1158"/>
                </a:lnTo>
                <a:lnTo>
                  <a:pt x="1300" y="1162"/>
                </a:lnTo>
                <a:lnTo>
                  <a:pt x="1313" y="1166"/>
                </a:lnTo>
                <a:lnTo>
                  <a:pt x="1325" y="1172"/>
                </a:lnTo>
                <a:lnTo>
                  <a:pt x="1337" y="1179"/>
                </a:lnTo>
                <a:lnTo>
                  <a:pt x="1350" y="1185"/>
                </a:lnTo>
                <a:lnTo>
                  <a:pt x="1361" y="1194"/>
                </a:lnTo>
                <a:lnTo>
                  <a:pt x="1373" y="1201"/>
                </a:lnTo>
                <a:lnTo>
                  <a:pt x="1383" y="1209"/>
                </a:lnTo>
                <a:lnTo>
                  <a:pt x="1393" y="1218"/>
                </a:lnTo>
                <a:lnTo>
                  <a:pt x="1403" y="1228"/>
                </a:lnTo>
                <a:lnTo>
                  <a:pt x="1413" y="1238"/>
                </a:lnTo>
                <a:lnTo>
                  <a:pt x="1421" y="1248"/>
                </a:lnTo>
                <a:lnTo>
                  <a:pt x="1430" y="1259"/>
                </a:lnTo>
                <a:lnTo>
                  <a:pt x="1438" y="1269"/>
                </a:lnTo>
                <a:lnTo>
                  <a:pt x="1445" y="1282"/>
                </a:lnTo>
                <a:lnTo>
                  <a:pt x="1453" y="1294"/>
                </a:lnTo>
                <a:lnTo>
                  <a:pt x="1464" y="1318"/>
                </a:lnTo>
                <a:lnTo>
                  <a:pt x="1470" y="1332"/>
                </a:lnTo>
                <a:lnTo>
                  <a:pt x="1474" y="1345"/>
                </a:lnTo>
                <a:lnTo>
                  <a:pt x="1477" y="1358"/>
                </a:lnTo>
                <a:lnTo>
                  <a:pt x="1481" y="1372"/>
                </a:lnTo>
                <a:lnTo>
                  <a:pt x="1483" y="1387"/>
                </a:lnTo>
                <a:lnTo>
                  <a:pt x="1485" y="1401"/>
                </a:lnTo>
                <a:lnTo>
                  <a:pt x="1485" y="1415"/>
                </a:lnTo>
                <a:lnTo>
                  <a:pt x="1487" y="1431"/>
                </a:lnTo>
                <a:lnTo>
                  <a:pt x="1485" y="1445"/>
                </a:lnTo>
                <a:lnTo>
                  <a:pt x="1485" y="1459"/>
                </a:lnTo>
                <a:lnTo>
                  <a:pt x="1483" y="1474"/>
                </a:lnTo>
                <a:lnTo>
                  <a:pt x="1481" y="1488"/>
                </a:lnTo>
                <a:lnTo>
                  <a:pt x="1477" y="1502"/>
                </a:lnTo>
                <a:lnTo>
                  <a:pt x="1474" y="1515"/>
                </a:lnTo>
                <a:lnTo>
                  <a:pt x="1470" y="1530"/>
                </a:lnTo>
                <a:lnTo>
                  <a:pt x="1464" y="1542"/>
                </a:lnTo>
                <a:lnTo>
                  <a:pt x="1458" y="1555"/>
                </a:lnTo>
                <a:lnTo>
                  <a:pt x="1453" y="1567"/>
                </a:lnTo>
                <a:lnTo>
                  <a:pt x="1445" y="1580"/>
                </a:lnTo>
                <a:lnTo>
                  <a:pt x="1438" y="1591"/>
                </a:lnTo>
                <a:lnTo>
                  <a:pt x="1430" y="1602"/>
                </a:lnTo>
                <a:lnTo>
                  <a:pt x="1421" y="1612"/>
                </a:lnTo>
                <a:lnTo>
                  <a:pt x="1413" y="1624"/>
                </a:lnTo>
                <a:lnTo>
                  <a:pt x="1403" y="1633"/>
                </a:lnTo>
                <a:lnTo>
                  <a:pt x="1393" y="1643"/>
                </a:lnTo>
                <a:lnTo>
                  <a:pt x="1383" y="1651"/>
                </a:lnTo>
                <a:lnTo>
                  <a:pt x="1373" y="1660"/>
                </a:lnTo>
                <a:lnTo>
                  <a:pt x="1361" y="1668"/>
                </a:lnTo>
                <a:lnTo>
                  <a:pt x="1350" y="1675"/>
                </a:lnTo>
                <a:lnTo>
                  <a:pt x="1337" y="1683"/>
                </a:lnTo>
                <a:lnTo>
                  <a:pt x="1313" y="1694"/>
                </a:lnTo>
                <a:lnTo>
                  <a:pt x="1300" y="1700"/>
                </a:lnTo>
                <a:lnTo>
                  <a:pt x="1285" y="1704"/>
                </a:lnTo>
                <a:lnTo>
                  <a:pt x="1273" y="1708"/>
                </a:lnTo>
                <a:lnTo>
                  <a:pt x="1258" y="1711"/>
                </a:lnTo>
                <a:lnTo>
                  <a:pt x="1244" y="1714"/>
                </a:lnTo>
                <a:lnTo>
                  <a:pt x="1230" y="1715"/>
                </a:lnTo>
                <a:lnTo>
                  <a:pt x="1215" y="1717"/>
                </a:lnTo>
                <a:lnTo>
                  <a:pt x="1201" y="1717"/>
                </a:lnTo>
                <a:lnTo>
                  <a:pt x="1185" y="1717"/>
                </a:lnTo>
                <a:lnTo>
                  <a:pt x="1171" y="1715"/>
                </a:lnTo>
                <a:lnTo>
                  <a:pt x="1157" y="1714"/>
                </a:lnTo>
                <a:lnTo>
                  <a:pt x="1143" y="1711"/>
                </a:lnTo>
                <a:lnTo>
                  <a:pt x="1128" y="1708"/>
                </a:lnTo>
                <a:lnTo>
                  <a:pt x="1115" y="1704"/>
                </a:lnTo>
                <a:lnTo>
                  <a:pt x="1101" y="1700"/>
                </a:lnTo>
                <a:lnTo>
                  <a:pt x="1088" y="1694"/>
                </a:lnTo>
                <a:lnTo>
                  <a:pt x="1075" y="1688"/>
                </a:lnTo>
                <a:lnTo>
                  <a:pt x="1064" y="1683"/>
                </a:lnTo>
                <a:lnTo>
                  <a:pt x="1051" y="1675"/>
                </a:lnTo>
                <a:lnTo>
                  <a:pt x="1040" y="1668"/>
                </a:lnTo>
                <a:lnTo>
                  <a:pt x="1030" y="1660"/>
                </a:lnTo>
                <a:lnTo>
                  <a:pt x="1018" y="1651"/>
                </a:lnTo>
                <a:lnTo>
                  <a:pt x="1008" y="1643"/>
                </a:lnTo>
                <a:lnTo>
                  <a:pt x="998" y="1633"/>
                </a:lnTo>
                <a:lnTo>
                  <a:pt x="988" y="1624"/>
                </a:lnTo>
                <a:lnTo>
                  <a:pt x="980" y="1612"/>
                </a:lnTo>
                <a:lnTo>
                  <a:pt x="971" y="1602"/>
                </a:lnTo>
                <a:lnTo>
                  <a:pt x="963" y="1591"/>
                </a:lnTo>
                <a:lnTo>
                  <a:pt x="956" y="1580"/>
                </a:lnTo>
                <a:lnTo>
                  <a:pt x="948" y="1567"/>
                </a:lnTo>
                <a:lnTo>
                  <a:pt x="937" y="1542"/>
                </a:lnTo>
                <a:lnTo>
                  <a:pt x="933" y="1530"/>
                </a:lnTo>
                <a:lnTo>
                  <a:pt x="927" y="1515"/>
                </a:lnTo>
                <a:lnTo>
                  <a:pt x="924" y="1502"/>
                </a:lnTo>
                <a:lnTo>
                  <a:pt x="920" y="1488"/>
                </a:lnTo>
                <a:lnTo>
                  <a:pt x="918" y="1474"/>
                </a:lnTo>
                <a:lnTo>
                  <a:pt x="916" y="1459"/>
                </a:lnTo>
                <a:lnTo>
                  <a:pt x="916" y="1445"/>
                </a:lnTo>
                <a:lnTo>
                  <a:pt x="914" y="1431"/>
                </a:lnTo>
                <a:lnTo>
                  <a:pt x="916" y="1415"/>
                </a:lnTo>
                <a:lnTo>
                  <a:pt x="916" y="1401"/>
                </a:lnTo>
                <a:lnTo>
                  <a:pt x="918" y="1387"/>
                </a:lnTo>
                <a:lnTo>
                  <a:pt x="920" y="1372"/>
                </a:lnTo>
                <a:lnTo>
                  <a:pt x="924" y="1358"/>
                </a:lnTo>
                <a:lnTo>
                  <a:pt x="927" y="1345"/>
                </a:lnTo>
                <a:lnTo>
                  <a:pt x="933" y="1332"/>
                </a:lnTo>
                <a:lnTo>
                  <a:pt x="937" y="1318"/>
                </a:lnTo>
                <a:lnTo>
                  <a:pt x="943" y="1306"/>
                </a:lnTo>
                <a:lnTo>
                  <a:pt x="948" y="1294"/>
                </a:lnTo>
                <a:lnTo>
                  <a:pt x="956" y="1282"/>
                </a:lnTo>
                <a:lnTo>
                  <a:pt x="963" y="1269"/>
                </a:lnTo>
                <a:lnTo>
                  <a:pt x="971" y="1259"/>
                </a:lnTo>
                <a:lnTo>
                  <a:pt x="980" y="1248"/>
                </a:lnTo>
                <a:lnTo>
                  <a:pt x="988" y="1238"/>
                </a:lnTo>
                <a:lnTo>
                  <a:pt x="998" y="1228"/>
                </a:lnTo>
                <a:lnTo>
                  <a:pt x="1008" y="1218"/>
                </a:lnTo>
                <a:lnTo>
                  <a:pt x="1018" y="1209"/>
                </a:lnTo>
                <a:lnTo>
                  <a:pt x="1030" y="1201"/>
                </a:lnTo>
                <a:lnTo>
                  <a:pt x="1040" y="1194"/>
                </a:lnTo>
                <a:lnTo>
                  <a:pt x="1051" y="1185"/>
                </a:lnTo>
                <a:lnTo>
                  <a:pt x="1064" y="1179"/>
                </a:lnTo>
                <a:lnTo>
                  <a:pt x="1088" y="1166"/>
                </a:lnTo>
                <a:lnTo>
                  <a:pt x="1101" y="1162"/>
                </a:lnTo>
                <a:lnTo>
                  <a:pt x="1115" y="1158"/>
                </a:lnTo>
                <a:lnTo>
                  <a:pt x="1128" y="1153"/>
                </a:lnTo>
                <a:lnTo>
                  <a:pt x="1143" y="1151"/>
                </a:lnTo>
                <a:lnTo>
                  <a:pt x="1157" y="1148"/>
                </a:lnTo>
                <a:lnTo>
                  <a:pt x="1171" y="1146"/>
                </a:lnTo>
                <a:lnTo>
                  <a:pt x="1185" y="1145"/>
                </a:lnTo>
                <a:lnTo>
                  <a:pt x="1201" y="1145"/>
                </a:lnTo>
                <a:close/>
                <a:moveTo>
                  <a:pt x="2287" y="1774"/>
                </a:moveTo>
                <a:lnTo>
                  <a:pt x="2304" y="1774"/>
                </a:lnTo>
                <a:lnTo>
                  <a:pt x="2321" y="1777"/>
                </a:lnTo>
                <a:lnTo>
                  <a:pt x="2329" y="1780"/>
                </a:lnTo>
                <a:lnTo>
                  <a:pt x="2338" y="1781"/>
                </a:lnTo>
                <a:lnTo>
                  <a:pt x="2354" y="1787"/>
                </a:lnTo>
                <a:lnTo>
                  <a:pt x="2368" y="1794"/>
                </a:lnTo>
                <a:lnTo>
                  <a:pt x="2375" y="1798"/>
                </a:lnTo>
                <a:lnTo>
                  <a:pt x="2382" y="1803"/>
                </a:lnTo>
                <a:lnTo>
                  <a:pt x="2397" y="1813"/>
                </a:lnTo>
                <a:lnTo>
                  <a:pt x="2408" y="1824"/>
                </a:lnTo>
                <a:lnTo>
                  <a:pt x="2419" y="1836"/>
                </a:lnTo>
                <a:lnTo>
                  <a:pt x="2424" y="1843"/>
                </a:lnTo>
                <a:lnTo>
                  <a:pt x="2429" y="1848"/>
                </a:lnTo>
                <a:lnTo>
                  <a:pt x="2434" y="1856"/>
                </a:lnTo>
                <a:lnTo>
                  <a:pt x="2438" y="1863"/>
                </a:lnTo>
                <a:lnTo>
                  <a:pt x="2445" y="1878"/>
                </a:lnTo>
                <a:lnTo>
                  <a:pt x="2451" y="1894"/>
                </a:lnTo>
                <a:lnTo>
                  <a:pt x="2455" y="1910"/>
                </a:lnTo>
                <a:lnTo>
                  <a:pt x="2457" y="1918"/>
                </a:lnTo>
                <a:lnTo>
                  <a:pt x="2457" y="1927"/>
                </a:lnTo>
                <a:lnTo>
                  <a:pt x="2458" y="1937"/>
                </a:lnTo>
                <a:lnTo>
                  <a:pt x="2458" y="1946"/>
                </a:lnTo>
                <a:lnTo>
                  <a:pt x="2457" y="1963"/>
                </a:lnTo>
                <a:lnTo>
                  <a:pt x="2455" y="1980"/>
                </a:lnTo>
                <a:lnTo>
                  <a:pt x="2452" y="1989"/>
                </a:lnTo>
                <a:lnTo>
                  <a:pt x="2451" y="1997"/>
                </a:lnTo>
                <a:lnTo>
                  <a:pt x="2445" y="2013"/>
                </a:lnTo>
                <a:lnTo>
                  <a:pt x="2438" y="2027"/>
                </a:lnTo>
                <a:lnTo>
                  <a:pt x="2434" y="2034"/>
                </a:lnTo>
                <a:lnTo>
                  <a:pt x="2429" y="2041"/>
                </a:lnTo>
                <a:lnTo>
                  <a:pt x="2419" y="2056"/>
                </a:lnTo>
                <a:lnTo>
                  <a:pt x="2408" y="2067"/>
                </a:lnTo>
                <a:lnTo>
                  <a:pt x="2397" y="2079"/>
                </a:lnTo>
                <a:lnTo>
                  <a:pt x="2389" y="2083"/>
                </a:lnTo>
                <a:lnTo>
                  <a:pt x="2382" y="2089"/>
                </a:lnTo>
                <a:lnTo>
                  <a:pt x="2375" y="2093"/>
                </a:lnTo>
                <a:lnTo>
                  <a:pt x="2368" y="2097"/>
                </a:lnTo>
                <a:lnTo>
                  <a:pt x="2354" y="2104"/>
                </a:lnTo>
                <a:lnTo>
                  <a:pt x="2338" y="2110"/>
                </a:lnTo>
                <a:lnTo>
                  <a:pt x="2321" y="2114"/>
                </a:lnTo>
                <a:lnTo>
                  <a:pt x="2312" y="2116"/>
                </a:lnTo>
                <a:lnTo>
                  <a:pt x="2304" y="2116"/>
                </a:lnTo>
                <a:lnTo>
                  <a:pt x="2295" y="2117"/>
                </a:lnTo>
                <a:lnTo>
                  <a:pt x="2287" y="2117"/>
                </a:lnTo>
                <a:lnTo>
                  <a:pt x="2270" y="2116"/>
                </a:lnTo>
                <a:lnTo>
                  <a:pt x="2252" y="2114"/>
                </a:lnTo>
                <a:lnTo>
                  <a:pt x="2244" y="2112"/>
                </a:lnTo>
                <a:lnTo>
                  <a:pt x="2235" y="2110"/>
                </a:lnTo>
                <a:lnTo>
                  <a:pt x="2220" y="2104"/>
                </a:lnTo>
                <a:lnTo>
                  <a:pt x="2204" y="2097"/>
                </a:lnTo>
                <a:lnTo>
                  <a:pt x="2197" y="2093"/>
                </a:lnTo>
                <a:lnTo>
                  <a:pt x="2190" y="2089"/>
                </a:lnTo>
                <a:lnTo>
                  <a:pt x="2177" y="2079"/>
                </a:lnTo>
                <a:lnTo>
                  <a:pt x="2165" y="2067"/>
                </a:lnTo>
                <a:lnTo>
                  <a:pt x="2154" y="2056"/>
                </a:lnTo>
                <a:lnTo>
                  <a:pt x="2148" y="2049"/>
                </a:lnTo>
                <a:lnTo>
                  <a:pt x="2144" y="2041"/>
                </a:lnTo>
                <a:lnTo>
                  <a:pt x="2140" y="2034"/>
                </a:lnTo>
                <a:lnTo>
                  <a:pt x="2135" y="2027"/>
                </a:lnTo>
                <a:lnTo>
                  <a:pt x="2128" y="2013"/>
                </a:lnTo>
                <a:lnTo>
                  <a:pt x="2122" y="1997"/>
                </a:lnTo>
                <a:lnTo>
                  <a:pt x="2118" y="1980"/>
                </a:lnTo>
                <a:lnTo>
                  <a:pt x="2117" y="1971"/>
                </a:lnTo>
                <a:lnTo>
                  <a:pt x="2115" y="1963"/>
                </a:lnTo>
                <a:lnTo>
                  <a:pt x="2115" y="1954"/>
                </a:lnTo>
                <a:lnTo>
                  <a:pt x="2115" y="1946"/>
                </a:lnTo>
                <a:lnTo>
                  <a:pt x="2115" y="1927"/>
                </a:lnTo>
                <a:lnTo>
                  <a:pt x="2118" y="1910"/>
                </a:lnTo>
                <a:lnTo>
                  <a:pt x="2121" y="1903"/>
                </a:lnTo>
                <a:lnTo>
                  <a:pt x="2122" y="1894"/>
                </a:lnTo>
                <a:lnTo>
                  <a:pt x="2128" y="1878"/>
                </a:lnTo>
                <a:lnTo>
                  <a:pt x="2135" y="1863"/>
                </a:lnTo>
                <a:lnTo>
                  <a:pt x="2140" y="1856"/>
                </a:lnTo>
                <a:lnTo>
                  <a:pt x="2144" y="1848"/>
                </a:lnTo>
                <a:lnTo>
                  <a:pt x="2154" y="1836"/>
                </a:lnTo>
                <a:lnTo>
                  <a:pt x="2165" y="1824"/>
                </a:lnTo>
                <a:lnTo>
                  <a:pt x="2177" y="1813"/>
                </a:lnTo>
                <a:lnTo>
                  <a:pt x="2184" y="1807"/>
                </a:lnTo>
                <a:lnTo>
                  <a:pt x="2190" y="1803"/>
                </a:lnTo>
                <a:lnTo>
                  <a:pt x="2197" y="1798"/>
                </a:lnTo>
                <a:lnTo>
                  <a:pt x="2204" y="1794"/>
                </a:lnTo>
                <a:lnTo>
                  <a:pt x="2220" y="1787"/>
                </a:lnTo>
                <a:lnTo>
                  <a:pt x="2235" y="1781"/>
                </a:lnTo>
                <a:lnTo>
                  <a:pt x="2252" y="1777"/>
                </a:lnTo>
                <a:lnTo>
                  <a:pt x="2260" y="1775"/>
                </a:lnTo>
                <a:lnTo>
                  <a:pt x="2270" y="1774"/>
                </a:lnTo>
                <a:lnTo>
                  <a:pt x="2278" y="1774"/>
                </a:lnTo>
                <a:lnTo>
                  <a:pt x="2287" y="1774"/>
                </a:lnTo>
                <a:close/>
                <a:moveTo>
                  <a:pt x="371" y="2060"/>
                </a:moveTo>
                <a:lnTo>
                  <a:pt x="393" y="2061"/>
                </a:lnTo>
                <a:lnTo>
                  <a:pt x="413" y="2064"/>
                </a:lnTo>
                <a:lnTo>
                  <a:pt x="421" y="2066"/>
                </a:lnTo>
                <a:lnTo>
                  <a:pt x="431" y="2069"/>
                </a:lnTo>
                <a:lnTo>
                  <a:pt x="441" y="2071"/>
                </a:lnTo>
                <a:lnTo>
                  <a:pt x="450" y="2076"/>
                </a:lnTo>
                <a:lnTo>
                  <a:pt x="467" y="2084"/>
                </a:lnTo>
                <a:lnTo>
                  <a:pt x="484" y="2094"/>
                </a:lnTo>
                <a:lnTo>
                  <a:pt x="500" y="2106"/>
                </a:lnTo>
                <a:lnTo>
                  <a:pt x="507" y="2112"/>
                </a:lnTo>
                <a:lnTo>
                  <a:pt x="514" y="2119"/>
                </a:lnTo>
                <a:lnTo>
                  <a:pt x="520" y="2126"/>
                </a:lnTo>
                <a:lnTo>
                  <a:pt x="527" y="2133"/>
                </a:lnTo>
                <a:lnTo>
                  <a:pt x="538" y="2147"/>
                </a:lnTo>
                <a:lnTo>
                  <a:pt x="548" y="2164"/>
                </a:lnTo>
                <a:lnTo>
                  <a:pt x="553" y="2173"/>
                </a:lnTo>
                <a:lnTo>
                  <a:pt x="556" y="2182"/>
                </a:lnTo>
                <a:lnTo>
                  <a:pt x="563" y="2200"/>
                </a:lnTo>
                <a:lnTo>
                  <a:pt x="568" y="2220"/>
                </a:lnTo>
                <a:lnTo>
                  <a:pt x="570" y="2229"/>
                </a:lnTo>
                <a:lnTo>
                  <a:pt x="571" y="2240"/>
                </a:lnTo>
                <a:lnTo>
                  <a:pt x="571" y="2250"/>
                </a:lnTo>
                <a:lnTo>
                  <a:pt x="571" y="2260"/>
                </a:lnTo>
                <a:lnTo>
                  <a:pt x="571" y="2270"/>
                </a:lnTo>
                <a:lnTo>
                  <a:pt x="571" y="2280"/>
                </a:lnTo>
                <a:lnTo>
                  <a:pt x="568" y="2300"/>
                </a:lnTo>
                <a:lnTo>
                  <a:pt x="566" y="2310"/>
                </a:lnTo>
                <a:lnTo>
                  <a:pt x="563" y="2320"/>
                </a:lnTo>
                <a:lnTo>
                  <a:pt x="560" y="2329"/>
                </a:lnTo>
                <a:lnTo>
                  <a:pt x="556" y="2339"/>
                </a:lnTo>
                <a:lnTo>
                  <a:pt x="548" y="2356"/>
                </a:lnTo>
                <a:lnTo>
                  <a:pt x="538" y="2373"/>
                </a:lnTo>
                <a:lnTo>
                  <a:pt x="527" y="2387"/>
                </a:lnTo>
                <a:lnTo>
                  <a:pt x="520" y="2395"/>
                </a:lnTo>
                <a:lnTo>
                  <a:pt x="514" y="2402"/>
                </a:lnTo>
                <a:lnTo>
                  <a:pt x="507" y="2409"/>
                </a:lnTo>
                <a:lnTo>
                  <a:pt x="500" y="2415"/>
                </a:lnTo>
                <a:lnTo>
                  <a:pt x="484" y="2426"/>
                </a:lnTo>
                <a:lnTo>
                  <a:pt x="467" y="2436"/>
                </a:lnTo>
                <a:lnTo>
                  <a:pt x="458" y="2440"/>
                </a:lnTo>
                <a:lnTo>
                  <a:pt x="450" y="2445"/>
                </a:lnTo>
                <a:lnTo>
                  <a:pt x="431" y="2452"/>
                </a:lnTo>
                <a:lnTo>
                  <a:pt x="413" y="2456"/>
                </a:lnTo>
                <a:lnTo>
                  <a:pt x="403" y="2458"/>
                </a:lnTo>
                <a:lnTo>
                  <a:pt x="393" y="2459"/>
                </a:lnTo>
                <a:lnTo>
                  <a:pt x="371" y="2460"/>
                </a:lnTo>
                <a:lnTo>
                  <a:pt x="351" y="2459"/>
                </a:lnTo>
                <a:lnTo>
                  <a:pt x="331" y="2456"/>
                </a:lnTo>
                <a:lnTo>
                  <a:pt x="321" y="2455"/>
                </a:lnTo>
                <a:lnTo>
                  <a:pt x="311" y="2452"/>
                </a:lnTo>
                <a:lnTo>
                  <a:pt x="303" y="2449"/>
                </a:lnTo>
                <a:lnTo>
                  <a:pt x="293" y="2445"/>
                </a:lnTo>
                <a:lnTo>
                  <a:pt x="276" y="2436"/>
                </a:lnTo>
                <a:lnTo>
                  <a:pt x="260" y="2426"/>
                </a:lnTo>
                <a:lnTo>
                  <a:pt x="244" y="2415"/>
                </a:lnTo>
                <a:lnTo>
                  <a:pt x="237" y="2409"/>
                </a:lnTo>
                <a:lnTo>
                  <a:pt x="230" y="2402"/>
                </a:lnTo>
                <a:lnTo>
                  <a:pt x="223" y="2395"/>
                </a:lnTo>
                <a:lnTo>
                  <a:pt x="217" y="2387"/>
                </a:lnTo>
                <a:lnTo>
                  <a:pt x="206" y="2373"/>
                </a:lnTo>
                <a:lnTo>
                  <a:pt x="196" y="2356"/>
                </a:lnTo>
                <a:lnTo>
                  <a:pt x="191" y="2347"/>
                </a:lnTo>
                <a:lnTo>
                  <a:pt x="187" y="2339"/>
                </a:lnTo>
                <a:lnTo>
                  <a:pt x="180" y="2320"/>
                </a:lnTo>
                <a:lnTo>
                  <a:pt x="176" y="2300"/>
                </a:lnTo>
                <a:lnTo>
                  <a:pt x="174" y="2290"/>
                </a:lnTo>
                <a:lnTo>
                  <a:pt x="173" y="2280"/>
                </a:lnTo>
                <a:lnTo>
                  <a:pt x="171" y="2270"/>
                </a:lnTo>
                <a:lnTo>
                  <a:pt x="171" y="2260"/>
                </a:lnTo>
                <a:lnTo>
                  <a:pt x="171" y="2250"/>
                </a:lnTo>
                <a:lnTo>
                  <a:pt x="173" y="2240"/>
                </a:lnTo>
                <a:lnTo>
                  <a:pt x="176" y="2220"/>
                </a:lnTo>
                <a:lnTo>
                  <a:pt x="179" y="2210"/>
                </a:lnTo>
                <a:lnTo>
                  <a:pt x="180" y="2200"/>
                </a:lnTo>
                <a:lnTo>
                  <a:pt x="184" y="2192"/>
                </a:lnTo>
                <a:lnTo>
                  <a:pt x="187" y="2182"/>
                </a:lnTo>
                <a:lnTo>
                  <a:pt x="196" y="2164"/>
                </a:lnTo>
                <a:lnTo>
                  <a:pt x="206" y="2147"/>
                </a:lnTo>
                <a:lnTo>
                  <a:pt x="217" y="2133"/>
                </a:lnTo>
                <a:lnTo>
                  <a:pt x="223" y="2126"/>
                </a:lnTo>
                <a:lnTo>
                  <a:pt x="230" y="2119"/>
                </a:lnTo>
                <a:lnTo>
                  <a:pt x="237" y="2112"/>
                </a:lnTo>
                <a:lnTo>
                  <a:pt x="244" y="2106"/>
                </a:lnTo>
                <a:lnTo>
                  <a:pt x="260" y="2094"/>
                </a:lnTo>
                <a:lnTo>
                  <a:pt x="276" y="2084"/>
                </a:lnTo>
                <a:lnTo>
                  <a:pt x="284" y="2080"/>
                </a:lnTo>
                <a:lnTo>
                  <a:pt x="293" y="2076"/>
                </a:lnTo>
                <a:lnTo>
                  <a:pt x="311" y="2069"/>
                </a:lnTo>
                <a:lnTo>
                  <a:pt x="331" y="2064"/>
                </a:lnTo>
                <a:lnTo>
                  <a:pt x="341" y="2063"/>
                </a:lnTo>
                <a:lnTo>
                  <a:pt x="351" y="2061"/>
                </a:lnTo>
                <a:lnTo>
                  <a:pt x="371" y="20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Snip Diagonal Corner Rectangle 33"/>
          <p:cNvSpPr/>
          <p:nvPr/>
        </p:nvSpPr>
        <p:spPr>
          <a:xfrm>
            <a:off x="4295800" y="1844675"/>
            <a:ext cx="936253" cy="93625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36" name="Snip Diagonal Corner Rectangle 35"/>
          <p:cNvSpPr/>
          <p:nvPr/>
        </p:nvSpPr>
        <p:spPr>
          <a:xfrm>
            <a:off x="7967663" y="1844675"/>
            <a:ext cx="936253" cy="93625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439816" y="1987551"/>
            <a:ext cx="649288" cy="649288"/>
          </a:xfrm>
          <a:custGeom>
            <a:avLst/>
            <a:gdLst>
              <a:gd name="T0" fmla="*/ 2927 w 3677"/>
              <a:gd name="T1" fmla="*/ 2927 h 3677"/>
              <a:gd name="T2" fmla="*/ 3009 w 3677"/>
              <a:gd name="T3" fmla="*/ 1838 h 3677"/>
              <a:gd name="T4" fmla="*/ 2927 w 3677"/>
              <a:gd name="T5" fmla="*/ 750 h 3677"/>
              <a:gd name="T6" fmla="*/ 1838 w 3677"/>
              <a:gd name="T7" fmla="*/ 669 h 3677"/>
              <a:gd name="T8" fmla="*/ 750 w 3677"/>
              <a:gd name="T9" fmla="*/ 750 h 3677"/>
              <a:gd name="T10" fmla="*/ 669 w 3677"/>
              <a:gd name="T11" fmla="*/ 1542 h 3677"/>
              <a:gd name="T12" fmla="*/ 669 w 3677"/>
              <a:gd name="T13" fmla="*/ 2771 h 3677"/>
              <a:gd name="T14" fmla="*/ 795 w 3677"/>
              <a:gd name="T15" fmla="*/ 2964 h 3677"/>
              <a:gd name="T16" fmla="*/ 2748 w 3677"/>
              <a:gd name="T17" fmla="*/ 1 h 3677"/>
              <a:gd name="T18" fmla="*/ 2884 w 3677"/>
              <a:gd name="T19" fmla="*/ 103 h 3677"/>
              <a:gd name="T20" fmla="*/ 3105 w 3677"/>
              <a:gd name="T21" fmla="*/ 464 h 3677"/>
              <a:gd name="T22" fmla="*/ 3306 w 3677"/>
              <a:gd name="T23" fmla="*/ 743 h 3677"/>
              <a:gd name="T24" fmla="*/ 3648 w 3677"/>
              <a:gd name="T25" fmla="*/ 854 h 3677"/>
              <a:gd name="T26" fmla="*/ 3639 w 3677"/>
              <a:gd name="T27" fmla="*/ 1053 h 3677"/>
              <a:gd name="T28" fmla="*/ 3536 w 3677"/>
              <a:gd name="T29" fmla="*/ 1377 h 3677"/>
              <a:gd name="T30" fmla="*/ 3660 w 3677"/>
              <a:gd name="T31" fmla="*/ 1469 h 3677"/>
              <a:gd name="T32" fmla="*/ 3628 w 3677"/>
              <a:gd name="T33" fmla="*/ 1660 h 3677"/>
              <a:gd name="T34" fmla="*/ 3543 w 3677"/>
              <a:gd name="T35" fmla="*/ 1971 h 3677"/>
              <a:gd name="T36" fmla="*/ 3674 w 3677"/>
              <a:gd name="T37" fmla="*/ 2102 h 3677"/>
              <a:gd name="T38" fmla="*/ 3589 w 3677"/>
              <a:gd name="T39" fmla="*/ 2282 h 3677"/>
              <a:gd name="T40" fmla="*/ 3610 w 3677"/>
              <a:gd name="T41" fmla="*/ 2596 h 3677"/>
              <a:gd name="T42" fmla="*/ 3672 w 3677"/>
              <a:gd name="T43" fmla="*/ 2772 h 3677"/>
              <a:gd name="T44" fmla="*/ 3527 w 3677"/>
              <a:gd name="T45" fmla="*/ 2896 h 3677"/>
              <a:gd name="T46" fmla="*/ 3175 w 3677"/>
              <a:gd name="T47" fmla="*/ 3148 h 3677"/>
              <a:gd name="T48" fmla="*/ 2898 w 3677"/>
              <a:gd name="T49" fmla="*/ 3510 h 3677"/>
              <a:gd name="T50" fmla="*/ 2802 w 3677"/>
              <a:gd name="T51" fmla="*/ 3661 h 3677"/>
              <a:gd name="T52" fmla="*/ 2601 w 3677"/>
              <a:gd name="T53" fmla="*/ 3616 h 3677"/>
              <a:gd name="T54" fmla="*/ 2289 w 3677"/>
              <a:gd name="T55" fmla="*/ 3575 h 3677"/>
              <a:gd name="T56" fmla="*/ 2118 w 3677"/>
              <a:gd name="T57" fmla="*/ 3676 h 3677"/>
              <a:gd name="T58" fmla="*/ 1973 w 3677"/>
              <a:gd name="T59" fmla="*/ 3552 h 3677"/>
              <a:gd name="T60" fmla="*/ 1670 w 3677"/>
              <a:gd name="T61" fmla="*/ 3616 h 3677"/>
              <a:gd name="T62" fmla="*/ 1498 w 3677"/>
              <a:gd name="T63" fmla="*/ 3672 h 3677"/>
              <a:gd name="T64" fmla="*/ 1374 w 3677"/>
              <a:gd name="T65" fmla="*/ 3527 h 3677"/>
              <a:gd name="T66" fmla="*/ 1047 w 3677"/>
              <a:gd name="T67" fmla="*/ 3644 h 3677"/>
              <a:gd name="T68" fmla="*/ 854 w 3677"/>
              <a:gd name="T69" fmla="*/ 3648 h 3677"/>
              <a:gd name="T70" fmla="*/ 724 w 3677"/>
              <a:gd name="T71" fmla="*/ 3302 h 3677"/>
              <a:gd name="T72" fmla="*/ 462 w 3677"/>
              <a:gd name="T73" fmla="*/ 3106 h 3677"/>
              <a:gd name="T74" fmla="*/ 117 w 3677"/>
              <a:gd name="T75" fmla="*/ 2890 h 3677"/>
              <a:gd name="T76" fmla="*/ 1 w 3677"/>
              <a:gd name="T77" fmla="*/ 2713 h 3677"/>
              <a:gd name="T78" fmla="*/ 87 w 3677"/>
              <a:gd name="T79" fmla="*/ 2583 h 3677"/>
              <a:gd name="T80" fmla="*/ 94 w 3677"/>
              <a:gd name="T81" fmla="*/ 2286 h 3677"/>
              <a:gd name="T82" fmla="*/ 0 w 3677"/>
              <a:gd name="T83" fmla="*/ 2135 h 3677"/>
              <a:gd name="T84" fmla="*/ 80 w 3677"/>
              <a:gd name="T85" fmla="*/ 1992 h 3677"/>
              <a:gd name="T86" fmla="*/ 102 w 3677"/>
              <a:gd name="T87" fmla="*/ 1696 h 3677"/>
              <a:gd name="T88" fmla="*/ 3 w 3677"/>
              <a:gd name="T89" fmla="*/ 1509 h 3677"/>
              <a:gd name="T90" fmla="*/ 117 w 3677"/>
              <a:gd name="T91" fmla="*/ 1382 h 3677"/>
              <a:gd name="T92" fmla="*/ 60 w 3677"/>
              <a:gd name="T93" fmla="*/ 1075 h 3677"/>
              <a:gd name="T94" fmla="*/ 16 w 3677"/>
              <a:gd name="T95" fmla="*/ 875 h 3677"/>
              <a:gd name="T96" fmla="*/ 150 w 3677"/>
              <a:gd name="T97" fmla="*/ 780 h 3677"/>
              <a:gd name="T98" fmla="*/ 487 w 3677"/>
              <a:gd name="T99" fmla="*/ 541 h 3677"/>
              <a:gd name="T100" fmla="*/ 780 w 3677"/>
              <a:gd name="T101" fmla="*/ 357 h 3677"/>
              <a:gd name="T102" fmla="*/ 854 w 3677"/>
              <a:gd name="T103" fmla="*/ 29 h 3677"/>
              <a:gd name="T104" fmla="*/ 1047 w 3677"/>
              <a:gd name="T105" fmla="*/ 34 h 3677"/>
              <a:gd name="T106" fmla="*/ 1374 w 3677"/>
              <a:gd name="T107" fmla="*/ 150 h 3677"/>
              <a:gd name="T108" fmla="*/ 1476 w 3677"/>
              <a:gd name="T109" fmla="*/ 14 h 3677"/>
              <a:gd name="T110" fmla="*/ 1674 w 3677"/>
              <a:gd name="T111" fmla="*/ 67 h 3677"/>
              <a:gd name="T112" fmla="*/ 1984 w 3677"/>
              <a:gd name="T113" fmla="*/ 95 h 3677"/>
              <a:gd name="T114" fmla="*/ 2118 w 3677"/>
              <a:gd name="T115" fmla="*/ 1 h 3677"/>
              <a:gd name="T116" fmla="*/ 2282 w 3677"/>
              <a:gd name="T117" fmla="*/ 88 h 3677"/>
              <a:gd name="T118" fmla="*/ 2587 w 3677"/>
              <a:gd name="T119" fmla="*/ 81 h 3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7" h="3677">
                <a:moveTo>
                  <a:pt x="2730" y="3009"/>
                </a:moveTo>
                <a:lnTo>
                  <a:pt x="2744" y="3008"/>
                </a:lnTo>
                <a:lnTo>
                  <a:pt x="2758" y="3007"/>
                </a:lnTo>
                <a:lnTo>
                  <a:pt x="2772" y="3006"/>
                </a:lnTo>
                <a:lnTo>
                  <a:pt x="2786" y="3002"/>
                </a:lnTo>
                <a:lnTo>
                  <a:pt x="2793" y="3001"/>
                </a:lnTo>
                <a:lnTo>
                  <a:pt x="2800" y="3000"/>
                </a:lnTo>
                <a:lnTo>
                  <a:pt x="2813" y="2996"/>
                </a:lnTo>
                <a:lnTo>
                  <a:pt x="2826" y="2992"/>
                </a:lnTo>
                <a:lnTo>
                  <a:pt x="2839" y="2986"/>
                </a:lnTo>
                <a:lnTo>
                  <a:pt x="2851" y="2981"/>
                </a:lnTo>
                <a:lnTo>
                  <a:pt x="2862" y="2975"/>
                </a:lnTo>
                <a:lnTo>
                  <a:pt x="2874" y="2968"/>
                </a:lnTo>
                <a:lnTo>
                  <a:pt x="2885" y="2961"/>
                </a:lnTo>
                <a:lnTo>
                  <a:pt x="2897" y="2953"/>
                </a:lnTo>
                <a:lnTo>
                  <a:pt x="2906" y="2945"/>
                </a:lnTo>
                <a:lnTo>
                  <a:pt x="2917" y="2936"/>
                </a:lnTo>
                <a:lnTo>
                  <a:pt x="2927" y="2927"/>
                </a:lnTo>
                <a:lnTo>
                  <a:pt x="2935" y="2918"/>
                </a:lnTo>
                <a:lnTo>
                  <a:pt x="2944" y="2907"/>
                </a:lnTo>
                <a:lnTo>
                  <a:pt x="2952" y="2896"/>
                </a:lnTo>
                <a:lnTo>
                  <a:pt x="2960" y="2886"/>
                </a:lnTo>
                <a:lnTo>
                  <a:pt x="2967" y="2875"/>
                </a:lnTo>
                <a:lnTo>
                  <a:pt x="2974" y="2863"/>
                </a:lnTo>
                <a:lnTo>
                  <a:pt x="2980" y="2851"/>
                </a:lnTo>
                <a:lnTo>
                  <a:pt x="2986" y="2838"/>
                </a:lnTo>
                <a:lnTo>
                  <a:pt x="2991" y="2825"/>
                </a:lnTo>
                <a:lnTo>
                  <a:pt x="2995" y="2813"/>
                </a:lnTo>
                <a:lnTo>
                  <a:pt x="3000" y="2800"/>
                </a:lnTo>
                <a:lnTo>
                  <a:pt x="3003" y="2786"/>
                </a:lnTo>
                <a:lnTo>
                  <a:pt x="3005" y="2772"/>
                </a:lnTo>
                <a:lnTo>
                  <a:pt x="3007" y="2758"/>
                </a:lnTo>
                <a:lnTo>
                  <a:pt x="3008" y="2744"/>
                </a:lnTo>
                <a:lnTo>
                  <a:pt x="3009" y="2730"/>
                </a:lnTo>
                <a:lnTo>
                  <a:pt x="3009" y="2284"/>
                </a:lnTo>
                <a:lnTo>
                  <a:pt x="3009" y="1838"/>
                </a:lnTo>
                <a:lnTo>
                  <a:pt x="3009" y="1392"/>
                </a:lnTo>
                <a:lnTo>
                  <a:pt x="3009" y="947"/>
                </a:lnTo>
                <a:lnTo>
                  <a:pt x="3008" y="933"/>
                </a:lnTo>
                <a:lnTo>
                  <a:pt x="3007" y="919"/>
                </a:lnTo>
                <a:lnTo>
                  <a:pt x="3005" y="905"/>
                </a:lnTo>
                <a:lnTo>
                  <a:pt x="3003" y="891"/>
                </a:lnTo>
                <a:lnTo>
                  <a:pt x="3000" y="878"/>
                </a:lnTo>
                <a:lnTo>
                  <a:pt x="2995" y="864"/>
                </a:lnTo>
                <a:lnTo>
                  <a:pt x="2991" y="851"/>
                </a:lnTo>
                <a:lnTo>
                  <a:pt x="2986" y="838"/>
                </a:lnTo>
                <a:lnTo>
                  <a:pt x="2980" y="826"/>
                </a:lnTo>
                <a:lnTo>
                  <a:pt x="2974" y="815"/>
                </a:lnTo>
                <a:lnTo>
                  <a:pt x="2967" y="803"/>
                </a:lnTo>
                <a:lnTo>
                  <a:pt x="2960" y="791"/>
                </a:lnTo>
                <a:lnTo>
                  <a:pt x="2952" y="780"/>
                </a:lnTo>
                <a:lnTo>
                  <a:pt x="2944" y="770"/>
                </a:lnTo>
                <a:lnTo>
                  <a:pt x="2935" y="760"/>
                </a:lnTo>
                <a:lnTo>
                  <a:pt x="2927" y="750"/>
                </a:lnTo>
                <a:lnTo>
                  <a:pt x="2917" y="741"/>
                </a:lnTo>
                <a:lnTo>
                  <a:pt x="2906" y="732"/>
                </a:lnTo>
                <a:lnTo>
                  <a:pt x="2897" y="724"/>
                </a:lnTo>
                <a:lnTo>
                  <a:pt x="2885" y="716"/>
                </a:lnTo>
                <a:lnTo>
                  <a:pt x="2874" y="709"/>
                </a:lnTo>
                <a:lnTo>
                  <a:pt x="2862" y="702"/>
                </a:lnTo>
                <a:lnTo>
                  <a:pt x="2851" y="696"/>
                </a:lnTo>
                <a:lnTo>
                  <a:pt x="2839" y="690"/>
                </a:lnTo>
                <a:lnTo>
                  <a:pt x="2826" y="686"/>
                </a:lnTo>
                <a:lnTo>
                  <a:pt x="2813" y="681"/>
                </a:lnTo>
                <a:lnTo>
                  <a:pt x="2800" y="677"/>
                </a:lnTo>
                <a:lnTo>
                  <a:pt x="2786" y="674"/>
                </a:lnTo>
                <a:lnTo>
                  <a:pt x="2772" y="672"/>
                </a:lnTo>
                <a:lnTo>
                  <a:pt x="2758" y="670"/>
                </a:lnTo>
                <a:lnTo>
                  <a:pt x="2744" y="669"/>
                </a:lnTo>
                <a:lnTo>
                  <a:pt x="2730" y="669"/>
                </a:lnTo>
                <a:lnTo>
                  <a:pt x="2284" y="669"/>
                </a:lnTo>
                <a:lnTo>
                  <a:pt x="1838" y="669"/>
                </a:lnTo>
                <a:lnTo>
                  <a:pt x="1392" y="669"/>
                </a:lnTo>
                <a:lnTo>
                  <a:pt x="947" y="669"/>
                </a:lnTo>
                <a:lnTo>
                  <a:pt x="933" y="669"/>
                </a:lnTo>
                <a:lnTo>
                  <a:pt x="918" y="670"/>
                </a:lnTo>
                <a:lnTo>
                  <a:pt x="904" y="672"/>
                </a:lnTo>
                <a:lnTo>
                  <a:pt x="890" y="674"/>
                </a:lnTo>
                <a:lnTo>
                  <a:pt x="877" y="677"/>
                </a:lnTo>
                <a:lnTo>
                  <a:pt x="863" y="681"/>
                </a:lnTo>
                <a:lnTo>
                  <a:pt x="850" y="686"/>
                </a:lnTo>
                <a:lnTo>
                  <a:pt x="838" y="690"/>
                </a:lnTo>
                <a:lnTo>
                  <a:pt x="826" y="696"/>
                </a:lnTo>
                <a:lnTo>
                  <a:pt x="814" y="702"/>
                </a:lnTo>
                <a:lnTo>
                  <a:pt x="802" y="709"/>
                </a:lnTo>
                <a:lnTo>
                  <a:pt x="790" y="716"/>
                </a:lnTo>
                <a:lnTo>
                  <a:pt x="780" y="724"/>
                </a:lnTo>
                <a:lnTo>
                  <a:pt x="769" y="732"/>
                </a:lnTo>
                <a:lnTo>
                  <a:pt x="759" y="741"/>
                </a:lnTo>
                <a:lnTo>
                  <a:pt x="750" y="750"/>
                </a:lnTo>
                <a:lnTo>
                  <a:pt x="740" y="760"/>
                </a:lnTo>
                <a:lnTo>
                  <a:pt x="731" y="770"/>
                </a:lnTo>
                <a:lnTo>
                  <a:pt x="724" y="780"/>
                </a:lnTo>
                <a:lnTo>
                  <a:pt x="715" y="791"/>
                </a:lnTo>
                <a:lnTo>
                  <a:pt x="709" y="803"/>
                </a:lnTo>
                <a:lnTo>
                  <a:pt x="702" y="815"/>
                </a:lnTo>
                <a:lnTo>
                  <a:pt x="696" y="826"/>
                </a:lnTo>
                <a:lnTo>
                  <a:pt x="691" y="838"/>
                </a:lnTo>
                <a:lnTo>
                  <a:pt x="685" y="851"/>
                </a:lnTo>
                <a:lnTo>
                  <a:pt x="681" y="864"/>
                </a:lnTo>
                <a:lnTo>
                  <a:pt x="678" y="878"/>
                </a:lnTo>
                <a:lnTo>
                  <a:pt x="675" y="891"/>
                </a:lnTo>
                <a:lnTo>
                  <a:pt x="672" y="905"/>
                </a:lnTo>
                <a:lnTo>
                  <a:pt x="670" y="919"/>
                </a:lnTo>
                <a:lnTo>
                  <a:pt x="669" y="933"/>
                </a:lnTo>
                <a:lnTo>
                  <a:pt x="669" y="947"/>
                </a:lnTo>
                <a:lnTo>
                  <a:pt x="669" y="1538"/>
                </a:lnTo>
                <a:lnTo>
                  <a:pt x="669" y="1542"/>
                </a:lnTo>
                <a:lnTo>
                  <a:pt x="669" y="1549"/>
                </a:lnTo>
                <a:lnTo>
                  <a:pt x="666" y="2120"/>
                </a:lnTo>
                <a:lnTo>
                  <a:pt x="668" y="2121"/>
                </a:lnTo>
                <a:lnTo>
                  <a:pt x="668" y="2122"/>
                </a:lnTo>
                <a:lnTo>
                  <a:pt x="668" y="2123"/>
                </a:lnTo>
                <a:lnTo>
                  <a:pt x="666" y="2124"/>
                </a:lnTo>
                <a:lnTo>
                  <a:pt x="666" y="2147"/>
                </a:lnTo>
                <a:lnTo>
                  <a:pt x="666" y="2149"/>
                </a:lnTo>
                <a:lnTo>
                  <a:pt x="666" y="2151"/>
                </a:lnTo>
                <a:lnTo>
                  <a:pt x="666" y="2153"/>
                </a:lnTo>
                <a:lnTo>
                  <a:pt x="666" y="2714"/>
                </a:lnTo>
                <a:lnTo>
                  <a:pt x="666" y="2730"/>
                </a:lnTo>
                <a:lnTo>
                  <a:pt x="666" y="2739"/>
                </a:lnTo>
                <a:lnTo>
                  <a:pt x="668" y="2741"/>
                </a:lnTo>
                <a:lnTo>
                  <a:pt x="668" y="2742"/>
                </a:lnTo>
                <a:lnTo>
                  <a:pt x="666" y="2743"/>
                </a:lnTo>
                <a:lnTo>
                  <a:pt x="668" y="2757"/>
                </a:lnTo>
                <a:lnTo>
                  <a:pt x="669" y="2771"/>
                </a:lnTo>
                <a:lnTo>
                  <a:pt x="671" y="2784"/>
                </a:lnTo>
                <a:lnTo>
                  <a:pt x="675" y="2797"/>
                </a:lnTo>
                <a:lnTo>
                  <a:pt x="679" y="2809"/>
                </a:lnTo>
                <a:lnTo>
                  <a:pt x="683" y="2822"/>
                </a:lnTo>
                <a:lnTo>
                  <a:pt x="687" y="2835"/>
                </a:lnTo>
                <a:lnTo>
                  <a:pt x="693" y="2847"/>
                </a:lnTo>
                <a:lnTo>
                  <a:pt x="698" y="2859"/>
                </a:lnTo>
                <a:lnTo>
                  <a:pt x="705" y="2871"/>
                </a:lnTo>
                <a:lnTo>
                  <a:pt x="712" y="2881"/>
                </a:lnTo>
                <a:lnTo>
                  <a:pt x="720" y="2892"/>
                </a:lnTo>
                <a:lnTo>
                  <a:pt x="727" y="2903"/>
                </a:lnTo>
                <a:lnTo>
                  <a:pt x="736" y="2912"/>
                </a:lnTo>
                <a:lnTo>
                  <a:pt x="744" y="2922"/>
                </a:lnTo>
                <a:lnTo>
                  <a:pt x="754" y="2932"/>
                </a:lnTo>
                <a:lnTo>
                  <a:pt x="762" y="2940"/>
                </a:lnTo>
                <a:lnTo>
                  <a:pt x="773" y="2948"/>
                </a:lnTo>
                <a:lnTo>
                  <a:pt x="784" y="2956"/>
                </a:lnTo>
                <a:lnTo>
                  <a:pt x="795" y="2964"/>
                </a:lnTo>
                <a:lnTo>
                  <a:pt x="805" y="2970"/>
                </a:lnTo>
                <a:lnTo>
                  <a:pt x="817" y="2977"/>
                </a:lnTo>
                <a:lnTo>
                  <a:pt x="829" y="2982"/>
                </a:lnTo>
                <a:lnTo>
                  <a:pt x="841" y="2987"/>
                </a:lnTo>
                <a:lnTo>
                  <a:pt x="854" y="2993"/>
                </a:lnTo>
                <a:lnTo>
                  <a:pt x="865" y="2997"/>
                </a:lnTo>
                <a:lnTo>
                  <a:pt x="878" y="3000"/>
                </a:lnTo>
                <a:lnTo>
                  <a:pt x="892" y="3004"/>
                </a:lnTo>
                <a:lnTo>
                  <a:pt x="905" y="3006"/>
                </a:lnTo>
                <a:lnTo>
                  <a:pt x="919" y="3007"/>
                </a:lnTo>
                <a:lnTo>
                  <a:pt x="933" y="3008"/>
                </a:lnTo>
                <a:lnTo>
                  <a:pt x="947" y="3009"/>
                </a:lnTo>
                <a:lnTo>
                  <a:pt x="1392" y="3009"/>
                </a:lnTo>
                <a:lnTo>
                  <a:pt x="1838" y="3009"/>
                </a:lnTo>
                <a:lnTo>
                  <a:pt x="2284" y="3009"/>
                </a:lnTo>
                <a:lnTo>
                  <a:pt x="2730" y="3009"/>
                </a:lnTo>
                <a:close/>
                <a:moveTo>
                  <a:pt x="2730" y="0"/>
                </a:moveTo>
                <a:lnTo>
                  <a:pt x="2748" y="1"/>
                </a:lnTo>
                <a:lnTo>
                  <a:pt x="2755" y="2"/>
                </a:lnTo>
                <a:lnTo>
                  <a:pt x="2764" y="4"/>
                </a:lnTo>
                <a:lnTo>
                  <a:pt x="2771" y="5"/>
                </a:lnTo>
                <a:lnTo>
                  <a:pt x="2780" y="7"/>
                </a:lnTo>
                <a:lnTo>
                  <a:pt x="2795" y="14"/>
                </a:lnTo>
                <a:lnTo>
                  <a:pt x="2810" y="20"/>
                </a:lnTo>
                <a:lnTo>
                  <a:pt x="2824" y="29"/>
                </a:lnTo>
                <a:lnTo>
                  <a:pt x="2830" y="34"/>
                </a:lnTo>
                <a:lnTo>
                  <a:pt x="2837" y="38"/>
                </a:lnTo>
                <a:lnTo>
                  <a:pt x="2848" y="49"/>
                </a:lnTo>
                <a:lnTo>
                  <a:pt x="2854" y="55"/>
                </a:lnTo>
                <a:lnTo>
                  <a:pt x="2859" y="61"/>
                </a:lnTo>
                <a:lnTo>
                  <a:pt x="2863" y="67"/>
                </a:lnTo>
                <a:lnTo>
                  <a:pt x="2869" y="74"/>
                </a:lnTo>
                <a:lnTo>
                  <a:pt x="2873" y="81"/>
                </a:lnTo>
                <a:lnTo>
                  <a:pt x="2877" y="88"/>
                </a:lnTo>
                <a:lnTo>
                  <a:pt x="2881" y="95"/>
                </a:lnTo>
                <a:lnTo>
                  <a:pt x="2884" y="103"/>
                </a:lnTo>
                <a:lnTo>
                  <a:pt x="2890" y="118"/>
                </a:lnTo>
                <a:lnTo>
                  <a:pt x="2893" y="134"/>
                </a:lnTo>
                <a:lnTo>
                  <a:pt x="2897" y="150"/>
                </a:lnTo>
                <a:lnTo>
                  <a:pt x="2898" y="167"/>
                </a:lnTo>
                <a:lnTo>
                  <a:pt x="2898" y="359"/>
                </a:lnTo>
                <a:lnTo>
                  <a:pt x="2916" y="364"/>
                </a:lnTo>
                <a:lnTo>
                  <a:pt x="2935" y="371"/>
                </a:lnTo>
                <a:lnTo>
                  <a:pt x="2953" y="378"/>
                </a:lnTo>
                <a:lnTo>
                  <a:pt x="2972" y="386"/>
                </a:lnTo>
                <a:lnTo>
                  <a:pt x="2989" y="393"/>
                </a:lnTo>
                <a:lnTo>
                  <a:pt x="3006" y="402"/>
                </a:lnTo>
                <a:lnTo>
                  <a:pt x="3023" y="410"/>
                </a:lnTo>
                <a:lnTo>
                  <a:pt x="3040" y="420"/>
                </a:lnTo>
                <a:lnTo>
                  <a:pt x="3057" y="431"/>
                </a:lnTo>
                <a:lnTo>
                  <a:pt x="3074" y="441"/>
                </a:lnTo>
                <a:lnTo>
                  <a:pt x="3081" y="447"/>
                </a:lnTo>
                <a:lnTo>
                  <a:pt x="3089" y="452"/>
                </a:lnTo>
                <a:lnTo>
                  <a:pt x="3105" y="464"/>
                </a:lnTo>
                <a:lnTo>
                  <a:pt x="3120" y="476"/>
                </a:lnTo>
                <a:lnTo>
                  <a:pt x="3134" y="489"/>
                </a:lnTo>
                <a:lnTo>
                  <a:pt x="3149" y="502"/>
                </a:lnTo>
                <a:lnTo>
                  <a:pt x="3163" y="515"/>
                </a:lnTo>
                <a:lnTo>
                  <a:pt x="3175" y="529"/>
                </a:lnTo>
                <a:lnTo>
                  <a:pt x="3188" y="543"/>
                </a:lnTo>
                <a:lnTo>
                  <a:pt x="3201" y="557"/>
                </a:lnTo>
                <a:lnTo>
                  <a:pt x="3213" y="573"/>
                </a:lnTo>
                <a:lnTo>
                  <a:pt x="3225" y="588"/>
                </a:lnTo>
                <a:lnTo>
                  <a:pt x="3236" y="604"/>
                </a:lnTo>
                <a:lnTo>
                  <a:pt x="3246" y="621"/>
                </a:lnTo>
                <a:lnTo>
                  <a:pt x="3257" y="637"/>
                </a:lnTo>
                <a:lnTo>
                  <a:pt x="3267" y="654"/>
                </a:lnTo>
                <a:lnTo>
                  <a:pt x="3275" y="671"/>
                </a:lnTo>
                <a:lnTo>
                  <a:pt x="3284" y="688"/>
                </a:lnTo>
                <a:lnTo>
                  <a:pt x="3292" y="706"/>
                </a:lnTo>
                <a:lnTo>
                  <a:pt x="3300" y="725"/>
                </a:lnTo>
                <a:lnTo>
                  <a:pt x="3306" y="743"/>
                </a:lnTo>
                <a:lnTo>
                  <a:pt x="3313" y="761"/>
                </a:lnTo>
                <a:lnTo>
                  <a:pt x="3318" y="780"/>
                </a:lnTo>
                <a:lnTo>
                  <a:pt x="3510" y="780"/>
                </a:lnTo>
                <a:lnTo>
                  <a:pt x="3527" y="780"/>
                </a:lnTo>
                <a:lnTo>
                  <a:pt x="3536" y="781"/>
                </a:lnTo>
                <a:lnTo>
                  <a:pt x="3543" y="784"/>
                </a:lnTo>
                <a:lnTo>
                  <a:pt x="3552" y="786"/>
                </a:lnTo>
                <a:lnTo>
                  <a:pt x="3559" y="788"/>
                </a:lnTo>
                <a:lnTo>
                  <a:pt x="3574" y="793"/>
                </a:lnTo>
                <a:lnTo>
                  <a:pt x="3589" y="801"/>
                </a:lnTo>
                <a:lnTo>
                  <a:pt x="3603" y="808"/>
                </a:lnTo>
                <a:lnTo>
                  <a:pt x="3610" y="814"/>
                </a:lnTo>
                <a:lnTo>
                  <a:pt x="3616" y="819"/>
                </a:lnTo>
                <a:lnTo>
                  <a:pt x="3628" y="830"/>
                </a:lnTo>
                <a:lnTo>
                  <a:pt x="3633" y="835"/>
                </a:lnTo>
                <a:lnTo>
                  <a:pt x="3639" y="841"/>
                </a:lnTo>
                <a:lnTo>
                  <a:pt x="3644" y="848"/>
                </a:lnTo>
                <a:lnTo>
                  <a:pt x="3648" y="854"/>
                </a:lnTo>
                <a:lnTo>
                  <a:pt x="3653" y="861"/>
                </a:lnTo>
                <a:lnTo>
                  <a:pt x="3657" y="868"/>
                </a:lnTo>
                <a:lnTo>
                  <a:pt x="3660" y="875"/>
                </a:lnTo>
                <a:lnTo>
                  <a:pt x="3664" y="882"/>
                </a:lnTo>
                <a:lnTo>
                  <a:pt x="3670" y="897"/>
                </a:lnTo>
                <a:lnTo>
                  <a:pt x="3674" y="913"/>
                </a:lnTo>
                <a:lnTo>
                  <a:pt x="3676" y="931"/>
                </a:lnTo>
                <a:lnTo>
                  <a:pt x="3677" y="947"/>
                </a:lnTo>
                <a:lnTo>
                  <a:pt x="3676" y="964"/>
                </a:lnTo>
                <a:lnTo>
                  <a:pt x="3675" y="972"/>
                </a:lnTo>
                <a:lnTo>
                  <a:pt x="3674" y="981"/>
                </a:lnTo>
                <a:lnTo>
                  <a:pt x="3672" y="988"/>
                </a:lnTo>
                <a:lnTo>
                  <a:pt x="3670" y="997"/>
                </a:lnTo>
                <a:lnTo>
                  <a:pt x="3664" y="1012"/>
                </a:lnTo>
                <a:lnTo>
                  <a:pt x="3657" y="1026"/>
                </a:lnTo>
                <a:lnTo>
                  <a:pt x="3648" y="1040"/>
                </a:lnTo>
                <a:lnTo>
                  <a:pt x="3644" y="1046"/>
                </a:lnTo>
                <a:lnTo>
                  <a:pt x="3639" y="1053"/>
                </a:lnTo>
                <a:lnTo>
                  <a:pt x="3628" y="1065"/>
                </a:lnTo>
                <a:lnTo>
                  <a:pt x="3623" y="1071"/>
                </a:lnTo>
                <a:lnTo>
                  <a:pt x="3616" y="1075"/>
                </a:lnTo>
                <a:lnTo>
                  <a:pt x="3610" y="1081"/>
                </a:lnTo>
                <a:lnTo>
                  <a:pt x="3603" y="1086"/>
                </a:lnTo>
                <a:lnTo>
                  <a:pt x="3597" y="1090"/>
                </a:lnTo>
                <a:lnTo>
                  <a:pt x="3589" y="1094"/>
                </a:lnTo>
                <a:lnTo>
                  <a:pt x="3582" y="1098"/>
                </a:lnTo>
                <a:lnTo>
                  <a:pt x="3574" y="1101"/>
                </a:lnTo>
                <a:lnTo>
                  <a:pt x="3559" y="1106"/>
                </a:lnTo>
                <a:lnTo>
                  <a:pt x="3543" y="1111"/>
                </a:lnTo>
                <a:lnTo>
                  <a:pt x="3527" y="1114"/>
                </a:lnTo>
                <a:lnTo>
                  <a:pt x="3510" y="1114"/>
                </a:lnTo>
                <a:lnTo>
                  <a:pt x="3343" y="1114"/>
                </a:lnTo>
                <a:lnTo>
                  <a:pt x="3343" y="1374"/>
                </a:lnTo>
                <a:lnTo>
                  <a:pt x="3510" y="1374"/>
                </a:lnTo>
                <a:lnTo>
                  <a:pt x="3527" y="1376"/>
                </a:lnTo>
                <a:lnTo>
                  <a:pt x="3536" y="1377"/>
                </a:lnTo>
                <a:lnTo>
                  <a:pt x="3543" y="1379"/>
                </a:lnTo>
                <a:lnTo>
                  <a:pt x="3552" y="1380"/>
                </a:lnTo>
                <a:lnTo>
                  <a:pt x="3559" y="1382"/>
                </a:lnTo>
                <a:lnTo>
                  <a:pt x="3574" y="1388"/>
                </a:lnTo>
                <a:lnTo>
                  <a:pt x="3582" y="1392"/>
                </a:lnTo>
                <a:lnTo>
                  <a:pt x="3589" y="1395"/>
                </a:lnTo>
                <a:lnTo>
                  <a:pt x="3597" y="1399"/>
                </a:lnTo>
                <a:lnTo>
                  <a:pt x="3603" y="1403"/>
                </a:lnTo>
                <a:lnTo>
                  <a:pt x="3610" y="1408"/>
                </a:lnTo>
                <a:lnTo>
                  <a:pt x="3616" y="1413"/>
                </a:lnTo>
                <a:lnTo>
                  <a:pt x="3628" y="1424"/>
                </a:lnTo>
                <a:lnTo>
                  <a:pt x="3633" y="1429"/>
                </a:lnTo>
                <a:lnTo>
                  <a:pt x="3639" y="1436"/>
                </a:lnTo>
                <a:lnTo>
                  <a:pt x="3644" y="1442"/>
                </a:lnTo>
                <a:lnTo>
                  <a:pt x="3648" y="1448"/>
                </a:lnTo>
                <a:lnTo>
                  <a:pt x="3653" y="1455"/>
                </a:lnTo>
                <a:lnTo>
                  <a:pt x="3657" y="1462"/>
                </a:lnTo>
                <a:lnTo>
                  <a:pt x="3660" y="1469"/>
                </a:lnTo>
                <a:lnTo>
                  <a:pt x="3664" y="1476"/>
                </a:lnTo>
                <a:lnTo>
                  <a:pt x="3667" y="1484"/>
                </a:lnTo>
                <a:lnTo>
                  <a:pt x="3670" y="1492"/>
                </a:lnTo>
                <a:lnTo>
                  <a:pt x="3674" y="1509"/>
                </a:lnTo>
                <a:lnTo>
                  <a:pt x="3676" y="1525"/>
                </a:lnTo>
                <a:lnTo>
                  <a:pt x="3677" y="1533"/>
                </a:lnTo>
                <a:lnTo>
                  <a:pt x="3677" y="1542"/>
                </a:lnTo>
                <a:lnTo>
                  <a:pt x="3676" y="1559"/>
                </a:lnTo>
                <a:lnTo>
                  <a:pt x="3675" y="1568"/>
                </a:lnTo>
                <a:lnTo>
                  <a:pt x="3674" y="1576"/>
                </a:lnTo>
                <a:lnTo>
                  <a:pt x="3672" y="1584"/>
                </a:lnTo>
                <a:lnTo>
                  <a:pt x="3670" y="1591"/>
                </a:lnTo>
                <a:lnTo>
                  <a:pt x="3664" y="1607"/>
                </a:lnTo>
                <a:lnTo>
                  <a:pt x="3657" y="1621"/>
                </a:lnTo>
                <a:lnTo>
                  <a:pt x="3648" y="1635"/>
                </a:lnTo>
                <a:lnTo>
                  <a:pt x="3644" y="1642"/>
                </a:lnTo>
                <a:lnTo>
                  <a:pt x="3639" y="1648"/>
                </a:lnTo>
                <a:lnTo>
                  <a:pt x="3628" y="1660"/>
                </a:lnTo>
                <a:lnTo>
                  <a:pt x="3623" y="1665"/>
                </a:lnTo>
                <a:lnTo>
                  <a:pt x="3616" y="1670"/>
                </a:lnTo>
                <a:lnTo>
                  <a:pt x="3610" y="1676"/>
                </a:lnTo>
                <a:lnTo>
                  <a:pt x="3603" y="1680"/>
                </a:lnTo>
                <a:lnTo>
                  <a:pt x="3597" y="1684"/>
                </a:lnTo>
                <a:lnTo>
                  <a:pt x="3589" y="1689"/>
                </a:lnTo>
                <a:lnTo>
                  <a:pt x="3582" y="1693"/>
                </a:lnTo>
                <a:lnTo>
                  <a:pt x="3574" y="1696"/>
                </a:lnTo>
                <a:lnTo>
                  <a:pt x="3559" y="1702"/>
                </a:lnTo>
                <a:lnTo>
                  <a:pt x="3543" y="1706"/>
                </a:lnTo>
                <a:lnTo>
                  <a:pt x="3527" y="1708"/>
                </a:lnTo>
                <a:lnTo>
                  <a:pt x="3510" y="1709"/>
                </a:lnTo>
                <a:lnTo>
                  <a:pt x="3343" y="1709"/>
                </a:lnTo>
                <a:lnTo>
                  <a:pt x="3341" y="1968"/>
                </a:lnTo>
                <a:lnTo>
                  <a:pt x="3510" y="1968"/>
                </a:lnTo>
                <a:lnTo>
                  <a:pt x="3527" y="1969"/>
                </a:lnTo>
                <a:lnTo>
                  <a:pt x="3536" y="1970"/>
                </a:lnTo>
                <a:lnTo>
                  <a:pt x="3543" y="1971"/>
                </a:lnTo>
                <a:lnTo>
                  <a:pt x="3552" y="1973"/>
                </a:lnTo>
                <a:lnTo>
                  <a:pt x="3559" y="1975"/>
                </a:lnTo>
                <a:lnTo>
                  <a:pt x="3574" y="1981"/>
                </a:lnTo>
                <a:lnTo>
                  <a:pt x="3589" y="1988"/>
                </a:lnTo>
                <a:lnTo>
                  <a:pt x="3603" y="1997"/>
                </a:lnTo>
                <a:lnTo>
                  <a:pt x="3610" y="2001"/>
                </a:lnTo>
                <a:lnTo>
                  <a:pt x="3616" y="2006"/>
                </a:lnTo>
                <a:lnTo>
                  <a:pt x="3628" y="2017"/>
                </a:lnTo>
                <a:lnTo>
                  <a:pt x="3633" y="2023"/>
                </a:lnTo>
                <a:lnTo>
                  <a:pt x="3639" y="2029"/>
                </a:lnTo>
                <a:lnTo>
                  <a:pt x="3644" y="2035"/>
                </a:lnTo>
                <a:lnTo>
                  <a:pt x="3648" y="2042"/>
                </a:lnTo>
                <a:lnTo>
                  <a:pt x="3653" y="2049"/>
                </a:lnTo>
                <a:lnTo>
                  <a:pt x="3657" y="2055"/>
                </a:lnTo>
                <a:lnTo>
                  <a:pt x="3660" y="2063"/>
                </a:lnTo>
                <a:lnTo>
                  <a:pt x="3664" y="2071"/>
                </a:lnTo>
                <a:lnTo>
                  <a:pt x="3670" y="2086"/>
                </a:lnTo>
                <a:lnTo>
                  <a:pt x="3674" y="2102"/>
                </a:lnTo>
                <a:lnTo>
                  <a:pt x="3676" y="2118"/>
                </a:lnTo>
                <a:lnTo>
                  <a:pt x="3677" y="2135"/>
                </a:lnTo>
                <a:lnTo>
                  <a:pt x="3676" y="2152"/>
                </a:lnTo>
                <a:lnTo>
                  <a:pt x="3675" y="2161"/>
                </a:lnTo>
                <a:lnTo>
                  <a:pt x="3674" y="2169"/>
                </a:lnTo>
                <a:lnTo>
                  <a:pt x="3672" y="2177"/>
                </a:lnTo>
                <a:lnTo>
                  <a:pt x="3670" y="2185"/>
                </a:lnTo>
                <a:lnTo>
                  <a:pt x="3667" y="2193"/>
                </a:lnTo>
                <a:lnTo>
                  <a:pt x="3664" y="2200"/>
                </a:lnTo>
                <a:lnTo>
                  <a:pt x="3657" y="2215"/>
                </a:lnTo>
                <a:lnTo>
                  <a:pt x="3648" y="2229"/>
                </a:lnTo>
                <a:lnTo>
                  <a:pt x="3644" y="2236"/>
                </a:lnTo>
                <a:lnTo>
                  <a:pt x="3639" y="2242"/>
                </a:lnTo>
                <a:lnTo>
                  <a:pt x="3628" y="2254"/>
                </a:lnTo>
                <a:lnTo>
                  <a:pt x="3616" y="2265"/>
                </a:lnTo>
                <a:lnTo>
                  <a:pt x="3610" y="2269"/>
                </a:lnTo>
                <a:lnTo>
                  <a:pt x="3603" y="2274"/>
                </a:lnTo>
                <a:lnTo>
                  <a:pt x="3589" y="2282"/>
                </a:lnTo>
                <a:lnTo>
                  <a:pt x="3574" y="2289"/>
                </a:lnTo>
                <a:lnTo>
                  <a:pt x="3559" y="2295"/>
                </a:lnTo>
                <a:lnTo>
                  <a:pt x="3552" y="2297"/>
                </a:lnTo>
                <a:lnTo>
                  <a:pt x="3543" y="2299"/>
                </a:lnTo>
                <a:lnTo>
                  <a:pt x="3527" y="2301"/>
                </a:lnTo>
                <a:lnTo>
                  <a:pt x="3510" y="2302"/>
                </a:lnTo>
                <a:lnTo>
                  <a:pt x="3341" y="2302"/>
                </a:lnTo>
                <a:lnTo>
                  <a:pt x="3341" y="2563"/>
                </a:lnTo>
                <a:lnTo>
                  <a:pt x="3510" y="2563"/>
                </a:lnTo>
                <a:lnTo>
                  <a:pt x="3527" y="2564"/>
                </a:lnTo>
                <a:lnTo>
                  <a:pt x="3536" y="2565"/>
                </a:lnTo>
                <a:lnTo>
                  <a:pt x="3543" y="2566"/>
                </a:lnTo>
                <a:lnTo>
                  <a:pt x="3552" y="2568"/>
                </a:lnTo>
                <a:lnTo>
                  <a:pt x="3559" y="2570"/>
                </a:lnTo>
                <a:lnTo>
                  <a:pt x="3574" y="2576"/>
                </a:lnTo>
                <a:lnTo>
                  <a:pt x="3589" y="2583"/>
                </a:lnTo>
                <a:lnTo>
                  <a:pt x="3603" y="2592"/>
                </a:lnTo>
                <a:lnTo>
                  <a:pt x="3610" y="2596"/>
                </a:lnTo>
                <a:lnTo>
                  <a:pt x="3616" y="2601"/>
                </a:lnTo>
                <a:lnTo>
                  <a:pt x="3628" y="2612"/>
                </a:lnTo>
                <a:lnTo>
                  <a:pt x="3633" y="2619"/>
                </a:lnTo>
                <a:lnTo>
                  <a:pt x="3639" y="2624"/>
                </a:lnTo>
                <a:lnTo>
                  <a:pt x="3644" y="2630"/>
                </a:lnTo>
                <a:lnTo>
                  <a:pt x="3648" y="2637"/>
                </a:lnTo>
                <a:lnTo>
                  <a:pt x="3653" y="2644"/>
                </a:lnTo>
                <a:lnTo>
                  <a:pt x="3657" y="2651"/>
                </a:lnTo>
                <a:lnTo>
                  <a:pt x="3660" y="2658"/>
                </a:lnTo>
                <a:lnTo>
                  <a:pt x="3664" y="2666"/>
                </a:lnTo>
                <a:lnTo>
                  <a:pt x="3670" y="2681"/>
                </a:lnTo>
                <a:lnTo>
                  <a:pt x="3674" y="2697"/>
                </a:lnTo>
                <a:lnTo>
                  <a:pt x="3676" y="2713"/>
                </a:lnTo>
                <a:lnTo>
                  <a:pt x="3677" y="2730"/>
                </a:lnTo>
                <a:lnTo>
                  <a:pt x="3676" y="2747"/>
                </a:lnTo>
                <a:lnTo>
                  <a:pt x="3675" y="2756"/>
                </a:lnTo>
                <a:lnTo>
                  <a:pt x="3674" y="2763"/>
                </a:lnTo>
                <a:lnTo>
                  <a:pt x="3672" y="2772"/>
                </a:lnTo>
                <a:lnTo>
                  <a:pt x="3670" y="2779"/>
                </a:lnTo>
                <a:lnTo>
                  <a:pt x="3664" y="2794"/>
                </a:lnTo>
                <a:lnTo>
                  <a:pt x="3657" y="2809"/>
                </a:lnTo>
                <a:lnTo>
                  <a:pt x="3648" y="2823"/>
                </a:lnTo>
                <a:lnTo>
                  <a:pt x="3644" y="2830"/>
                </a:lnTo>
                <a:lnTo>
                  <a:pt x="3639" y="2836"/>
                </a:lnTo>
                <a:lnTo>
                  <a:pt x="3628" y="2848"/>
                </a:lnTo>
                <a:lnTo>
                  <a:pt x="3622" y="2853"/>
                </a:lnTo>
                <a:lnTo>
                  <a:pt x="3616" y="2859"/>
                </a:lnTo>
                <a:lnTo>
                  <a:pt x="3610" y="2864"/>
                </a:lnTo>
                <a:lnTo>
                  <a:pt x="3603" y="2868"/>
                </a:lnTo>
                <a:lnTo>
                  <a:pt x="3596" y="2873"/>
                </a:lnTo>
                <a:lnTo>
                  <a:pt x="3589" y="2877"/>
                </a:lnTo>
                <a:lnTo>
                  <a:pt x="3582" y="2880"/>
                </a:lnTo>
                <a:lnTo>
                  <a:pt x="3574" y="2883"/>
                </a:lnTo>
                <a:lnTo>
                  <a:pt x="3559" y="2890"/>
                </a:lnTo>
                <a:lnTo>
                  <a:pt x="3543" y="2894"/>
                </a:lnTo>
                <a:lnTo>
                  <a:pt x="3527" y="2896"/>
                </a:lnTo>
                <a:lnTo>
                  <a:pt x="3510" y="2897"/>
                </a:lnTo>
                <a:lnTo>
                  <a:pt x="3318" y="2897"/>
                </a:lnTo>
                <a:lnTo>
                  <a:pt x="3313" y="2916"/>
                </a:lnTo>
                <a:lnTo>
                  <a:pt x="3306" y="2935"/>
                </a:lnTo>
                <a:lnTo>
                  <a:pt x="3300" y="2953"/>
                </a:lnTo>
                <a:lnTo>
                  <a:pt x="3292" y="2971"/>
                </a:lnTo>
                <a:lnTo>
                  <a:pt x="3284" y="2989"/>
                </a:lnTo>
                <a:lnTo>
                  <a:pt x="3275" y="3007"/>
                </a:lnTo>
                <a:lnTo>
                  <a:pt x="3267" y="3024"/>
                </a:lnTo>
                <a:lnTo>
                  <a:pt x="3257" y="3040"/>
                </a:lnTo>
                <a:lnTo>
                  <a:pt x="3246" y="3057"/>
                </a:lnTo>
                <a:lnTo>
                  <a:pt x="3236" y="3073"/>
                </a:lnTo>
                <a:lnTo>
                  <a:pt x="3230" y="3081"/>
                </a:lnTo>
                <a:lnTo>
                  <a:pt x="3225" y="3089"/>
                </a:lnTo>
                <a:lnTo>
                  <a:pt x="3213" y="3104"/>
                </a:lnTo>
                <a:lnTo>
                  <a:pt x="3201" y="3119"/>
                </a:lnTo>
                <a:lnTo>
                  <a:pt x="3188" y="3134"/>
                </a:lnTo>
                <a:lnTo>
                  <a:pt x="3175" y="3148"/>
                </a:lnTo>
                <a:lnTo>
                  <a:pt x="3163" y="3162"/>
                </a:lnTo>
                <a:lnTo>
                  <a:pt x="3149" y="3175"/>
                </a:lnTo>
                <a:lnTo>
                  <a:pt x="3134" y="3188"/>
                </a:lnTo>
                <a:lnTo>
                  <a:pt x="3120" y="3201"/>
                </a:lnTo>
                <a:lnTo>
                  <a:pt x="3105" y="3213"/>
                </a:lnTo>
                <a:lnTo>
                  <a:pt x="3089" y="3224"/>
                </a:lnTo>
                <a:lnTo>
                  <a:pt x="3074" y="3236"/>
                </a:lnTo>
                <a:lnTo>
                  <a:pt x="3057" y="3247"/>
                </a:lnTo>
                <a:lnTo>
                  <a:pt x="3040" y="3257"/>
                </a:lnTo>
                <a:lnTo>
                  <a:pt x="3023" y="3266"/>
                </a:lnTo>
                <a:lnTo>
                  <a:pt x="3006" y="3275"/>
                </a:lnTo>
                <a:lnTo>
                  <a:pt x="2989" y="3283"/>
                </a:lnTo>
                <a:lnTo>
                  <a:pt x="2972" y="3292"/>
                </a:lnTo>
                <a:lnTo>
                  <a:pt x="2953" y="3300"/>
                </a:lnTo>
                <a:lnTo>
                  <a:pt x="2935" y="3306"/>
                </a:lnTo>
                <a:lnTo>
                  <a:pt x="2916" y="3312"/>
                </a:lnTo>
                <a:lnTo>
                  <a:pt x="2898" y="3319"/>
                </a:lnTo>
                <a:lnTo>
                  <a:pt x="2898" y="3510"/>
                </a:lnTo>
                <a:lnTo>
                  <a:pt x="2897" y="3527"/>
                </a:lnTo>
                <a:lnTo>
                  <a:pt x="2896" y="3535"/>
                </a:lnTo>
                <a:lnTo>
                  <a:pt x="2893" y="3543"/>
                </a:lnTo>
                <a:lnTo>
                  <a:pt x="2892" y="3552"/>
                </a:lnTo>
                <a:lnTo>
                  <a:pt x="2890" y="3559"/>
                </a:lnTo>
                <a:lnTo>
                  <a:pt x="2884" y="3575"/>
                </a:lnTo>
                <a:lnTo>
                  <a:pt x="2877" y="3589"/>
                </a:lnTo>
                <a:lnTo>
                  <a:pt x="2869" y="3603"/>
                </a:lnTo>
                <a:lnTo>
                  <a:pt x="2863" y="3609"/>
                </a:lnTo>
                <a:lnTo>
                  <a:pt x="2859" y="3616"/>
                </a:lnTo>
                <a:lnTo>
                  <a:pt x="2848" y="3628"/>
                </a:lnTo>
                <a:lnTo>
                  <a:pt x="2842" y="3633"/>
                </a:lnTo>
                <a:lnTo>
                  <a:pt x="2837" y="3638"/>
                </a:lnTo>
                <a:lnTo>
                  <a:pt x="2830" y="3644"/>
                </a:lnTo>
                <a:lnTo>
                  <a:pt x="2824" y="3648"/>
                </a:lnTo>
                <a:lnTo>
                  <a:pt x="2816" y="3652"/>
                </a:lnTo>
                <a:lnTo>
                  <a:pt x="2810" y="3657"/>
                </a:lnTo>
                <a:lnTo>
                  <a:pt x="2802" y="3661"/>
                </a:lnTo>
                <a:lnTo>
                  <a:pt x="2795" y="3664"/>
                </a:lnTo>
                <a:lnTo>
                  <a:pt x="2780" y="3669"/>
                </a:lnTo>
                <a:lnTo>
                  <a:pt x="2764" y="3674"/>
                </a:lnTo>
                <a:lnTo>
                  <a:pt x="2748" y="3676"/>
                </a:lnTo>
                <a:lnTo>
                  <a:pt x="2730" y="3677"/>
                </a:lnTo>
                <a:lnTo>
                  <a:pt x="2713" y="3676"/>
                </a:lnTo>
                <a:lnTo>
                  <a:pt x="2705" y="3675"/>
                </a:lnTo>
                <a:lnTo>
                  <a:pt x="2696" y="3674"/>
                </a:lnTo>
                <a:lnTo>
                  <a:pt x="2688" y="3672"/>
                </a:lnTo>
                <a:lnTo>
                  <a:pt x="2680" y="3669"/>
                </a:lnTo>
                <a:lnTo>
                  <a:pt x="2672" y="3667"/>
                </a:lnTo>
                <a:lnTo>
                  <a:pt x="2665" y="3664"/>
                </a:lnTo>
                <a:lnTo>
                  <a:pt x="2650" y="3657"/>
                </a:lnTo>
                <a:lnTo>
                  <a:pt x="2636" y="3648"/>
                </a:lnTo>
                <a:lnTo>
                  <a:pt x="2630" y="3644"/>
                </a:lnTo>
                <a:lnTo>
                  <a:pt x="2623" y="3638"/>
                </a:lnTo>
                <a:lnTo>
                  <a:pt x="2611" y="3628"/>
                </a:lnTo>
                <a:lnTo>
                  <a:pt x="2601" y="3616"/>
                </a:lnTo>
                <a:lnTo>
                  <a:pt x="2596" y="3609"/>
                </a:lnTo>
                <a:lnTo>
                  <a:pt x="2591" y="3603"/>
                </a:lnTo>
                <a:lnTo>
                  <a:pt x="2582" y="3589"/>
                </a:lnTo>
                <a:lnTo>
                  <a:pt x="2576" y="3575"/>
                </a:lnTo>
                <a:lnTo>
                  <a:pt x="2571" y="3559"/>
                </a:lnTo>
                <a:lnTo>
                  <a:pt x="2568" y="3552"/>
                </a:lnTo>
                <a:lnTo>
                  <a:pt x="2566" y="3543"/>
                </a:lnTo>
                <a:lnTo>
                  <a:pt x="2564" y="3527"/>
                </a:lnTo>
                <a:lnTo>
                  <a:pt x="2563" y="3510"/>
                </a:lnTo>
                <a:lnTo>
                  <a:pt x="2563" y="3342"/>
                </a:lnTo>
                <a:lnTo>
                  <a:pt x="2303" y="3342"/>
                </a:lnTo>
                <a:lnTo>
                  <a:pt x="2303" y="3510"/>
                </a:lnTo>
                <a:lnTo>
                  <a:pt x="2301" y="3527"/>
                </a:lnTo>
                <a:lnTo>
                  <a:pt x="2300" y="3535"/>
                </a:lnTo>
                <a:lnTo>
                  <a:pt x="2299" y="3543"/>
                </a:lnTo>
                <a:lnTo>
                  <a:pt x="2297" y="3552"/>
                </a:lnTo>
                <a:lnTo>
                  <a:pt x="2295" y="3559"/>
                </a:lnTo>
                <a:lnTo>
                  <a:pt x="2289" y="3575"/>
                </a:lnTo>
                <a:lnTo>
                  <a:pt x="2282" y="3589"/>
                </a:lnTo>
                <a:lnTo>
                  <a:pt x="2274" y="3603"/>
                </a:lnTo>
                <a:lnTo>
                  <a:pt x="2269" y="3609"/>
                </a:lnTo>
                <a:lnTo>
                  <a:pt x="2264" y="3616"/>
                </a:lnTo>
                <a:lnTo>
                  <a:pt x="2253" y="3628"/>
                </a:lnTo>
                <a:lnTo>
                  <a:pt x="2247" y="3633"/>
                </a:lnTo>
                <a:lnTo>
                  <a:pt x="2241" y="3638"/>
                </a:lnTo>
                <a:lnTo>
                  <a:pt x="2235" y="3644"/>
                </a:lnTo>
                <a:lnTo>
                  <a:pt x="2229" y="3648"/>
                </a:lnTo>
                <a:lnTo>
                  <a:pt x="2221" y="3652"/>
                </a:lnTo>
                <a:lnTo>
                  <a:pt x="2215" y="3657"/>
                </a:lnTo>
                <a:lnTo>
                  <a:pt x="2207" y="3661"/>
                </a:lnTo>
                <a:lnTo>
                  <a:pt x="2200" y="3664"/>
                </a:lnTo>
                <a:lnTo>
                  <a:pt x="2185" y="3669"/>
                </a:lnTo>
                <a:lnTo>
                  <a:pt x="2168" y="3674"/>
                </a:lnTo>
                <a:lnTo>
                  <a:pt x="2152" y="3676"/>
                </a:lnTo>
                <a:lnTo>
                  <a:pt x="2135" y="3677"/>
                </a:lnTo>
                <a:lnTo>
                  <a:pt x="2118" y="3676"/>
                </a:lnTo>
                <a:lnTo>
                  <a:pt x="2109" y="3675"/>
                </a:lnTo>
                <a:lnTo>
                  <a:pt x="2101" y="3674"/>
                </a:lnTo>
                <a:lnTo>
                  <a:pt x="2093" y="3672"/>
                </a:lnTo>
                <a:lnTo>
                  <a:pt x="2085" y="3669"/>
                </a:lnTo>
                <a:lnTo>
                  <a:pt x="2077" y="3667"/>
                </a:lnTo>
                <a:lnTo>
                  <a:pt x="2070" y="3664"/>
                </a:lnTo>
                <a:lnTo>
                  <a:pt x="2055" y="3657"/>
                </a:lnTo>
                <a:lnTo>
                  <a:pt x="2041" y="3648"/>
                </a:lnTo>
                <a:lnTo>
                  <a:pt x="2034" y="3644"/>
                </a:lnTo>
                <a:lnTo>
                  <a:pt x="2028" y="3638"/>
                </a:lnTo>
                <a:lnTo>
                  <a:pt x="2016" y="3628"/>
                </a:lnTo>
                <a:lnTo>
                  <a:pt x="2005" y="3616"/>
                </a:lnTo>
                <a:lnTo>
                  <a:pt x="2001" y="3609"/>
                </a:lnTo>
                <a:lnTo>
                  <a:pt x="1996" y="3603"/>
                </a:lnTo>
                <a:lnTo>
                  <a:pt x="1988" y="3589"/>
                </a:lnTo>
                <a:lnTo>
                  <a:pt x="1981" y="3575"/>
                </a:lnTo>
                <a:lnTo>
                  <a:pt x="1975" y="3559"/>
                </a:lnTo>
                <a:lnTo>
                  <a:pt x="1973" y="3552"/>
                </a:lnTo>
                <a:lnTo>
                  <a:pt x="1971" y="3543"/>
                </a:lnTo>
                <a:lnTo>
                  <a:pt x="1969" y="3527"/>
                </a:lnTo>
                <a:lnTo>
                  <a:pt x="1968" y="3510"/>
                </a:lnTo>
                <a:lnTo>
                  <a:pt x="1968" y="3342"/>
                </a:lnTo>
                <a:lnTo>
                  <a:pt x="1707" y="3342"/>
                </a:lnTo>
                <a:lnTo>
                  <a:pt x="1707" y="3510"/>
                </a:lnTo>
                <a:lnTo>
                  <a:pt x="1706" y="3527"/>
                </a:lnTo>
                <a:lnTo>
                  <a:pt x="1705" y="3535"/>
                </a:lnTo>
                <a:lnTo>
                  <a:pt x="1704" y="3543"/>
                </a:lnTo>
                <a:lnTo>
                  <a:pt x="1702" y="3552"/>
                </a:lnTo>
                <a:lnTo>
                  <a:pt x="1700" y="3559"/>
                </a:lnTo>
                <a:lnTo>
                  <a:pt x="1694" y="3575"/>
                </a:lnTo>
                <a:lnTo>
                  <a:pt x="1691" y="3582"/>
                </a:lnTo>
                <a:lnTo>
                  <a:pt x="1687" y="3589"/>
                </a:lnTo>
                <a:lnTo>
                  <a:pt x="1684" y="3597"/>
                </a:lnTo>
                <a:lnTo>
                  <a:pt x="1679" y="3603"/>
                </a:lnTo>
                <a:lnTo>
                  <a:pt x="1674" y="3609"/>
                </a:lnTo>
                <a:lnTo>
                  <a:pt x="1670" y="3616"/>
                </a:lnTo>
                <a:lnTo>
                  <a:pt x="1659" y="3628"/>
                </a:lnTo>
                <a:lnTo>
                  <a:pt x="1653" y="3633"/>
                </a:lnTo>
                <a:lnTo>
                  <a:pt x="1647" y="3638"/>
                </a:lnTo>
                <a:lnTo>
                  <a:pt x="1641" y="3644"/>
                </a:lnTo>
                <a:lnTo>
                  <a:pt x="1634" y="3648"/>
                </a:lnTo>
                <a:lnTo>
                  <a:pt x="1627" y="3652"/>
                </a:lnTo>
                <a:lnTo>
                  <a:pt x="1620" y="3657"/>
                </a:lnTo>
                <a:lnTo>
                  <a:pt x="1613" y="3661"/>
                </a:lnTo>
                <a:lnTo>
                  <a:pt x="1605" y="3664"/>
                </a:lnTo>
                <a:lnTo>
                  <a:pt x="1598" y="3667"/>
                </a:lnTo>
                <a:lnTo>
                  <a:pt x="1590" y="3669"/>
                </a:lnTo>
                <a:lnTo>
                  <a:pt x="1574" y="3674"/>
                </a:lnTo>
                <a:lnTo>
                  <a:pt x="1557" y="3676"/>
                </a:lnTo>
                <a:lnTo>
                  <a:pt x="1540" y="3677"/>
                </a:lnTo>
                <a:lnTo>
                  <a:pt x="1523" y="3676"/>
                </a:lnTo>
                <a:lnTo>
                  <a:pt x="1515" y="3675"/>
                </a:lnTo>
                <a:lnTo>
                  <a:pt x="1507" y="3674"/>
                </a:lnTo>
                <a:lnTo>
                  <a:pt x="1498" y="3672"/>
                </a:lnTo>
                <a:lnTo>
                  <a:pt x="1491" y="3669"/>
                </a:lnTo>
                <a:lnTo>
                  <a:pt x="1476" y="3664"/>
                </a:lnTo>
                <a:lnTo>
                  <a:pt x="1461" y="3657"/>
                </a:lnTo>
                <a:lnTo>
                  <a:pt x="1447" y="3648"/>
                </a:lnTo>
                <a:lnTo>
                  <a:pt x="1440" y="3644"/>
                </a:lnTo>
                <a:lnTo>
                  <a:pt x="1434" y="3638"/>
                </a:lnTo>
                <a:lnTo>
                  <a:pt x="1422" y="3628"/>
                </a:lnTo>
                <a:lnTo>
                  <a:pt x="1417" y="3622"/>
                </a:lnTo>
                <a:lnTo>
                  <a:pt x="1411" y="3616"/>
                </a:lnTo>
                <a:lnTo>
                  <a:pt x="1406" y="3609"/>
                </a:lnTo>
                <a:lnTo>
                  <a:pt x="1402" y="3603"/>
                </a:lnTo>
                <a:lnTo>
                  <a:pt x="1397" y="3597"/>
                </a:lnTo>
                <a:lnTo>
                  <a:pt x="1393" y="3589"/>
                </a:lnTo>
                <a:lnTo>
                  <a:pt x="1390" y="3582"/>
                </a:lnTo>
                <a:lnTo>
                  <a:pt x="1387" y="3575"/>
                </a:lnTo>
                <a:lnTo>
                  <a:pt x="1380" y="3559"/>
                </a:lnTo>
                <a:lnTo>
                  <a:pt x="1376" y="3543"/>
                </a:lnTo>
                <a:lnTo>
                  <a:pt x="1374" y="3527"/>
                </a:lnTo>
                <a:lnTo>
                  <a:pt x="1373" y="3510"/>
                </a:lnTo>
                <a:lnTo>
                  <a:pt x="1373" y="3342"/>
                </a:lnTo>
                <a:lnTo>
                  <a:pt x="1114" y="3342"/>
                </a:lnTo>
                <a:lnTo>
                  <a:pt x="1114" y="3510"/>
                </a:lnTo>
                <a:lnTo>
                  <a:pt x="1113" y="3527"/>
                </a:lnTo>
                <a:lnTo>
                  <a:pt x="1112" y="3535"/>
                </a:lnTo>
                <a:lnTo>
                  <a:pt x="1111" y="3543"/>
                </a:lnTo>
                <a:lnTo>
                  <a:pt x="1109" y="3552"/>
                </a:lnTo>
                <a:lnTo>
                  <a:pt x="1107" y="3559"/>
                </a:lnTo>
                <a:lnTo>
                  <a:pt x="1101" y="3575"/>
                </a:lnTo>
                <a:lnTo>
                  <a:pt x="1094" y="3589"/>
                </a:lnTo>
                <a:lnTo>
                  <a:pt x="1085" y="3603"/>
                </a:lnTo>
                <a:lnTo>
                  <a:pt x="1081" y="3609"/>
                </a:lnTo>
                <a:lnTo>
                  <a:pt x="1076" y="3616"/>
                </a:lnTo>
                <a:lnTo>
                  <a:pt x="1065" y="3628"/>
                </a:lnTo>
                <a:lnTo>
                  <a:pt x="1060" y="3633"/>
                </a:lnTo>
                <a:lnTo>
                  <a:pt x="1053" y="3638"/>
                </a:lnTo>
                <a:lnTo>
                  <a:pt x="1047" y="3644"/>
                </a:lnTo>
                <a:lnTo>
                  <a:pt x="1040" y="3648"/>
                </a:lnTo>
                <a:lnTo>
                  <a:pt x="1034" y="3652"/>
                </a:lnTo>
                <a:lnTo>
                  <a:pt x="1026" y="3657"/>
                </a:lnTo>
                <a:lnTo>
                  <a:pt x="1019" y="3661"/>
                </a:lnTo>
                <a:lnTo>
                  <a:pt x="1012" y="3664"/>
                </a:lnTo>
                <a:lnTo>
                  <a:pt x="996" y="3669"/>
                </a:lnTo>
                <a:lnTo>
                  <a:pt x="980" y="3674"/>
                </a:lnTo>
                <a:lnTo>
                  <a:pt x="964" y="3676"/>
                </a:lnTo>
                <a:lnTo>
                  <a:pt x="947" y="3677"/>
                </a:lnTo>
                <a:lnTo>
                  <a:pt x="930" y="3676"/>
                </a:lnTo>
                <a:lnTo>
                  <a:pt x="921" y="3675"/>
                </a:lnTo>
                <a:lnTo>
                  <a:pt x="914" y="3674"/>
                </a:lnTo>
                <a:lnTo>
                  <a:pt x="905" y="3672"/>
                </a:lnTo>
                <a:lnTo>
                  <a:pt x="897" y="3669"/>
                </a:lnTo>
                <a:lnTo>
                  <a:pt x="889" y="3667"/>
                </a:lnTo>
                <a:lnTo>
                  <a:pt x="882" y="3664"/>
                </a:lnTo>
                <a:lnTo>
                  <a:pt x="867" y="3657"/>
                </a:lnTo>
                <a:lnTo>
                  <a:pt x="854" y="3648"/>
                </a:lnTo>
                <a:lnTo>
                  <a:pt x="847" y="3644"/>
                </a:lnTo>
                <a:lnTo>
                  <a:pt x="841" y="3638"/>
                </a:lnTo>
                <a:lnTo>
                  <a:pt x="829" y="3628"/>
                </a:lnTo>
                <a:lnTo>
                  <a:pt x="818" y="3616"/>
                </a:lnTo>
                <a:lnTo>
                  <a:pt x="813" y="3609"/>
                </a:lnTo>
                <a:lnTo>
                  <a:pt x="809" y="3603"/>
                </a:lnTo>
                <a:lnTo>
                  <a:pt x="800" y="3589"/>
                </a:lnTo>
                <a:lnTo>
                  <a:pt x="793" y="3575"/>
                </a:lnTo>
                <a:lnTo>
                  <a:pt x="787" y="3559"/>
                </a:lnTo>
                <a:lnTo>
                  <a:pt x="785" y="3552"/>
                </a:lnTo>
                <a:lnTo>
                  <a:pt x="784" y="3543"/>
                </a:lnTo>
                <a:lnTo>
                  <a:pt x="781" y="3527"/>
                </a:lnTo>
                <a:lnTo>
                  <a:pt x="780" y="3510"/>
                </a:lnTo>
                <a:lnTo>
                  <a:pt x="780" y="3321"/>
                </a:lnTo>
                <a:lnTo>
                  <a:pt x="761" y="3315"/>
                </a:lnTo>
                <a:lnTo>
                  <a:pt x="752" y="3311"/>
                </a:lnTo>
                <a:lnTo>
                  <a:pt x="742" y="3308"/>
                </a:lnTo>
                <a:lnTo>
                  <a:pt x="724" y="3302"/>
                </a:lnTo>
                <a:lnTo>
                  <a:pt x="706" y="3294"/>
                </a:lnTo>
                <a:lnTo>
                  <a:pt x="687" y="3287"/>
                </a:lnTo>
                <a:lnTo>
                  <a:pt x="670" y="3278"/>
                </a:lnTo>
                <a:lnTo>
                  <a:pt x="652" y="3268"/>
                </a:lnTo>
                <a:lnTo>
                  <a:pt x="636" y="3259"/>
                </a:lnTo>
                <a:lnTo>
                  <a:pt x="619" y="3249"/>
                </a:lnTo>
                <a:lnTo>
                  <a:pt x="603" y="3238"/>
                </a:lnTo>
                <a:lnTo>
                  <a:pt x="595" y="3232"/>
                </a:lnTo>
                <a:lnTo>
                  <a:pt x="587" y="3227"/>
                </a:lnTo>
                <a:lnTo>
                  <a:pt x="572" y="3215"/>
                </a:lnTo>
                <a:lnTo>
                  <a:pt x="557" y="3203"/>
                </a:lnTo>
                <a:lnTo>
                  <a:pt x="542" y="3190"/>
                </a:lnTo>
                <a:lnTo>
                  <a:pt x="528" y="3177"/>
                </a:lnTo>
                <a:lnTo>
                  <a:pt x="514" y="3164"/>
                </a:lnTo>
                <a:lnTo>
                  <a:pt x="500" y="3150"/>
                </a:lnTo>
                <a:lnTo>
                  <a:pt x="487" y="3135"/>
                </a:lnTo>
                <a:lnTo>
                  <a:pt x="474" y="3121"/>
                </a:lnTo>
                <a:lnTo>
                  <a:pt x="462" y="3106"/>
                </a:lnTo>
                <a:lnTo>
                  <a:pt x="450" y="3090"/>
                </a:lnTo>
                <a:lnTo>
                  <a:pt x="440" y="3074"/>
                </a:lnTo>
                <a:lnTo>
                  <a:pt x="429" y="3058"/>
                </a:lnTo>
                <a:lnTo>
                  <a:pt x="418" y="3042"/>
                </a:lnTo>
                <a:lnTo>
                  <a:pt x="409" y="3025"/>
                </a:lnTo>
                <a:lnTo>
                  <a:pt x="400" y="3008"/>
                </a:lnTo>
                <a:lnTo>
                  <a:pt x="391" y="2990"/>
                </a:lnTo>
                <a:lnTo>
                  <a:pt x="383" y="2971"/>
                </a:lnTo>
                <a:lnTo>
                  <a:pt x="375" y="2953"/>
                </a:lnTo>
                <a:lnTo>
                  <a:pt x="369" y="2935"/>
                </a:lnTo>
                <a:lnTo>
                  <a:pt x="362" y="2917"/>
                </a:lnTo>
                <a:lnTo>
                  <a:pt x="357" y="2897"/>
                </a:lnTo>
                <a:lnTo>
                  <a:pt x="167" y="2897"/>
                </a:lnTo>
                <a:lnTo>
                  <a:pt x="150" y="2896"/>
                </a:lnTo>
                <a:lnTo>
                  <a:pt x="142" y="2895"/>
                </a:lnTo>
                <a:lnTo>
                  <a:pt x="133" y="2894"/>
                </a:lnTo>
                <a:lnTo>
                  <a:pt x="125" y="2892"/>
                </a:lnTo>
                <a:lnTo>
                  <a:pt x="117" y="2890"/>
                </a:lnTo>
                <a:lnTo>
                  <a:pt x="109" y="2887"/>
                </a:lnTo>
                <a:lnTo>
                  <a:pt x="102" y="2883"/>
                </a:lnTo>
                <a:lnTo>
                  <a:pt x="87" y="2877"/>
                </a:lnTo>
                <a:lnTo>
                  <a:pt x="73" y="2868"/>
                </a:lnTo>
                <a:lnTo>
                  <a:pt x="66" y="2864"/>
                </a:lnTo>
                <a:lnTo>
                  <a:pt x="60" y="2859"/>
                </a:lnTo>
                <a:lnTo>
                  <a:pt x="48" y="2848"/>
                </a:lnTo>
                <a:lnTo>
                  <a:pt x="38" y="2836"/>
                </a:lnTo>
                <a:lnTo>
                  <a:pt x="33" y="2830"/>
                </a:lnTo>
                <a:lnTo>
                  <a:pt x="28" y="2823"/>
                </a:lnTo>
                <a:lnTo>
                  <a:pt x="20" y="2809"/>
                </a:lnTo>
                <a:lnTo>
                  <a:pt x="13" y="2794"/>
                </a:lnTo>
                <a:lnTo>
                  <a:pt x="8" y="2779"/>
                </a:lnTo>
                <a:lnTo>
                  <a:pt x="5" y="2772"/>
                </a:lnTo>
                <a:lnTo>
                  <a:pt x="3" y="2763"/>
                </a:lnTo>
                <a:lnTo>
                  <a:pt x="1" y="2747"/>
                </a:lnTo>
                <a:lnTo>
                  <a:pt x="0" y="2730"/>
                </a:lnTo>
                <a:lnTo>
                  <a:pt x="1" y="2713"/>
                </a:lnTo>
                <a:lnTo>
                  <a:pt x="2" y="2704"/>
                </a:lnTo>
                <a:lnTo>
                  <a:pt x="3" y="2697"/>
                </a:lnTo>
                <a:lnTo>
                  <a:pt x="5" y="2688"/>
                </a:lnTo>
                <a:lnTo>
                  <a:pt x="8" y="2681"/>
                </a:lnTo>
                <a:lnTo>
                  <a:pt x="13" y="2666"/>
                </a:lnTo>
                <a:lnTo>
                  <a:pt x="16" y="2658"/>
                </a:lnTo>
                <a:lnTo>
                  <a:pt x="20" y="2651"/>
                </a:lnTo>
                <a:lnTo>
                  <a:pt x="24" y="2644"/>
                </a:lnTo>
                <a:lnTo>
                  <a:pt x="28" y="2637"/>
                </a:lnTo>
                <a:lnTo>
                  <a:pt x="33" y="2630"/>
                </a:lnTo>
                <a:lnTo>
                  <a:pt x="38" y="2624"/>
                </a:lnTo>
                <a:lnTo>
                  <a:pt x="48" y="2612"/>
                </a:lnTo>
                <a:lnTo>
                  <a:pt x="55" y="2607"/>
                </a:lnTo>
                <a:lnTo>
                  <a:pt x="60" y="2601"/>
                </a:lnTo>
                <a:lnTo>
                  <a:pt x="66" y="2596"/>
                </a:lnTo>
                <a:lnTo>
                  <a:pt x="73" y="2592"/>
                </a:lnTo>
                <a:lnTo>
                  <a:pt x="80" y="2587"/>
                </a:lnTo>
                <a:lnTo>
                  <a:pt x="87" y="2583"/>
                </a:lnTo>
                <a:lnTo>
                  <a:pt x="94" y="2580"/>
                </a:lnTo>
                <a:lnTo>
                  <a:pt x="102" y="2576"/>
                </a:lnTo>
                <a:lnTo>
                  <a:pt x="109" y="2573"/>
                </a:lnTo>
                <a:lnTo>
                  <a:pt x="117" y="2570"/>
                </a:lnTo>
                <a:lnTo>
                  <a:pt x="133" y="2566"/>
                </a:lnTo>
                <a:lnTo>
                  <a:pt x="150" y="2564"/>
                </a:lnTo>
                <a:lnTo>
                  <a:pt x="167" y="2563"/>
                </a:lnTo>
                <a:lnTo>
                  <a:pt x="335" y="2563"/>
                </a:lnTo>
                <a:lnTo>
                  <a:pt x="335" y="2302"/>
                </a:lnTo>
                <a:lnTo>
                  <a:pt x="167" y="2302"/>
                </a:lnTo>
                <a:lnTo>
                  <a:pt x="150" y="2301"/>
                </a:lnTo>
                <a:lnTo>
                  <a:pt x="142" y="2300"/>
                </a:lnTo>
                <a:lnTo>
                  <a:pt x="133" y="2299"/>
                </a:lnTo>
                <a:lnTo>
                  <a:pt x="125" y="2297"/>
                </a:lnTo>
                <a:lnTo>
                  <a:pt x="117" y="2295"/>
                </a:lnTo>
                <a:lnTo>
                  <a:pt x="109" y="2292"/>
                </a:lnTo>
                <a:lnTo>
                  <a:pt x="102" y="2289"/>
                </a:lnTo>
                <a:lnTo>
                  <a:pt x="94" y="2286"/>
                </a:lnTo>
                <a:lnTo>
                  <a:pt x="87" y="2282"/>
                </a:lnTo>
                <a:lnTo>
                  <a:pt x="80" y="2279"/>
                </a:lnTo>
                <a:lnTo>
                  <a:pt x="73" y="2274"/>
                </a:lnTo>
                <a:lnTo>
                  <a:pt x="66" y="2269"/>
                </a:lnTo>
                <a:lnTo>
                  <a:pt x="60" y="2265"/>
                </a:lnTo>
                <a:lnTo>
                  <a:pt x="48" y="2254"/>
                </a:lnTo>
                <a:lnTo>
                  <a:pt x="38" y="2242"/>
                </a:lnTo>
                <a:lnTo>
                  <a:pt x="33" y="2236"/>
                </a:lnTo>
                <a:lnTo>
                  <a:pt x="28" y="2229"/>
                </a:lnTo>
                <a:lnTo>
                  <a:pt x="20" y="2215"/>
                </a:lnTo>
                <a:lnTo>
                  <a:pt x="13" y="2200"/>
                </a:lnTo>
                <a:lnTo>
                  <a:pt x="10" y="2193"/>
                </a:lnTo>
                <a:lnTo>
                  <a:pt x="8" y="2185"/>
                </a:lnTo>
                <a:lnTo>
                  <a:pt x="3" y="2169"/>
                </a:lnTo>
                <a:lnTo>
                  <a:pt x="2" y="2161"/>
                </a:lnTo>
                <a:lnTo>
                  <a:pt x="1" y="2152"/>
                </a:lnTo>
                <a:lnTo>
                  <a:pt x="0" y="2143"/>
                </a:lnTo>
                <a:lnTo>
                  <a:pt x="0" y="2135"/>
                </a:lnTo>
                <a:lnTo>
                  <a:pt x="1" y="2118"/>
                </a:lnTo>
                <a:lnTo>
                  <a:pt x="2" y="2110"/>
                </a:lnTo>
                <a:lnTo>
                  <a:pt x="3" y="2102"/>
                </a:lnTo>
                <a:lnTo>
                  <a:pt x="5" y="2093"/>
                </a:lnTo>
                <a:lnTo>
                  <a:pt x="8" y="2086"/>
                </a:lnTo>
                <a:lnTo>
                  <a:pt x="13" y="2071"/>
                </a:lnTo>
                <a:lnTo>
                  <a:pt x="16" y="2063"/>
                </a:lnTo>
                <a:lnTo>
                  <a:pt x="20" y="2055"/>
                </a:lnTo>
                <a:lnTo>
                  <a:pt x="24" y="2049"/>
                </a:lnTo>
                <a:lnTo>
                  <a:pt x="28" y="2042"/>
                </a:lnTo>
                <a:lnTo>
                  <a:pt x="33" y="2035"/>
                </a:lnTo>
                <a:lnTo>
                  <a:pt x="38" y="2029"/>
                </a:lnTo>
                <a:lnTo>
                  <a:pt x="48" y="2017"/>
                </a:lnTo>
                <a:lnTo>
                  <a:pt x="55" y="2012"/>
                </a:lnTo>
                <a:lnTo>
                  <a:pt x="60" y="2006"/>
                </a:lnTo>
                <a:lnTo>
                  <a:pt x="66" y="2001"/>
                </a:lnTo>
                <a:lnTo>
                  <a:pt x="73" y="1997"/>
                </a:lnTo>
                <a:lnTo>
                  <a:pt x="80" y="1992"/>
                </a:lnTo>
                <a:lnTo>
                  <a:pt x="87" y="1988"/>
                </a:lnTo>
                <a:lnTo>
                  <a:pt x="94" y="1985"/>
                </a:lnTo>
                <a:lnTo>
                  <a:pt x="102" y="1981"/>
                </a:lnTo>
                <a:lnTo>
                  <a:pt x="109" y="1978"/>
                </a:lnTo>
                <a:lnTo>
                  <a:pt x="117" y="1975"/>
                </a:lnTo>
                <a:lnTo>
                  <a:pt x="133" y="1971"/>
                </a:lnTo>
                <a:lnTo>
                  <a:pt x="150" y="1969"/>
                </a:lnTo>
                <a:lnTo>
                  <a:pt x="167" y="1968"/>
                </a:lnTo>
                <a:lnTo>
                  <a:pt x="335" y="1968"/>
                </a:lnTo>
                <a:lnTo>
                  <a:pt x="335" y="1709"/>
                </a:lnTo>
                <a:lnTo>
                  <a:pt x="167" y="1709"/>
                </a:lnTo>
                <a:lnTo>
                  <a:pt x="150" y="1708"/>
                </a:lnTo>
                <a:lnTo>
                  <a:pt x="142" y="1707"/>
                </a:lnTo>
                <a:lnTo>
                  <a:pt x="133" y="1706"/>
                </a:lnTo>
                <a:lnTo>
                  <a:pt x="125" y="1704"/>
                </a:lnTo>
                <a:lnTo>
                  <a:pt x="117" y="1702"/>
                </a:lnTo>
                <a:lnTo>
                  <a:pt x="109" y="1699"/>
                </a:lnTo>
                <a:lnTo>
                  <a:pt x="102" y="1696"/>
                </a:lnTo>
                <a:lnTo>
                  <a:pt x="87" y="1689"/>
                </a:lnTo>
                <a:lnTo>
                  <a:pt x="73" y="1680"/>
                </a:lnTo>
                <a:lnTo>
                  <a:pt x="66" y="1676"/>
                </a:lnTo>
                <a:lnTo>
                  <a:pt x="60" y="1670"/>
                </a:lnTo>
                <a:lnTo>
                  <a:pt x="48" y="1660"/>
                </a:lnTo>
                <a:lnTo>
                  <a:pt x="38" y="1648"/>
                </a:lnTo>
                <a:lnTo>
                  <a:pt x="33" y="1642"/>
                </a:lnTo>
                <a:lnTo>
                  <a:pt x="28" y="1635"/>
                </a:lnTo>
                <a:lnTo>
                  <a:pt x="20" y="1621"/>
                </a:lnTo>
                <a:lnTo>
                  <a:pt x="13" y="1607"/>
                </a:lnTo>
                <a:lnTo>
                  <a:pt x="8" y="1591"/>
                </a:lnTo>
                <a:lnTo>
                  <a:pt x="5" y="1584"/>
                </a:lnTo>
                <a:lnTo>
                  <a:pt x="3" y="1575"/>
                </a:lnTo>
                <a:lnTo>
                  <a:pt x="1" y="1559"/>
                </a:lnTo>
                <a:lnTo>
                  <a:pt x="0" y="1542"/>
                </a:lnTo>
                <a:lnTo>
                  <a:pt x="1" y="1525"/>
                </a:lnTo>
                <a:lnTo>
                  <a:pt x="2" y="1516"/>
                </a:lnTo>
                <a:lnTo>
                  <a:pt x="3" y="1509"/>
                </a:lnTo>
                <a:lnTo>
                  <a:pt x="5" y="1500"/>
                </a:lnTo>
                <a:lnTo>
                  <a:pt x="8" y="1492"/>
                </a:lnTo>
                <a:lnTo>
                  <a:pt x="10" y="1484"/>
                </a:lnTo>
                <a:lnTo>
                  <a:pt x="13" y="1476"/>
                </a:lnTo>
                <a:lnTo>
                  <a:pt x="16" y="1469"/>
                </a:lnTo>
                <a:lnTo>
                  <a:pt x="20" y="1461"/>
                </a:lnTo>
                <a:lnTo>
                  <a:pt x="24" y="1455"/>
                </a:lnTo>
                <a:lnTo>
                  <a:pt x="28" y="1448"/>
                </a:lnTo>
                <a:lnTo>
                  <a:pt x="33" y="1442"/>
                </a:lnTo>
                <a:lnTo>
                  <a:pt x="38" y="1436"/>
                </a:lnTo>
                <a:lnTo>
                  <a:pt x="48" y="1424"/>
                </a:lnTo>
                <a:lnTo>
                  <a:pt x="60" y="1413"/>
                </a:lnTo>
                <a:lnTo>
                  <a:pt x="66" y="1408"/>
                </a:lnTo>
                <a:lnTo>
                  <a:pt x="73" y="1403"/>
                </a:lnTo>
                <a:lnTo>
                  <a:pt x="87" y="1395"/>
                </a:lnTo>
                <a:lnTo>
                  <a:pt x="102" y="1388"/>
                </a:lnTo>
                <a:lnTo>
                  <a:pt x="109" y="1385"/>
                </a:lnTo>
                <a:lnTo>
                  <a:pt x="117" y="1382"/>
                </a:lnTo>
                <a:lnTo>
                  <a:pt x="133" y="1379"/>
                </a:lnTo>
                <a:lnTo>
                  <a:pt x="142" y="1377"/>
                </a:lnTo>
                <a:lnTo>
                  <a:pt x="150" y="1376"/>
                </a:lnTo>
                <a:lnTo>
                  <a:pt x="167" y="1374"/>
                </a:lnTo>
                <a:lnTo>
                  <a:pt x="335" y="1374"/>
                </a:lnTo>
                <a:lnTo>
                  <a:pt x="335" y="1114"/>
                </a:lnTo>
                <a:lnTo>
                  <a:pt x="167" y="1114"/>
                </a:lnTo>
                <a:lnTo>
                  <a:pt x="150" y="1114"/>
                </a:lnTo>
                <a:lnTo>
                  <a:pt x="142" y="1113"/>
                </a:lnTo>
                <a:lnTo>
                  <a:pt x="133" y="1111"/>
                </a:lnTo>
                <a:lnTo>
                  <a:pt x="125" y="1109"/>
                </a:lnTo>
                <a:lnTo>
                  <a:pt x="117" y="1106"/>
                </a:lnTo>
                <a:lnTo>
                  <a:pt x="109" y="1104"/>
                </a:lnTo>
                <a:lnTo>
                  <a:pt x="102" y="1101"/>
                </a:lnTo>
                <a:lnTo>
                  <a:pt x="87" y="1094"/>
                </a:lnTo>
                <a:lnTo>
                  <a:pt x="73" y="1085"/>
                </a:lnTo>
                <a:lnTo>
                  <a:pt x="66" y="1081"/>
                </a:lnTo>
                <a:lnTo>
                  <a:pt x="60" y="1075"/>
                </a:lnTo>
                <a:lnTo>
                  <a:pt x="48" y="1065"/>
                </a:lnTo>
                <a:lnTo>
                  <a:pt x="38" y="1053"/>
                </a:lnTo>
                <a:lnTo>
                  <a:pt x="33" y="1046"/>
                </a:lnTo>
                <a:lnTo>
                  <a:pt x="28" y="1040"/>
                </a:lnTo>
                <a:lnTo>
                  <a:pt x="20" y="1026"/>
                </a:lnTo>
                <a:lnTo>
                  <a:pt x="13" y="1012"/>
                </a:lnTo>
                <a:lnTo>
                  <a:pt x="8" y="997"/>
                </a:lnTo>
                <a:lnTo>
                  <a:pt x="5" y="988"/>
                </a:lnTo>
                <a:lnTo>
                  <a:pt x="3" y="981"/>
                </a:lnTo>
                <a:lnTo>
                  <a:pt x="1" y="964"/>
                </a:lnTo>
                <a:lnTo>
                  <a:pt x="0" y="947"/>
                </a:lnTo>
                <a:lnTo>
                  <a:pt x="1" y="931"/>
                </a:lnTo>
                <a:lnTo>
                  <a:pt x="2" y="922"/>
                </a:lnTo>
                <a:lnTo>
                  <a:pt x="3" y="913"/>
                </a:lnTo>
                <a:lnTo>
                  <a:pt x="5" y="906"/>
                </a:lnTo>
                <a:lnTo>
                  <a:pt x="8" y="897"/>
                </a:lnTo>
                <a:lnTo>
                  <a:pt x="13" y="882"/>
                </a:lnTo>
                <a:lnTo>
                  <a:pt x="16" y="875"/>
                </a:lnTo>
                <a:lnTo>
                  <a:pt x="20" y="868"/>
                </a:lnTo>
                <a:lnTo>
                  <a:pt x="24" y="861"/>
                </a:lnTo>
                <a:lnTo>
                  <a:pt x="28" y="854"/>
                </a:lnTo>
                <a:lnTo>
                  <a:pt x="33" y="848"/>
                </a:lnTo>
                <a:lnTo>
                  <a:pt x="38" y="841"/>
                </a:lnTo>
                <a:lnTo>
                  <a:pt x="48" y="830"/>
                </a:lnTo>
                <a:lnTo>
                  <a:pt x="55" y="823"/>
                </a:lnTo>
                <a:lnTo>
                  <a:pt x="60" y="819"/>
                </a:lnTo>
                <a:lnTo>
                  <a:pt x="66" y="814"/>
                </a:lnTo>
                <a:lnTo>
                  <a:pt x="73" y="808"/>
                </a:lnTo>
                <a:lnTo>
                  <a:pt x="80" y="804"/>
                </a:lnTo>
                <a:lnTo>
                  <a:pt x="87" y="801"/>
                </a:lnTo>
                <a:lnTo>
                  <a:pt x="94" y="796"/>
                </a:lnTo>
                <a:lnTo>
                  <a:pt x="102" y="793"/>
                </a:lnTo>
                <a:lnTo>
                  <a:pt x="109" y="790"/>
                </a:lnTo>
                <a:lnTo>
                  <a:pt x="117" y="788"/>
                </a:lnTo>
                <a:lnTo>
                  <a:pt x="133" y="784"/>
                </a:lnTo>
                <a:lnTo>
                  <a:pt x="150" y="780"/>
                </a:lnTo>
                <a:lnTo>
                  <a:pt x="167" y="780"/>
                </a:lnTo>
                <a:lnTo>
                  <a:pt x="357" y="780"/>
                </a:lnTo>
                <a:lnTo>
                  <a:pt x="362" y="761"/>
                </a:lnTo>
                <a:lnTo>
                  <a:pt x="366" y="751"/>
                </a:lnTo>
                <a:lnTo>
                  <a:pt x="369" y="742"/>
                </a:lnTo>
                <a:lnTo>
                  <a:pt x="375" y="724"/>
                </a:lnTo>
                <a:lnTo>
                  <a:pt x="383" y="705"/>
                </a:lnTo>
                <a:lnTo>
                  <a:pt x="391" y="687"/>
                </a:lnTo>
                <a:lnTo>
                  <a:pt x="400" y="670"/>
                </a:lnTo>
                <a:lnTo>
                  <a:pt x="409" y="653"/>
                </a:lnTo>
                <a:lnTo>
                  <a:pt x="418" y="636"/>
                </a:lnTo>
                <a:lnTo>
                  <a:pt x="429" y="618"/>
                </a:lnTo>
                <a:lnTo>
                  <a:pt x="440" y="602"/>
                </a:lnTo>
                <a:lnTo>
                  <a:pt x="445" y="595"/>
                </a:lnTo>
                <a:lnTo>
                  <a:pt x="450" y="586"/>
                </a:lnTo>
                <a:lnTo>
                  <a:pt x="462" y="571"/>
                </a:lnTo>
                <a:lnTo>
                  <a:pt x="474" y="556"/>
                </a:lnTo>
                <a:lnTo>
                  <a:pt x="487" y="541"/>
                </a:lnTo>
                <a:lnTo>
                  <a:pt x="500" y="527"/>
                </a:lnTo>
                <a:lnTo>
                  <a:pt x="514" y="513"/>
                </a:lnTo>
                <a:lnTo>
                  <a:pt x="528" y="499"/>
                </a:lnTo>
                <a:lnTo>
                  <a:pt x="542" y="487"/>
                </a:lnTo>
                <a:lnTo>
                  <a:pt x="557" y="474"/>
                </a:lnTo>
                <a:lnTo>
                  <a:pt x="572" y="462"/>
                </a:lnTo>
                <a:lnTo>
                  <a:pt x="587" y="450"/>
                </a:lnTo>
                <a:lnTo>
                  <a:pt x="603" y="439"/>
                </a:lnTo>
                <a:lnTo>
                  <a:pt x="619" y="429"/>
                </a:lnTo>
                <a:lnTo>
                  <a:pt x="636" y="418"/>
                </a:lnTo>
                <a:lnTo>
                  <a:pt x="653" y="408"/>
                </a:lnTo>
                <a:lnTo>
                  <a:pt x="670" y="400"/>
                </a:lnTo>
                <a:lnTo>
                  <a:pt x="687" y="391"/>
                </a:lnTo>
                <a:lnTo>
                  <a:pt x="706" y="382"/>
                </a:lnTo>
                <a:lnTo>
                  <a:pt x="724" y="375"/>
                </a:lnTo>
                <a:lnTo>
                  <a:pt x="742" y="369"/>
                </a:lnTo>
                <a:lnTo>
                  <a:pt x="761" y="362"/>
                </a:lnTo>
                <a:lnTo>
                  <a:pt x="780" y="357"/>
                </a:lnTo>
                <a:lnTo>
                  <a:pt x="780" y="167"/>
                </a:lnTo>
                <a:lnTo>
                  <a:pt x="781" y="150"/>
                </a:lnTo>
                <a:lnTo>
                  <a:pt x="782" y="142"/>
                </a:lnTo>
                <a:lnTo>
                  <a:pt x="784" y="134"/>
                </a:lnTo>
                <a:lnTo>
                  <a:pt x="785" y="126"/>
                </a:lnTo>
                <a:lnTo>
                  <a:pt x="787" y="118"/>
                </a:lnTo>
                <a:lnTo>
                  <a:pt x="794" y="103"/>
                </a:lnTo>
                <a:lnTo>
                  <a:pt x="797" y="95"/>
                </a:lnTo>
                <a:lnTo>
                  <a:pt x="800" y="88"/>
                </a:lnTo>
                <a:lnTo>
                  <a:pt x="804" y="81"/>
                </a:lnTo>
                <a:lnTo>
                  <a:pt x="809" y="74"/>
                </a:lnTo>
                <a:lnTo>
                  <a:pt x="813" y="67"/>
                </a:lnTo>
                <a:lnTo>
                  <a:pt x="818" y="61"/>
                </a:lnTo>
                <a:lnTo>
                  <a:pt x="829" y="49"/>
                </a:lnTo>
                <a:lnTo>
                  <a:pt x="834" y="44"/>
                </a:lnTo>
                <a:lnTo>
                  <a:pt x="841" y="38"/>
                </a:lnTo>
                <a:lnTo>
                  <a:pt x="847" y="34"/>
                </a:lnTo>
                <a:lnTo>
                  <a:pt x="854" y="29"/>
                </a:lnTo>
                <a:lnTo>
                  <a:pt x="860" y="24"/>
                </a:lnTo>
                <a:lnTo>
                  <a:pt x="867" y="20"/>
                </a:lnTo>
                <a:lnTo>
                  <a:pt x="874" y="17"/>
                </a:lnTo>
                <a:lnTo>
                  <a:pt x="882" y="14"/>
                </a:lnTo>
                <a:lnTo>
                  <a:pt x="889" y="10"/>
                </a:lnTo>
                <a:lnTo>
                  <a:pt x="898" y="7"/>
                </a:lnTo>
                <a:lnTo>
                  <a:pt x="914" y="4"/>
                </a:lnTo>
                <a:lnTo>
                  <a:pt x="930" y="1"/>
                </a:lnTo>
                <a:lnTo>
                  <a:pt x="947" y="0"/>
                </a:lnTo>
                <a:lnTo>
                  <a:pt x="964" y="1"/>
                </a:lnTo>
                <a:lnTo>
                  <a:pt x="973" y="2"/>
                </a:lnTo>
                <a:lnTo>
                  <a:pt x="980" y="4"/>
                </a:lnTo>
                <a:lnTo>
                  <a:pt x="989" y="5"/>
                </a:lnTo>
                <a:lnTo>
                  <a:pt x="996" y="7"/>
                </a:lnTo>
                <a:lnTo>
                  <a:pt x="1012" y="14"/>
                </a:lnTo>
                <a:lnTo>
                  <a:pt x="1026" y="20"/>
                </a:lnTo>
                <a:lnTo>
                  <a:pt x="1040" y="29"/>
                </a:lnTo>
                <a:lnTo>
                  <a:pt x="1047" y="34"/>
                </a:lnTo>
                <a:lnTo>
                  <a:pt x="1053" y="38"/>
                </a:lnTo>
                <a:lnTo>
                  <a:pt x="1065" y="49"/>
                </a:lnTo>
                <a:lnTo>
                  <a:pt x="1070" y="55"/>
                </a:lnTo>
                <a:lnTo>
                  <a:pt x="1076" y="61"/>
                </a:lnTo>
                <a:lnTo>
                  <a:pt x="1081" y="67"/>
                </a:lnTo>
                <a:lnTo>
                  <a:pt x="1085" y="74"/>
                </a:lnTo>
                <a:lnTo>
                  <a:pt x="1090" y="81"/>
                </a:lnTo>
                <a:lnTo>
                  <a:pt x="1094" y="88"/>
                </a:lnTo>
                <a:lnTo>
                  <a:pt x="1098" y="95"/>
                </a:lnTo>
                <a:lnTo>
                  <a:pt x="1101" y="103"/>
                </a:lnTo>
                <a:lnTo>
                  <a:pt x="1107" y="118"/>
                </a:lnTo>
                <a:lnTo>
                  <a:pt x="1111" y="134"/>
                </a:lnTo>
                <a:lnTo>
                  <a:pt x="1113" y="150"/>
                </a:lnTo>
                <a:lnTo>
                  <a:pt x="1114" y="167"/>
                </a:lnTo>
                <a:lnTo>
                  <a:pt x="1114" y="334"/>
                </a:lnTo>
                <a:lnTo>
                  <a:pt x="1373" y="334"/>
                </a:lnTo>
                <a:lnTo>
                  <a:pt x="1373" y="167"/>
                </a:lnTo>
                <a:lnTo>
                  <a:pt x="1374" y="150"/>
                </a:lnTo>
                <a:lnTo>
                  <a:pt x="1375" y="142"/>
                </a:lnTo>
                <a:lnTo>
                  <a:pt x="1376" y="134"/>
                </a:lnTo>
                <a:lnTo>
                  <a:pt x="1378" y="126"/>
                </a:lnTo>
                <a:lnTo>
                  <a:pt x="1380" y="118"/>
                </a:lnTo>
                <a:lnTo>
                  <a:pt x="1387" y="103"/>
                </a:lnTo>
                <a:lnTo>
                  <a:pt x="1393" y="88"/>
                </a:lnTo>
                <a:lnTo>
                  <a:pt x="1402" y="74"/>
                </a:lnTo>
                <a:lnTo>
                  <a:pt x="1406" y="67"/>
                </a:lnTo>
                <a:lnTo>
                  <a:pt x="1411" y="61"/>
                </a:lnTo>
                <a:lnTo>
                  <a:pt x="1422" y="49"/>
                </a:lnTo>
                <a:lnTo>
                  <a:pt x="1428" y="44"/>
                </a:lnTo>
                <a:lnTo>
                  <a:pt x="1434" y="38"/>
                </a:lnTo>
                <a:lnTo>
                  <a:pt x="1440" y="34"/>
                </a:lnTo>
                <a:lnTo>
                  <a:pt x="1447" y="29"/>
                </a:lnTo>
                <a:lnTo>
                  <a:pt x="1454" y="24"/>
                </a:lnTo>
                <a:lnTo>
                  <a:pt x="1461" y="20"/>
                </a:lnTo>
                <a:lnTo>
                  <a:pt x="1468" y="17"/>
                </a:lnTo>
                <a:lnTo>
                  <a:pt x="1476" y="14"/>
                </a:lnTo>
                <a:lnTo>
                  <a:pt x="1491" y="7"/>
                </a:lnTo>
                <a:lnTo>
                  <a:pt x="1507" y="4"/>
                </a:lnTo>
                <a:lnTo>
                  <a:pt x="1523" y="1"/>
                </a:lnTo>
                <a:lnTo>
                  <a:pt x="1540" y="0"/>
                </a:lnTo>
                <a:lnTo>
                  <a:pt x="1557" y="1"/>
                </a:lnTo>
                <a:lnTo>
                  <a:pt x="1566" y="2"/>
                </a:lnTo>
                <a:lnTo>
                  <a:pt x="1574" y="4"/>
                </a:lnTo>
                <a:lnTo>
                  <a:pt x="1582" y="5"/>
                </a:lnTo>
                <a:lnTo>
                  <a:pt x="1590" y="7"/>
                </a:lnTo>
                <a:lnTo>
                  <a:pt x="1598" y="10"/>
                </a:lnTo>
                <a:lnTo>
                  <a:pt x="1605" y="14"/>
                </a:lnTo>
                <a:lnTo>
                  <a:pt x="1620" y="20"/>
                </a:lnTo>
                <a:lnTo>
                  <a:pt x="1634" y="29"/>
                </a:lnTo>
                <a:lnTo>
                  <a:pt x="1641" y="34"/>
                </a:lnTo>
                <a:lnTo>
                  <a:pt x="1647" y="38"/>
                </a:lnTo>
                <a:lnTo>
                  <a:pt x="1659" y="49"/>
                </a:lnTo>
                <a:lnTo>
                  <a:pt x="1670" y="61"/>
                </a:lnTo>
                <a:lnTo>
                  <a:pt x="1674" y="67"/>
                </a:lnTo>
                <a:lnTo>
                  <a:pt x="1679" y="74"/>
                </a:lnTo>
                <a:lnTo>
                  <a:pt x="1687" y="88"/>
                </a:lnTo>
                <a:lnTo>
                  <a:pt x="1694" y="103"/>
                </a:lnTo>
                <a:lnTo>
                  <a:pt x="1700" y="118"/>
                </a:lnTo>
                <a:lnTo>
                  <a:pt x="1702" y="126"/>
                </a:lnTo>
                <a:lnTo>
                  <a:pt x="1704" y="134"/>
                </a:lnTo>
                <a:lnTo>
                  <a:pt x="1706" y="150"/>
                </a:lnTo>
                <a:lnTo>
                  <a:pt x="1707" y="167"/>
                </a:lnTo>
                <a:lnTo>
                  <a:pt x="1707" y="334"/>
                </a:lnTo>
                <a:lnTo>
                  <a:pt x="1968" y="334"/>
                </a:lnTo>
                <a:lnTo>
                  <a:pt x="1968" y="167"/>
                </a:lnTo>
                <a:lnTo>
                  <a:pt x="1969" y="150"/>
                </a:lnTo>
                <a:lnTo>
                  <a:pt x="1970" y="142"/>
                </a:lnTo>
                <a:lnTo>
                  <a:pt x="1971" y="134"/>
                </a:lnTo>
                <a:lnTo>
                  <a:pt x="1973" y="126"/>
                </a:lnTo>
                <a:lnTo>
                  <a:pt x="1975" y="118"/>
                </a:lnTo>
                <a:lnTo>
                  <a:pt x="1981" y="103"/>
                </a:lnTo>
                <a:lnTo>
                  <a:pt x="1984" y="95"/>
                </a:lnTo>
                <a:lnTo>
                  <a:pt x="1988" y="88"/>
                </a:lnTo>
                <a:lnTo>
                  <a:pt x="1992" y="81"/>
                </a:lnTo>
                <a:lnTo>
                  <a:pt x="1996" y="74"/>
                </a:lnTo>
                <a:lnTo>
                  <a:pt x="2001" y="67"/>
                </a:lnTo>
                <a:lnTo>
                  <a:pt x="2005" y="61"/>
                </a:lnTo>
                <a:lnTo>
                  <a:pt x="2016" y="49"/>
                </a:lnTo>
                <a:lnTo>
                  <a:pt x="2023" y="44"/>
                </a:lnTo>
                <a:lnTo>
                  <a:pt x="2028" y="38"/>
                </a:lnTo>
                <a:lnTo>
                  <a:pt x="2034" y="34"/>
                </a:lnTo>
                <a:lnTo>
                  <a:pt x="2041" y="29"/>
                </a:lnTo>
                <a:lnTo>
                  <a:pt x="2048" y="24"/>
                </a:lnTo>
                <a:lnTo>
                  <a:pt x="2055" y="20"/>
                </a:lnTo>
                <a:lnTo>
                  <a:pt x="2062" y="17"/>
                </a:lnTo>
                <a:lnTo>
                  <a:pt x="2070" y="14"/>
                </a:lnTo>
                <a:lnTo>
                  <a:pt x="2077" y="10"/>
                </a:lnTo>
                <a:lnTo>
                  <a:pt x="2085" y="7"/>
                </a:lnTo>
                <a:lnTo>
                  <a:pt x="2101" y="4"/>
                </a:lnTo>
                <a:lnTo>
                  <a:pt x="2118" y="1"/>
                </a:lnTo>
                <a:lnTo>
                  <a:pt x="2135" y="0"/>
                </a:lnTo>
                <a:lnTo>
                  <a:pt x="2152" y="1"/>
                </a:lnTo>
                <a:lnTo>
                  <a:pt x="2160" y="2"/>
                </a:lnTo>
                <a:lnTo>
                  <a:pt x="2168" y="4"/>
                </a:lnTo>
                <a:lnTo>
                  <a:pt x="2177" y="5"/>
                </a:lnTo>
                <a:lnTo>
                  <a:pt x="2185" y="7"/>
                </a:lnTo>
                <a:lnTo>
                  <a:pt x="2200" y="14"/>
                </a:lnTo>
                <a:lnTo>
                  <a:pt x="2215" y="20"/>
                </a:lnTo>
                <a:lnTo>
                  <a:pt x="2229" y="29"/>
                </a:lnTo>
                <a:lnTo>
                  <a:pt x="2235" y="34"/>
                </a:lnTo>
                <a:lnTo>
                  <a:pt x="2241" y="38"/>
                </a:lnTo>
                <a:lnTo>
                  <a:pt x="2253" y="49"/>
                </a:lnTo>
                <a:lnTo>
                  <a:pt x="2259" y="55"/>
                </a:lnTo>
                <a:lnTo>
                  <a:pt x="2264" y="61"/>
                </a:lnTo>
                <a:lnTo>
                  <a:pt x="2269" y="67"/>
                </a:lnTo>
                <a:lnTo>
                  <a:pt x="2274" y="74"/>
                </a:lnTo>
                <a:lnTo>
                  <a:pt x="2278" y="81"/>
                </a:lnTo>
                <a:lnTo>
                  <a:pt x="2282" y="88"/>
                </a:lnTo>
                <a:lnTo>
                  <a:pt x="2285" y="95"/>
                </a:lnTo>
                <a:lnTo>
                  <a:pt x="2289" y="103"/>
                </a:lnTo>
                <a:lnTo>
                  <a:pt x="2295" y="118"/>
                </a:lnTo>
                <a:lnTo>
                  <a:pt x="2299" y="134"/>
                </a:lnTo>
                <a:lnTo>
                  <a:pt x="2301" y="150"/>
                </a:lnTo>
                <a:lnTo>
                  <a:pt x="2303" y="167"/>
                </a:lnTo>
                <a:lnTo>
                  <a:pt x="2303" y="334"/>
                </a:lnTo>
                <a:lnTo>
                  <a:pt x="2563" y="334"/>
                </a:lnTo>
                <a:lnTo>
                  <a:pt x="2563" y="167"/>
                </a:lnTo>
                <a:lnTo>
                  <a:pt x="2564" y="150"/>
                </a:lnTo>
                <a:lnTo>
                  <a:pt x="2565" y="142"/>
                </a:lnTo>
                <a:lnTo>
                  <a:pt x="2566" y="134"/>
                </a:lnTo>
                <a:lnTo>
                  <a:pt x="2568" y="126"/>
                </a:lnTo>
                <a:lnTo>
                  <a:pt x="2571" y="118"/>
                </a:lnTo>
                <a:lnTo>
                  <a:pt x="2576" y="103"/>
                </a:lnTo>
                <a:lnTo>
                  <a:pt x="2579" y="95"/>
                </a:lnTo>
                <a:lnTo>
                  <a:pt x="2582" y="88"/>
                </a:lnTo>
                <a:lnTo>
                  <a:pt x="2587" y="81"/>
                </a:lnTo>
                <a:lnTo>
                  <a:pt x="2591" y="74"/>
                </a:lnTo>
                <a:lnTo>
                  <a:pt x="2596" y="67"/>
                </a:lnTo>
                <a:lnTo>
                  <a:pt x="2601" y="61"/>
                </a:lnTo>
                <a:lnTo>
                  <a:pt x="2611" y="49"/>
                </a:lnTo>
                <a:lnTo>
                  <a:pt x="2617" y="44"/>
                </a:lnTo>
                <a:lnTo>
                  <a:pt x="2623" y="38"/>
                </a:lnTo>
                <a:lnTo>
                  <a:pt x="2630" y="34"/>
                </a:lnTo>
                <a:lnTo>
                  <a:pt x="2636" y="29"/>
                </a:lnTo>
                <a:lnTo>
                  <a:pt x="2642" y="24"/>
                </a:lnTo>
                <a:lnTo>
                  <a:pt x="2650" y="20"/>
                </a:lnTo>
                <a:lnTo>
                  <a:pt x="2657" y="17"/>
                </a:lnTo>
                <a:lnTo>
                  <a:pt x="2665" y="14"/>
                </a:lnTo>
                <a:lnTo>
                  <a:pt x="2672" y="10"/>
                </a:lnTo>
                <a:lnTo>
                  <a:pt x="2680" y="7"/>
                </a:lnTo>
                <a:lnTo>
                  <a:pt x="2696" y="4"/>
                </a:lnTo>
                <a:lnTo>
                  <a:pt x="2713" y="1"/>
                </a:lnTo>
                <a:lnTo>
                  <a:pt x="27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8112225" y="2051418"/>
            <a:ext cx="648072" cy="513486"/>
          </a:xfrm>
          <a:custGeom>
            <a:avLst/>
            <a:gdLst>
              <a:gd name="T0" fmla="*/ 1713 w 2138"/>
              <a:gd name="T1" fmla="*/ 606 h 1694"/>
              <a:gd name="T2" fmla="*/ 1626 w 2138"/>
              <a:gd name="T3" fmla="*/ 441 h 1694"/>
              <a:gd name="T4" fmla="*/ 1472 w 2138"/>
              <a:gd name="T5" fmla="*/ 288 h 1694"/>
              <a:gd name="T6" fmla="*/ 1323 w 2138"/>
              <a:gd name="T7" fmla="*/ 205 h 1694"/>
              <a:gd name="T8" fmla="*/ 1121 w 2138"/>
              <a:gd name="T9" fmla="*/ 159 h 1694"/>
              <a:gd name="T10" fmla="*/ 900 w 2138"/>
              <a:gd name="T11" fmla="*/ 179 h 1694"/>
              <a:gd name="T12" fmla="*/ 706 w 2138"/>
              <a:gd name="T13" fmla="*/ 263 h 1694"/>
              <a:gd name="T14" fmla="*/ 561 w 2138"/>
              <a:gd name="T15" fmla="*/ 387 h 1694"/>
              <a:gd name="T16" fmla="*/ 473 w 2138"/>
              <a:gd name="T17" fmla="*/ 496 h 1694"/>
              <a:gd name="T18" fmla="*/ 400 w 2138"/>
              <a:gd name="T19" fmla="*/ 505 h 1694"/>
              <a:gd name="T20" fmla="*/ 353 w 2138"/>
              <a:gd name="T21" fmla="*/ 456 h 1694"/>
              <a:gd name="T22" fmla="*/ 376 w 2138"/>
              <a:gd name="T23" fmla="*/ 367 h 1694"/>
              <a:gd name="T24" fmla="*/ 558 w 2138"/>
              <a:gd name="T25" fmla="*/ 175 h 1694"/>
              <a:gd name="T26" fmla="*/ 761 w 2138"/>
              <a:gd name="T27" fmla="*/ 59 h 1694"/>
              <a:gd name="T28" fmla="*/ 1017 w 2138"/>
              <a:gd name="T29" fmla="*/ 2 h 1694"/>
              <a:gd name="T30" fmla="*/ 1231 w 2138"/>
              <a:gd name="T31" fmla="*/ 15 h 1694"/>
              <a:gd name="T32" fmla="*/ 1416 w 2138"/>
              <a:gd name="T33" fmla="*/ 74 h 1694"/>
              <a:gd name="T34" fmla="*/ 1580 w 2138"/>
              <a:gd name="T35" fmla="*/ 172 h 1694"/>
              <a:gd name="T36" fmla="*/ 1753 w 2138"/>
              <a:gd name="T37" fmla="*/ 349 h 1694"/>
              <a:gd name="T38" fmla="*/ 1854 w 2138"/>
              <a:gd name="T39" fmla="*/ 533 h 1694"/>
              <a:gd name="T40" fmla="*/ 1903 w 2138"/>
              <a:gd name="T41" fmla="*/ 723 h 1694"/>
              <a:gd name="T42" fmla="*/ 2064 w 2138"/>
              <a:gd name="T43" fmla="*/ 653 h 1694"/>
              <a:gd name="T44" fmla="*/ 2118 w 2138"/>
              <a:gd name="T45" fmla="*/ 679 h 1694"/>
              <a:gd name="T46" fmla="*/ 2136 w 2138"/>
              <a:gd name="T47" fmla="*/ 751 h 1694"/>
              <a:gd name="T48" fmla="*/ 1867 w 2138"/>
              <a:gd name="T49" fmla="*/ 1011 h 1694"/>
              <a:gd name="T50" fmla="*/ 1807 w 2138"/>
              <a:gd name="T51" fmla="*/ 1025 h 1694"/>
              <a:gd name="T52" fmla="*/ 1513 w 2138"/>
              <a:gd name="T53" fmla="*/ 772 h 1694"/>
              <a:gd name="T54" fmla="*/ 1506 w 2138"/>
              <a:gd name="T55" fmla="*/ 706 h 1694"/>
              <a:gd name="T56" fmla="*/ 1562 w 2138"/>
              <a:gd name="T57" fmla="*/ 655 h 1694"/>
              <a:gd name="T58" fmla="*/ 1634 w 2138"/>
              <a:gd name="T59" fmla="*/ 673 h 1694"/>
              <a:gd name="T60" fmla="*/ 895 w 2138"/>
              <a:gd name="T61" fmla="*/ 1675 h 1694"/>
              <a:gd name="T62" fmla="*/ 711 w 2138"/>
              <a:gd name="T63" fmla="*/ 1611 h 1694"/>
              <a:gd name="T64" fmla="*/ 549 w 2138"/>
              <a:gd name="T65" fmla="*/ 1508 h 1694"/>
              <a:gd name="T66" fmla="*/ 380 w 2138"/>
              <a:gd name="T67" fmla="*/ 1326 h 1694"/>
              <a:gd name="T68" fmla="*/ 291 w 2138"/>
              <a:gd name="T69" fmla="*/ 1156 h 1694"/>
              <a:gd name="T70" fmla="*/ 242 w 2138"/>
              <a:gd name="T71" fmla="*/ 965 h 1694"/>
              <a:gd name="T72" fmla="*/ 82 w 2138"/>
              <a:gd name="T73" fmla="*/ 1041 h 1694"/>
              <a:gd name="T74" fmla="*/ 20 w 2138"/>
              <a:gd name="T75" fmla="*/ 1015 h 1694"/>
              <a:gd name="T76" fmla="*/ 2 w 2138"/>
              <a:gd name="T77" fmla="*/ 943 h 1694"/>
              <a:gd name="T78" fmla="*/ 271 w 2138"/>
              <a:gd name="T79" fmla="*/ 683 h 1694"/>
              <a:gd name="T80" fmla="*/ 332 w 2138"/>
              <a:gd name="T81" fmla="*/ 669 h 1694"/>
              <a:gd name="T82" fmla="*/ 625 w 2138"/>
              <a:gd name="T83" fmla="*/ 922 h 1694"/>
              <a:gd name="T84" fmla="*/ 632 w 2138"/>
              <a:gd name="T85" fmla="*/ 988 h 1694"/>
              <a:gd name="T86" fmla="*/ 589 w 2138"/>
              <a:gd name="T87" fmla="*/ 1034 h 1694"/>
              <a:gd name="T88" fmla="*/ 516 w 2138"/>
              <a:gd name="T89" fmla="*/ 1030 h 1694"/>
              <a:gd name="T90" fmla="*/ 416 w 2138"/>
              <a:gd name="T91" fmla="*/ 1033 h 1694"/>
              <a:gd name="T92" fmla="*/ 482 w 2138"/>
              <a:gd name="T93" fmla="*/ 1192 h 1694"/>
              <a:gd name="T94" fmla="*/ 594 w 2138"/>
              <a:gd name="T95" fmla="*/ 1338 h 1694"/>
              <a:gd name="T96" fmla="*/ 755 w 2138"/>
              <a:gd name="T97" fmla="*/ 1457 h 1694"/>
              <a:gd name="T98" fmla="*/ 900 w 2138"/>
              <a:gd name="T99" fmla="*/ 1514 h 1694"/>
              <a:gd name="T100" fmla="*/ 1097 w 2138"/>
              <a:gd name="T101" fmla="*/ 1536 h 1694"/>
              <a:gd name="T102" fmla="*/ 1307 w 2138"/>
              <a:gd name="T103" fmla="*/ 1496 h 1694"/>
              <a:gd name="T104" fmla="*/ 1475 w 2138"/>
              <a:gd name="T105" fmla="*/ 1407 h 1694"/>
              <a:gd name="T106" fmla="*/ 1614 w 2138"/>
              <a:gd name="T107" fmla="*/ 1274 h 1694"/>
              <a:gd name="T108" fmla="*/ 1680 w 2138"/>
              <a:gd name="T109" fmla="*/ 1194 h 1694"/>
              <a:gd name="T110" fmla="*/ 1754 w 2138"/>
              <a:gd name="T111" fmla="*/ 1192 h 1694"/>
              <a:gd name="T112" fmla="*/ 1795 w 2138"/>
              <a:gd name="T113" fmla="*/ 1245 h 1694"/>
              <a:gd name="T114" fmla="*/ 1770 w 2138"/>
              <a:gd name="T115" fmla="*/ 1327 h 1694"/>
              <a:gd name="T116" fmla="*/ 1610 w 2138"/>
              <a:gd name="T117" fmla="*/ 1503 h 1694"/>
              <a:gd name="T118" fmla="*/ 1409 w 2138"/>
              <a:gd name="T119" fmla="*/ 1625 h 1694"/>
              <a:gd name="T120" fmla="*/ 1156 w 2138"/>
              <a:gd name="T121" fmla="*/ 1690 h 1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38" h="1694">
                <a:moveTo>
                  <a:pt x="1751" y="778"/>
                </a:moveTo>
                <a:lnTo>
                  <a:pt x="1749" y="762"/>
                </a:lnTo>
                <a:lnTo>
                  <a:pt x="1747" y="746"/>
                </a:lnTo>
                <a:lnTo>
                  <a:pt x="1745" y="730"/>
                </a:lnTo>
                <a:lnTo>
                  <a:pt x="1742" y="714"/>
                </a:lnTo>
                <a:lnTo>
                  <a:pt x="1736" y="682"/>
                </a:lnTo>
                <a:lnTo>
                  <a:pt x="1728" y="652"/>
                </a:lnTo>
                <a:lnTo>
                  <a:pt x="1723" y="636"/>
                </a:lnTo>
                <a:lnTo>
                  <a:pt x="1718" y="621"/>
                </a:lnTo>
                <a:lnTo>
                  <a:pt x="1713" y="606"/>
                </a:lnTo>
                <a:lnTo>
                  <a:pt x="1707" y="592"/>
                </a:lnTo>
                <a:lnTo>
                  <a:pt x="1701" y="577"/>
                </a:lnTo>
                <a:lnTo>
                  <a:pt x="1695" y="563"/>
                </a:lnTo>
                <a:lnTo>
                  <a:pt x="1689" y="549"/>
                </a:lnTo>
                <a:lnTo>
                  <a:pt x="1682" y="534"/>
                </a:lnTo>
                <a:lnTo>
                  <a:pt x="1667" y="507"/>
                </a:lnTo>
                <a:lnTo>
                  <a:pt x="1659" y="493"/>
                </a:lnTo>
                <a:lnTo>
                  <a:pt x="1651" y="480"/>
                </a:lnTo>
                <a:lnTo>
                  <a:pt x="1634" y="454"/>
                </a:lnTo>
                <a:lnTo>
                  <a:pt x="1626" y="441"/>
                </a:lnTo>
                <a:lnTo>
                  <a:pt x="1616" y="429"/>
                </a:lnTo>
                <a:lnTo>
                  <a:pt x="1596" y="405"/>
                </a:lnTo>
                <a:lnTo>
                  <a:pt x="1586" y="393"/>
                </a:lnTo>
                <a:lnTo>
                  <a:pt x="1576" y="381"/>
                </a:lnTo>
                <a:lnTo>
                  <a:pt x="1554" y="359"/>
                </a:lnTo>
                <a:lnTo>
                  <a:pt x="1532" y="337"/>
                </a:lnTo>
                <a:lnTo>
                  <a:pt x="1521" y="327"/>
                </a:lnTo>
                <a:lnTo>
                  <a:pt x="1509" y="317"/>
                </a:lnTo>
                <a:lnTo>
                  <a:pt x="1485" y="298"/>
                </a:lnTo>
                <a:lnTo>
                  <a:pt x="1472" y="288"/>
                </a:lnTo>
                <a:lnTo>
                  <a:pt x="1460" y="279"/>
                </a:lnTo>
                <a:lnTo>
                  <a:pt x="1447" y="271"/>
                </a:lnTo>
                <a:lnTo>
                  <a:pt x="1434" y="262"/>
                </a:lnTo>
                <a:lnTo>
                  <a:pt x="1407" y="246"/>
                </a:lnTo>
                <a:lnTo>
                  <a:pt x="1394" y="239"/>
                </a:lnTo>
                <a:lnTo>
                  <a:pt x="1380" y="231"/>
                </a:lnTo>
                <a:lnTo>
                  <a:pt x="1366" y="224"/>
                </a:lnTo>
                <a:lnTo>
                  <a:pt x="1352" y="218"/>
                </a:lnTo>
                <a:lnTo>
                  <a:pt x="1337" y="211"/>
                </a:lnTo>
                <a:lnTo>
                  <a:pt x="1323" y="205"/>
                </a:lnTo>
                <a:lnTo>
                  <a:pt x="1308" y="200"/>
                </a:lnTo>
                <a:lnTo>
                  <a:pt x="1293" y="194"/>
                </a:lnTo>
                <a:lnTo>
                  <a:pt x="1278" y="189"/>
                </a:lnTo>
                <a:lnTo>
                  <a:pt x="1263" y="185"/>
                </a:lnTo>
                <a:lnTo>
                  <a:pt x="1232" y="177"/>
                </a:lnTo>
                <a:lnTo>
                  <a:pt x="1217" y="173"/>
                </a:lnTo>
                <a:lnTo>
                  <a:pt x="1201" y="170"/>
                </a:lnTo>
                <a:lnTo>
                  <a:pt x="1169" y="164"/>
                </a:lnTo>
                <a:lnTo>
                  <a:pt x="1137" y="160"/>
                </a:lnTo>
                <a:lnTo>
                  <a:pt x="1121" y="159"/>
                </a:lnTo>
                <a:lnTo>
                  <a:pt x="1104" y="158"/>
                </a:lnTo>
                <a:lnTo>
                  <a:pt x="1071" y="157"/>
                </a:lnTo>
                <a:lnTo>
                  <a:pt x="1049" y="158"/>
                </a:lnTo>
                <a:lnTo>
                  <a:pt x="1027" y="159"/>
                </a:lnTo>
                <a:lnTo>
                  <a:pt x="1006" y="160"/>
                </a:lnTo>
                <a:lnTo>
                  <a:pt x="984" y="163"/>
                </a:lnTo>
                <a:lnTo>
                  <a:pt x="963" y="166"/>
                </a:lnTo>
                <a:lnTo>
                  <a:pt x="942" y="170"/>
                </a:lnTo>
                <a:lnTo>
                  <a:pt x="921" y="174"/>
                </a:lnTo>
                <a:lnTo>
                  <a:pt x="900" y="179"/>
                </a:lnTo>
                <a:lnTo>
                  <a:pt x="879" y="185"/>
                </a:lnTo>
                <a:lnTo>
                  <a:pt x="859" y="191"/>
                </a:lnTo>
                <a:lnTo>
                  <a:pt x="839" y="198"/>
                </a:lnTo>
                <a:lnTo>
                  <a:pt x="819" y="205"/>
                </a:lnTo>
                <a:lnTo>
                  <a:pt x="800" y="213"/>
                </a:lnTo>
                <a:lnTo>
                  <a:pt x="780" y="222"/>
                </a:lnTo>
                <a:lnTo>
                  <a:pt x="761" y="231"/>
                </a:lnTo>
                <a:lnTo>
                  <a:pt x="743" y="241"/>
                </a:lnTo>
                <a:lnTo>
                  <a:pt x="724" y="252"/>
                </a:lnTo>
                <a:lnTo>
                  <a:pt x="706" y="263"/>
                </a:lnTo>
                <a:lnTo>
                  <a:pt x="688" y="274"/>
                </a:lnTo>
                <a:lnTo>
                  <a:pt x="680" y="280"/>
                </a:lnTo>
                <a:lnTo>
                  <a:pt x="671" y="287"/>
                </a:lnTo>
                <a:lnTo>
                  <a:pt x="654" y="299"/>
                </a:lnTo>
                <a:lnTo>
                  <a:pt x="637" y="313"/>
                </a:lnTo>
                <a:lnTo>
                  <a:pt x="621" y="326"/>
                </a:lnTo>
                <a:lnTo>
                  <a:pt x="605" y="341"/>
                </a:lnTo>
                <a:lnTo>
                  <a:pt x="590" y="356"/>
                </a:lnTo>
                <a:lnTo>
                  <a:pt x="575" y="371"/>
                </a:lnTo>
                <a:lnTo>
                  <a:pt x="561" y="387"/>
                </a:lnTo>
                <a:lnTo>
                  <a:pt x="554" y="395"/>
                </a:lnTo>
                <a:lnTo>
                  <a:pt x="547" y="403"/>
                </a:lnTo>
                <a:lnTo>
                  <a:pt x="532" y="420"/>
                </a:lnTo>
                <a:lnTo>
                  <a:pt x="519" y="438"/>
                </a:lnTo>
                <a:lnTo>
                  <a:pt x="506" y="455"/>
                </a:lnTo>
                <a:lnTo>
                  <a:pt x="494" y="474"/>
                </a:lnTo>
                <a:lnTo>
                  <a:pt x="490" y="480"/>
                </a:lnTo>
                <a:lnTo>
                  <a:pt x="484" y="486"/>
                </a:lnTo>
                <a:lnTo>
                  <a:pt x="479" y="492"/>
                </a:lnTo>
                <a:lnTo>
                  <a:pt x="473" y="496"/>
                </a:lnTo>
                <a:lnTo>
                  <a:pt x="466" y="500"/>
                </a:lnTo>
                <a:lnTo>
                  <a:pt x="459" y="504"/>
                </a:lnTo>
                <a:lnTo>
                  <a:pt x="452" y="506"/>
                </a:lnTo>
                <a:lnTo>
                  <a:pt x="445" y="508"/>
                </a:lnTo>
                <a:lnTo>
                  <a:pt x="438" y="509"/>
                </a:lnTo>
                <a:lnTo>
                  <a:pt x="430" y="510"/>
                </a:lnTo>
                <a:lnTo>
                  <a:pt x="422" y="510"/>
                </a:lnTo>
                <a:lnTo>
                  <a:pt x="415" y="509"/>
                </a:lnTo>
                <a:lnTo>
                  <a:pt x="407" y="507"/>
                </a:lnTo>
                <a:lnTo>
                  <a:pt x="400" y="505"/>
                </a:lnTo>
                <a:lnTo>
                  <a:pt x="393" y="502"/>
                </a:lnTo>
                <a:lnTo>
                  <a:pt x="386" y="498"/>
                </a:lnTo>
                <a:lnTo>
                  <a:pt x="379" y="493"/>
                </a:lnTo>
                <a:lnTo>
                  <a:pt x="373" y="488"/>
                </a:lnTo>
                <a:lnTo>
                  <a:pt x="370" y="485"/>
                </a:lnTo>
                <a:lnTo>
                  <a:pt x="368" y="482"/>
                </a:lnTo>
                <a:lnTo>
                  <a:pt x="363" y="476"/>
                </a:lnTo>
                <a:lnTo>
                  <a:pt x="359" y="470"/>
                </a:lnTo>
                <a:lnTo>
                  <a:pt x="356" y="463"/>
                </a:lnTo>
                <a:lnTo>
                  <a:pt x="353" y="456"/>
                </a:lnTo>
                <a:lnTo>
                  <a:pt x="351" y="449"/>
                </a:lnTo>
                <a:lnTo>
                  <a:pt x="350" y="441"/>
                </a:lnTo>
                <a:lnTo>
                  <a:pt x="349" y="434"/>
                </a:lnTo>
                <a:lnTo>
                  <a:pt x="349" y="426"/>
                </a:lnTo>
                <a:lnTo>
                  <a:pt x="350" y="418"/>
                </a:lnTo>
                <a:lnTo>
                  <a:pt x="352" y="411"/>
                </a:lnTo>
                <a:lnTo>
                  <a:pt x="354" y="403"/>
                </a:lnTo>
                <a:lnTo>
                  <a:pt x="357" y="396"/>
                </a:lnTo>
                <a:lnTo>
                  <a:pt x="361" y="389"/>
                </a:lnTo>
                <a:lnTo>
                  <a:pt x="376" y="367"/>
                </a:lnTo>
                <a:lnTo>
                  <a:pt x="392" y="345"/>
                </a:lnTo>
                <a:lnTo>
                  <a:pt x="408" y="323"/>
                </a:lnTo>
                <a:lnTo>
                  <a:pt x="425" y="302"/>
                </a:lnTo>
                <a:lnTo>
                  <a:pt x="442" y="282"/>
                </a:lnTo>
                <a:lnTo>
                  <a:pt x="460" y="263"/>
                </a:lnTo>
                <a:lnTo>
                  <a:pt x="478" y="244"/>
                </a:lnTo>
                <a:lnTo>
                  <a:pt x="497" y="226"/>
                </a:lnTo>
                <a:lnTo>
                  <a:pt x="516" y="208"/>
                </a:lnTo>
                <a:lnTo>
                  <a:pt x="537" y="191"/>
                </a:lnTo>
                <a:lnTo>
                  <a:pt x="558" y="175"/>
                </a:lnTo>
                <a:lnTo>
                  <a:pt x="579" y="159"/>
                </a:lnTo>
                <a:lnTo>
                  <a:pt x="600" y="144"/>
                </a:lnTo>
                <a:lnTo>
                  <a:pt x="622" y="130"/>
                </a:lnTo>
                <a:lnTo>
                  <a:pt x="633" y="123"/>
                </a:lnTo>
                <a:lnTo>
                  <a:pt x="644" y="116"/>
                </a:lnTo>
                <a:lnTo>
                  <a:pt x="667" y="103"/>
                </a:lnTo>
                <a:lnTo>
                  <a:pt x="690" y="91"/>
                </a:lnTo>
                <a:lnTo>
                  <a:pt x="713" y="80"/>
                </a:lnTo>
                <a:lnTo>
                  <a:pt x="737" y="69"/>
                </a:lnTo>
                <a:lnTo>
                  <a:pt x="761" y="59"/>
                </a:lnTo>
                <a:lnTo>
                  <a:pt x="785" y="50"/>
                </a:lnTo>
                <a:lnTo>
                  <a:pt x="810" y="41"/>
                </a:lnTo>
                <a:lnTo>
                  <a:pt x="835" y="33"/>
                </a:lnTo>
                <a:lnTo>
                  <a:pt x="860" y="26"/>
                </a:lnTo>
                <a:lnTo>
                  <a:pt x="886" y="20"/>
                </a:lnTo>
                <a:lnTo>
                  <a:pt x="912" y="15"/>
                </a:lnTo>
                <a:lnTo>
                  <a:pt x="938" y="10"/>
                </a:lnTo>
                <a:lnTo>
                  <a:pt x="964" y="7"/>
                </a:lnTo>
                <a:lnTo>
                  <a:pt x="991" y="4"/>
                </a:lnTo>
                <a:lnTo>
                  <a:pt x="1017" y="2"/>
                </a:lnTo>
                <a:lnTo>
                  <a:pt x="1044" y="0"/>
                </a:lnTo>
                <a:lnTo>
                  <a:pt x="1071" y="0"/>
                </a:lnTo>
                <a:lnTo>
                  <a:pt x="1091" y="0"/>
                </a:lnTo>
                <a:lnTo>
                  <a:pt x="1112" y="1"/>
                </a:lnTo>
                <a:lnTo>
                  <a:pt x="1132" y="2"/>
                </a:lnTo>
                <a:lnTo>
                  <a:pt x="1152" y="4"/>
                </a:lnTo>
                <a:lnTo>
                  <a:pt x="1172" y="6"/>
                </a:lnTo>
                <a:lnTo>
                  <a:pt x="1192" y="9"/>
                </a:lnTo>
                <a:lnTo>
                  <a:pt x="1211" y="12"/>
                </a:lnTo>
                <a:lnTo>
                  <a:pt x="1231" y="15"/>
                </a:lnTo>
                <a:lnTo>
                  <a:pt x="1250" y="19"/>
                </a:lnTo>
                <a:lnTo>
                  <a:pt x="1269" y="24"/>
                </a:lnTo>
                <a:lnTo>
                  <a:pt x="1288" y="28"/>
                </a:lnTo>
                <a:lnTo>
                  <a:pt x="1307" y="34"/>
                </a:lnTo>
                <a:lnTo>
                  <a:pt x="1326" y="39"/>
                </a:lnTo>
                <a:lnTo>
                  <a:pt x="1344" y="46"/>
                </a:lnTo>
                <a:lnTo>
                  <a:pt x="1362" y="52"/>
                </a:lnTo>
                <a:lnTo>
                  <a:pt x="1380" y="59"/>
                </a:lnTo>
                <a:lnTo>
                  <a:pt x="1398" y="66"/>
                </a:lnTo>
                <a:lnTo>
                  <a:pt x="1416" y="74"/>
                </a:lnTo>
                <a:lnTo>
                  <a:pt x="1433" y="82"/>
                </a:lnTo>
                <a:lnTo>
                  <a:pt x="1451" y="91"/>
                </a:lnTo>
                <a:lnTo>
                  <a:pt x="1468" y="100"/>
                </a:lnTo>
                <a:lnTo>
                  <a:pt x="1484" y="109"/>
                </a:lnTo>
                <a:lnTo>
                  <a:pt x="1501" y="119"/>
                </a:lnTo>
                <a:lnTo>
                  <a:pt x="1517" y="129"/>
                </a:lnTo>
                <a:lnTo>
                  <a:pt x="1533" y="139"/>
                </a:lnTo>
                <a:lnTo>
                  <a:pt x="1549" y="150"/>
                </a:lnTo>
                <a:lnTo>
                  <a:pt x="1565" y="161"/>
                </a:lnTo>
                <a:lnTo>
                  <a:pt x="1580" y="172"/>
                </a:lnTo>
                <a:lnTo>
                  <a:pt x="1611" y="196"/>
                </a:lnTo>
                <a:lnTo>
                  <a:pt x="1625" y="208"/>
                </a:lnTo>
                <a:lnTo>
                  <a:pt x="1639" y="221"/>
                </a:lnTo>
                <a:lnTo>
                  <a:pt x="1653" y="234"/>
                </a:lnTo>
                <a:lnTo>
                  <a:pt x="1667" y="247"/>
                </a:lnTo>
                <a:lnTo>
                  <a:pt x="1680" y="261"/>
                </a:lnTo>
                <a:lnTo>
                  <a:pt x="1693" y="275"/>
                </a:lnTo>
                <a:lnTo>
                  <a:pt x="1718" y="304"/>
                </a:lnTo>
                <a:lnTo>
                  <a:pt x="1741" y="334"/>
                </a:lnTo>
                <a:lnTo>
                  <a:pt x="1753" y="349"/>
                </a:lnTo>
                <a:lnTo>
                  <a:pt x="1764" y="364"/>
                </a:lnTo>
                <a:lnTo>
                  <a:pt x="1774" y="380"/>
                </a:lnTo>
                <a:lnTo>
                  <a:pt x="1785" y="396"/>
                </a:lnTo>
                <a:lnTo>
                  <a:pt x="1795" y="413"/>
                </a:lnTo>
                <a:lnTo>
                  <a:pt x="1804" y="429"/>
                </a:lnTo>
                <a:lnTo>
                  <a:pt x="1822" y="463"/>
                </a:lnTo>
                <a:lnTo>
                  <a:pt x="1831" y="480"/>
                </a:lnTo>
                <a:lnTo>
                  <a:pt x="1839" y="498"/>
                </a:lnTo>
                <a:lnTo>
                  <a:pt x="1846" y="516"/>
                </a:lnTo>
                <a:lnTo>
                  <a:pt x="1854" y="533"/>
                </a:lnTo>
                <a:lnTo>
                  <a:pt x="1860" y="552"/>
                </a:lnTo>
                <a:lnTo>
                  <a:pt x="1867" y="570"/>
                </a:lnTo>
                <a:lnTo>
                  <a:pt x="1873" y="588"/>
                </a:lnTo>
                <a:lnTo>
                  <a:pt x="1879" y="607"/>
                </a:lnTo>
                <a:lnTo>
                  <a:pt x="1884" y="626"/>
                </a:lnTo>
                <a:lnTo>
                  <a:pt x="1889" y="645"/>
                </a:lnTo>
                <a:lnTo>
                  <a:pt x="1893" y="664"/>
                </a:lnTo>
                <a:lnTo>
                  <a:pt x="1897" y="683"/>
                </a:lnTo>
                <a:lnTo>
                  <a:pt x="1900" y="703"/>
                </a:lnTo>
                <a:lnTo>
                  <a:pt x="1903" y="723"/>
                </a:lnTo>
                <a:lnTo>
                  <a:pt x="1908" y="762"/>
                </a:lnTo>
                <a:lnTo>
                  <a:pt x="2007" y="673"/>
                </a:lnTo>
                <a:lnTo>
                  <a:pt x="2013" y="668"/>
                </a:lnTo>
                <a:lnTo>
                  <a:pt x="2020" y="664"/>
                </a:lnTo>
                <a:lnTo>
                  <a:pt x="2027" y="660"/>
                </a:lnTo>
                <a:lnTo>
                  <a:pt x="2034" y="657"/>
                </a:lnTo>
                <a:lnTo>
                  <a:pt x="2041" y="655"/>
                </a:lnTo>
                <a:lnTo>
                  <a:pt x="2049" y="654"/>
                </a:lnTo>
                <a:lnTo>
                  <a:pt x="2056" y="653"/>
                </a:lnTo>
                <a:lnTo>
                  <a:pt x="2064" y="653"/>
                </a:lnTo>
                <a:lnTo>
                  <a:pt x="2071" y="654"/>
                </a:lnTo>
                <a:lnTo>
                  <a:pt x="2079" y="655"/>
                </a:lnTo>
                <a:lnTo>
                  <a:pt x="2082" y="656"/>
                </a:lnTo>
                <a:lnTo>
                  <a:pt x="2086" y="658"/>
                </a:lnTo>
                <a:lnTo>
                  <a:pt x="2090" y="659"/>
                </a:lnTo>
                <a:lnTo>
                  <a:pt x="2093" y="661"/>
                </a:lnTo>
                <a:lnTo>
                  <a:pt x="2100" y="664"/>
                </a:lnTo>
                <a:lnTo>
                  <a:pt x="2106" y="668"/>
                </a:lnTo>
                <a:lnTo>
                  <a:pt x="2113" y="673"/>
                </a:lnTo>
                <a:lnTo>
                  <a:pt x="2118" y="679"/>
                </a:lnTo>
                <a:lnTo>
                  <a:pt x="2123" y="685"/>
                </a:lnTo>
                <a:lnTo>
                  <a:pt x="2128" y="692"/>
                </a:lnTo>
                <a:lnTo>
                  <a:pt x="2131" y="699"/>
                </a:lnTo>
                <a:lnTo>
                  <a:pt x="2134" y="706"/>
                </a:lnTo>
                <a:lnTo>
                  <a:pt x="2136" y="713"/>
                </a:lnTo>
                <a:lnTo>
                  <a:pt x="2138" y="721"/>
                </a:lnTo>
                <a:lnTo>
                  <a:pt x="2138" y="728"/>
                </a:lnTo>
                <a:lnTo>
                  <a:pt x="2138" y="736"/>
                </a:lnTo>
                <a:lnTo>
                  <a:pt x="2138" y="744"/>
                </a:lnTo>
                <a:lnTo>
                  <a:pt x="2136" y="751"/>
                </a:lnTo>
                <a:lnTo>
                  <a:pt x="2135" y="755"/>
                </a:lnTo>
                <a:lnTo>
                  <a:pt x="2134" y="758"/>
                </a:lnTo>
                <a:lnTo>
                  <a:pt x="2133" y="762"/>
                </a:lnTo>
                <a:lnTo>
                  <a:pt x="2131" y="765"/>
                </a:lnTo>
                <a:lnTo>
                  <a:pt x="2127" y="772"/>
                </a:lnTo>
                <a:lnTo>
                  <a:pt x="2123" y="779"/>
                </a:lnTo>
                <a:lnTo>
                  <a:pt x="2118" y="785"/>
                </a:lnTo>
                <a:lnTo>
                  <a:pt x="2112" y="790"/>
                </a:lnTo>
                <a:lnTo>
                  <a:pt x="1873" y="1006"/>
                </a:lnTo>
                <a:lnTo>
                  <a:pt x="1867" y="1011"/>
                </a:lnTo>
                <a:lnTo>
                  <a:pt x="1861" y="1015"/>
                </a:lnTo>
                <a:lnTo>
                  <a:pt x="1855" y="1018"/>
                </a:lnTo>
                <a:lnTo>
                  <a:pt x="1848" y="1021"/>
                </a:lnTo>
                <a:lnTo>
                  <a:pt x="1842" y="1023"/>
                </a:lnTo>
                <a:lnTo>
                  <a:pt x="1838" y="1024"/>
                </a:lnTo>
                <a:lnTo>
                  <a:pt x="1835" y="1025"/>
                </a:lnTo>
                <a:lnTo>
                  <a:pt x="1828" y="1026"/>
                </a:lnTo>
                <a:lnTo>
                  <a:pt x="1821" y="1026"/>
                </a:lnTo>
                <a:lnTo>
                  <a:pt x="1814" y="1026"/>
                </a:lnTo>
                <a:lnTo>
                  <a:pt x="1807" y="1025"/>
                </a:lnTo>
                <a:lnTo>
                  <a:pt x="1800" y="1023"/>
                </a:lnTo>
                <a:lnTo>
                  <a:pt x="1793" y="1021"/>
                </a:lnTo>
                <a:lnTo>
                  <a:pt x="1786" y="1018"/>
                </a:lnTo>
                <a:lnTo>
                  <a:pt x="1780" y="1015"/>
                </a:lnTo>
                <a:lnTo>
                  <a:pt x="1774" y="1011"/>
                </a:lnTo>
                <a:lnTo>
                  <a:pt x="1768" y="1006"/>
                </a:lnTo>
                <a:lnTo>
                  <a:pt x="1528" y="790"/>
                </a:lnTo>
                <a:lnTo>
                  <a:pt x="1522" y="785"/>
                </a:lnTo>
                <a:lnTo>
                  <a:pt x="1517" y="779"/>
                </a:lnTo>
                <a:lnTo>
                  <a:pt x="1513" y="772"/>
                </a:lnTo>
                <a:lnTo>
                  <a:pt x="1509" y="765"/>
                </a:lnTo>
                <a:lnTo>
                  <a:pt x="1506" y="758"/>
                </a:lnTo>
                <a:lnTo>
                  <a:pt x="1504" y="751"/>
                </a:lnTo>
                <a:lnTo>
                  <a:pt x="1503" y="744"/>
                </a:lnTo>
                <a:lnTo>
                  <a:pt x="1502" y="736"/>
                </a:lnTo>
                <a:lnTo>
                  <a:pt x="1502" y="728"/>
                </a:lnTo>
                <a:lnTo>
                  <a:pt x="1503" y="721"/>
                </a:lnTo>
                <a:lnTo>
                  <a:pt x="1504" y="713"/>
                </a:lnTo>
                <a:lnTo>
                  <a:pt x="1505" y="710"/>
                </a:lnTo>
                <a:lnTo>
                  <a:pt x="1506" y="706"/>
                </a:lnTo>
                <a:lnTo>
                  <a:pt x="1509" y="699"/>
                </a:lnTo>
                <a:lnTo>
                  <a:pt x="1513" y="692"/>
                </a:lnTo>
                <a:lnTo>
                  <a:pt x="1517" y="685"/>
                </a:lnTo>
                <a:lnTo>
                  <a:pt x="1522" y="679"/>
                </a:lnTo>
                <a:lnTo>
                  <a:pt x="1528" y="674"/>
                </a:lnTo>
                <a:lnTo>
                  <a:pt x="1534" y="668"/>
                </a:lnTo>
                <a:lnTo>
                  <a:pt x="1540" y="664"/>
                </a:lnTo>
                <a:lnTo>
                  <a:pt x="1547" y="661"/>
                </a:lnTo>
                <a:lnTo>
                  <a:pt x="1554" y="658"/>
                </a:lnTo>
                <a:lnTo>
                  <a:pt x="1562" y="655"/>
                </a:lnTo>
                <a:lnTo>
                  <a:pt x="1569" y="654"/>
                </a:lnTo>
                <a:lnTo>
                  <a:pt x="1576" y="653"/>
                </a:lnTo>
                <a:lnTo>
                  <a:pt x="1584" y="653"/>
                </a:lnTo>
                <a:lnTo>
                  <a:pt x="1592" y="654"/>
                </a:lnTo>
                <a:lnTo>
                  <a:pt x="1599" y="655"/>
                </a:lnTo>
                <a:lnTo>
                  <a:pt x="1607" y="657"/>
                </a:lnTo>
                <a:lnTo>
                  <a:pt x="1615" y="660"/>
                </a:lnTo>
                <a:lnTo>
                  <a:pt x="1621" y="664"/>
                </a:lnTo>
                <a:lnTo>
                  <a:pt x="1628" y="668"/>
                </a:lnTo>
                <a:lnTo>
                  <a:pt x="1634" y="673"/>
                </a:lnTo>
                <a:lnTo>
                  <a:pt x="1751" y="778"/>
                </a:lnTo>
                <a:close/>
                <a:moveTo>
                  <a:pt x="1075" y="1694"/>
                </a:moveTo>
                <a:lnTo>
                  <a:pt x="1055" y="1694"/>
                </a:lnTo>
                <a:lnTo>
                  <a:pt x="1034" y="1693"/>
                </a:lnTo>
                <a:lnTo>
                  <a:pt x="994" y="1690"/>
                </a:lnTo>
                <a:lnTo>
                  <a:pt x="974" y="1688"/>
                </a:lnTo>
                <a:lnTo>
                  <a:pt x="954" y="1685"/>
                </a:lnTo>
                <a:lnTo>
                  <a:pt x="934" y="1682"/>
                </a:lnTo>
                <a:lnTo>
                  <a:pt x="915" y="1679"/>
                </a:lnTo>
                <a:lnTo>
                  <a:pt x="895" y="1675"/>
                </a:lnTo>
                <a:lnTo>
                  <a:pt x="876" y="1670"/>
                </a:lnTo>
                <a:lnTo>
                  <a:pt x="857" y="1665"/>
                </a:lnTo>
                <a:lnTo>
                  <a:pt x="838" y="1660"/>
                </a:lnTo>
                <a:lnTo>
                  <a:pt x="819" y="1654"/>
                </a:lnTo>
                <a:lnTo>
                  <a:pt x="801" y="1648"/>
                </a:lnTo>
                <a:lnTo>
                  <a:pt x="783" y="1641"/>
                </a:lnTo>
                <a:lnTo>
                  <a:pt x="764" y="1634"/>
                </a:lnTo>
                <a:lnTo>
                  <a:pt x="746" y="1627"/>
                </a:lnTo>
                <a:lnTo>
                  <a:pt x="729" y="1619"/>
                </a:lnTo>
                <a:lnTo>
                  <a:pt x="711" y="1611"/>
                </a:lnTo>
                <a:lnTo>
                  <a:pt x="694" y="1602"/>
                </a:lnTo>
                <a:lnTo>
                  <a:pt x="677" y="1593"/>
                </a:lnTo>
                <a:lnTo>
                  <a:pt x="660" y="1584"/>
                </a:lnTo>
                <a:lnTo>
                  <a:pt x="644" y="1574"/>
                </a:lnTo>
                <a:lnTo>
                  <a:pt x="627" y="1564"/>
                </a:lnTo>
                <a:lnTo>
                  <a:pt x="611" y="1554"/>
                </a:lnTo>
                <a:lnTo>
                  <a:pt x="595" y="1543"/>
                </a:lnTo>
                <a:lnTo>
                  <a:pt x="580" y="1532"/>
                </a:lnTo>
                <a:lnTo>
                  <a:pt x="564" y="1520"/>
                </a:lnTo>
                <a:lnTo>
                  <a:pt x="549" y="1508"/>
                </a:lnTo>
                <a:lnTo>
                  <a:pt x="535" y="1496"/>
                </a:lnTo>
                <a:lnTo>
                  <a:pt x="505" y="1471"/>
                </a:lnTo>
                <a:lnTo>
                  <a:pt x="477" y="1444"/>
                </a:lnTo>
                <a:lnTo>
                  <a:pt x="464" y="1431"/>
                </a:lnTo>
                <a:lnTo>
                  <a:pt x="451" y="1417"/>
                </a:lnTo>
                <a:lnTo>
                  <a:pt x="439" y="1402"/>
                </a:lnTo>
                <a:lnTo>
                  <a:pt x="426" y="1388"/>
                </a:lnTo>
                <a:lnTo>
                  <a:pt x="403" y="1357"/>
                </a:lnTo>
                <a:lnTo>
                  <a:pt x="391" y="1342"/>
                </a:lnTo>
                <a:lnTo>
                  <a:pt x="380" y="1326"/>
                </a:lnTo>
                <a:lnTo>
                  <a:pt x="370" y="1310"/>
                </a:lnTo>
                <a:lnTo>
                  <a:pt x="359" y="1294"/>
                </a:lnTo>
                <a:lnTo>
                  <a:pt x="349" y="1278"/>
                </a:lnTo>
                <a:lnTo>
                  <a:pt x="340" y="1261"/>
                </a:lnTo>
                <a:lnTo>
                  <a:pt x="331" y="1244"/>
                </a:lnTo>
                <a:lnTo>
                  <a:pt x="322" y="1227"/>
                </a:lnTo>
                <a:lnTo>
                  <a:pt x="314" y="1209"/>
                </a:lnTo>
                <a:lnTo>
                  <a:pt x="306" y="1192"/>
                </a:lnTo>
                <a:lnTo>
                  <a:pt x="298" y="1174"/>
                </a:lnTo>
                <a:lnTo>
                  <a:pt x="291" y="1156"/>
                </a:lnTo>
                <a:lnTo>
                  <a:pt x="284" y="1138"/>
                </a:lnTo>
                <a:lnTo>
                  <a:pt x="278" y="1119"/>
                </a:lnTo>
                <a:lnTo>
                  <a:pt x="272" y="1101"/>
                </a:lnTo>
                <a:lnTo>
                  <a:pt x="266" y="1082"/>
                </a:lnTo>
                <a:lnTo>
                  <a:pt x="261" y="1063"/>
                </a:lnTo>
                <a:lnTo>
                  <a:pt x="256" y="1044"/>
                </a:lnTo>
                <a:lnTo>
                  <a:pt x="252" y="1024"/>
                </a:lnTo>
                <a:lnTo>
                  <a:pt x="248" y="1005"/>
                </a:lnTo>
                <a:lnTo>
                  <a:pt x="245" y="985"/>
                </a:lnTo>
                <a:lnTo>
                  <a:pt x="242" y="965"/>
                </a:lnTo>
                <a:lnTo>
                  <a:pt x="240" y="945"/>
                </a:lnTo>
                <a:lnTo>
                  <a:pt x="238" y="925"/>
                </a:lnTo>
                <a:lnTo>
                  <a:pt x="131" y="1021"/>
                </a:lnTo>
                <a:lnTo>
                  <a:pt x="125" y="1026"/>
                </a:lnTo>
                <a:lnTo>
                  <a:pt x="119" y="1030"/>
                </a:lnTo>
                <a:lnTo>
                  <a:pt x="112" y="1034"/>
                </a:lnTo>
                <a:lnTo>
                  <a:pt x="104" y="1037"/>
                </a:lnTo>
                <a:lnTo>
                  <a:pt x="97" y="1039"/>
                </a:lnTo>
                <a:lnTo>
                  <a:pt x="90" y="1040"/>
                </a:lnTo>
                <a:lnTo>
                  <a:pt x="82" y="1041"/>
                </a:lnTo>
                <a:lnTo>
                  <a:pt x="75" y="1041"/>
                </a:lnTo>
                <a:lnTo>
                  <a:pt x="67" y="1040"/>
                </a:lnTo>
                <a:lnTo>
                  <a:pt x="60" y="1039"/>
                </a:lnTo>
                <a:lnTo>
                  <a:pt x="52" y="1036"/>
                </a:lnTo>
                <a:lnTo>
                  <a:pt x="49" y="1035"/>
                </a:lnTo>
                <a:lnTo>
                  <a:pt x="45" y="1033"/>
                </a:lnTo>
                <a:lnTo>
                  <a:pt x="39" y="1030"/>
                </a:lnTo>
                <a:lnTo>
                  <a:pt x="32" y="1026"/>
                </a:lnTo>
                <a:lnTo>
                  <a:pt x="26" y="1021"/>
                </a:lnTo>
                <a:lnTo>
                  <a:pt x="20" y="1015"/>
                </a:lnTo>
                <a:lnTo>
                  <a:pt x="15" y="1009"/>
                </a:lnTo>
                <a:lnTo>
                  <a:pt x="11" y="1002"/>
                </a:lnTo>
                <a:lnTo>
                  <a:pt x="7" y="995"/>
                </a:lnTo>
                <a:lnTo>
                  <a:pt x="4" y="988"/>
                </a:lnTo>
                <a:lnTo>
                  <a:pt x="2" y="981"/>
                </a:lnTo>
                <a:lnTo>
                  <a:pt x="1" y="973"/>
                </a:lnTo>
                <a:lnTo>
                  <a:pt x="0" y="966"/>
                </a:lnTo>
                <a:lnTo>
                  <a:pt x="0" y="958"/>
                </a:lnTo>
                <a:lnTo>
                  <a:pt x="1" y="950"/>
                </a:lnTo>
                <a:lnTo>
                  <a:pt x="2" y="943"/>
                </a:lnTo>
                <a:lnTo>
                  <a:pt x="3" y="939"/>
                </a:lnTo>
                <a:lnTo>
                  <a:pt x="5" y="936"/>
                </a:lnTo>
                <a:lnTo>
                  <a:pt x="6" y="932"/>
                </a:lnTo>
                <a:lnTo>
                  <a:pt x="8" y="929"/>
                </a:lnTo>
                <a:lnTo>
                  <a:pt x="11" y="922"/>
                </a:lnTo>
                <a:lnTo>
                  <a:pt x="16" y="915"/>
                </a:lnTo>
                <a:lnTo>
                  <a:pt x="21" y="909"/>
                </a:lnTo>
                <a:lnTo>
                  <a:pt x="26" y="904"/>
                </a:lnTo>
                <a:lnTo>
                  <a:pt x="265" y="688"/>
                </a:lnTo>
                <a:lnTo>
                  <a:pt x="271" y="683"/>
                </a:lnTo>
                <a:lnTo>
                  <a:pt x="277" y="679"/>
                </a:lnTo>
                <a:lnTo>
                  <a:pt x="284" y="676"/>
                </a:lnTo>
                <a:lnTo>
                  <a:pt x="290" y="673"/>
                </a:lnTo>
                <a:lnTo>
                  <a:pt x="297" y="671"/>
                </a:lnTo>
                <a:lnTo>
                  <a:pt x="300" y="670"/>
                </a:lnTo>
                <a:lnTo>
                  <a:pt x="304" y="669"/>
                </a:lnTo>
                <a:lnTo>
                  <a:pt x="311" y="668"/>
                </a:lnTo>
                <a:lnTo>
                  <a:pt x="318" y="668"/>
                </a:lnTo>
                <a:lnTo>
                  <a:pt x="325" y="668"/>
                </a:lnTo>
                <a:lnTo>
                  <a:pt x="332" y="669"/>
                </a:lnTo>
                <a:lnTo>
                  <a:pt x="339" y="671"/>
                </a:lnTo>
                <a:lnTo>
                  <a:pt x="346" y="673"/>
                </a:lnTo>
                <a:lnTo>
                  <a:pt x="352" y="676"/>
                </a:lnTo>
                <a:lnTo>
                  <a:pt x="359" y="679"/>
                </a:lnTo>
                <a:lnTo>
                  <a:pt x="365" y="683"/>
                </a:lnTo>
                <a:lnTo>
                  <a:pt x="371" y="688"/>
                </a:lnTo>
                <a:lnTo>
                  <a:pt x="610" y="904"/>
                </a:lnTo>
                <a:lnTo>
                  <a:pt x="616" y="909"/>
                </a:lnTo>
                <a:lnTo>
                  <a:pt x="621" y="915"/>
                </a:lnTo>
                <a:lnTo>
                  <a:pt x="625" y="922"/>
                </a:lnTo>
                <a:lnTo>
                  <a:pt x="629" y="929"/>
                </a:lnTo>
                <a:lnTo>
                  <a:pt x="632" y="936"/>
                </a:lnTo>
                <a:lnTo>
                  <a:pt x="634" y="943"/>
                </a:lnTo>
                <a:lnTo>
                  <a:pt x="636" y="950"/>
                </a:lnTo>
                <a:lnTo>
                  <a:pt x="636" y="958"/>
                </a:lnTo>
                <a:lnTo>
                  <a:pt x="636" y="966"/>
                </a:lnTo>
                <a:lnTo>
                  <a:pt x="636" y="973"/>
                </a:lnTo>
                <a:lnTo>
                  <a:pt x="634" y="981"/>
                </a:lnTo>
                <a:lnTo>
                  <a:pt x="633" y="984"/>
                </a:lnTo>
                <a:lnTo>
                  <a:pt x="632" y="988"/>
                </a:lnTo>
                <a:lnTo>
                  <a:pt x="629" y="995"/>
                </a:lnTo>
                <a:lnTo>
                  <a:pt x="626" y="1002"/>
                </a:lnTo>
                <a:lnTo>
                  <a:pt x="622" y="1009"/>
                </a:lnTo>
                <a:lnTo>
                  <a:pt x="616" y="1015"/>
                </a:lnTo>
                <a:lnTo>
                  <a:pt x="610" y="1021"/>
                </a:lnTo>
                <a:lnTo>
                  <a:pt x="607" y="1024"/>
                </a:lnTo>
                <a:lnTo>
                  <a:pt x="604" y="1026"/>
                </a:lnTo>
                <a:lnTo>
                  <a:pt x="600" y="1029"/>
                </a:lnTo>
                <a:lnTo>
                  <a:pt x="597" y="1031"/>
                </a:lnTo>
                <a:lnTo>
                  <a:pt x="589" y="1034"/>
                </a:lnTo>
                <a:lnTo>
                  <a:pt x="582" y="1037"/>
                </a:lnTo>
                <a:lnTo>
                  <a:pt x="574" y="1039"/>
                </a:lnTo>
                <a:lnTo>
                  <a:pt x="566" y="1041"/>
                </a:lnTo>
                <a:lnTo>
                  <a:pt x="558" y="1041"/>
                </a:lnTo>
                <a:lnTo>
                  <a:pt x="551" y="1041"/>
                </a:lnTo>
                <a:lnTo>
                  <a:pt x="544" y="1040"/>
                </a:lnTo>
                <a:lnTo>
                  <a:pt x="537" y="1038"/>
                </a:lnTo>
                <a:lnTo>
                  <a:pt x="529" y="1036"/>
                </a:lnTo>
                <a:lnTo>
                  <a:pt x="523" y="1033"/>
                </a:lnTo>
                <a:lnTo>
                  <a:pt x="516" y="1030"/>
                </a:lnTo>
                <a:lnTo>
                  <a:pt x="510" y="1026"/>
                </a:lnTo>
                <a:lnTo>
                  <a:pt x="504" y="1021"/>
                </a:lnTo>
                <a:lnTo>
                  <a:pt x="396" y="924"/>
                </a:lnTo>
                <a:lnTo>
                  <a:pt x="398" y="940"/>
                </a:lnTo>
                <a:lnTo>
                  <a:pt x="400" y="956"/>
                </a:lnTo>
                <a:lnTo>
                  <a:pt x="402" y="971"/>
                </a:lnTo>
                <a:lnTo>
                  <a:pt x="405" y="987"/>
                </a:lnTo>
                <a:lnTo>
                  <a:pt x="409" y="1003"/>
                </a:lnTo>
                <a:lnTo>
                  <a:pt x="412" y="1018"/>
                </a:lnTo>
                <a:lnTo>
                  <a:pt x="416" y="1033"/>
                </a:lnTo>
                <a:lnTo>
                  <a:pt x="421" y="1049"/>
                </a:lnTo>
                <a:lnTo>
                  <a:pt x="430" y="1078"/>
                </a:lnTo>
                <a:lnTo>
                  <a:pt x="435" y="1093"/>
                </a:lnTo>
                <a:lnTo>
                  <a:pt x="441" y="1108"/>
                </a:lnTo>
                <a:lnTo>
                  <a:pt x="447" y="1122"/>
                </a:lnTo>
                <a:lnTo>
                  <a:pt x="453" y="1136"/>
                </a:lnTo>
                <a:lnTo>
                  <a:pt x="460" y="1150"/>
                </a:lnTo>
                <a:lnTo>
                  <a:pt x="467" y="1164"/>
                </a:lnTo>
                <a:lnTo>
                  <a:pt x="474" y="1178"/>
                </a:lnTo>
                <a:lnTo>
                  <a:pt x="482" y="1192"/>
                </a:lnTo>
                <a:lnTo>
                  <a:pt x="489" y="1205"/>
                </a:lnTo>
                <a:lnTo>
                  <a:pt x="497" y="1218"/>
                </a:lnTo>
                <a:lnTo>
                  <a:pt x="515" y="1244"/>
                </a:lnTo>
                <a:lnTo>
                  <a:pt x="523" y="1256"/>
                </a:lnTo>
                <a:lnTo>
                  <a:pt x="533" y="1269"/>
                </a:lnTo>
                <a:lnTo>
                  <a:pt x="543" y="1281"/>
                </a:lnTo>
                <a:lnTo>
                  <a:pt x="553" y="1293"/>
                </a:lnTo>
                <a:lnTo>
                  <a:pt x="563" y="1304"/>
                </a:lnTo>
                <a:lnTo>
                  <a:pt x="573" y="1316"/>
                </a:lnTo>
                <a:lnTo>
                  <a:pt x="594" y="1338"/>
                </a:lnTo>
                <a:lnTo>
                  <a:pt x="617" y="1359"/>
                </a:lnTo>
                <a:lnTo>
                  <a:pt x="628" y="1369"/>
                </a:lnTo>
                <a:lnTo>
                  <a:pt x="640" y="1379"/>
                </a:lnTo>
                <a:lnTo>
                  <a:pt x="664" y="1398"/>
                </a:lnTo>
                <a:lnTo>
                  <a:pt x="676" y="1408"/>
                </a:lnTo>
                <a:lnTo>
                  <a:pt x="689" y="1416"/>
                </a:lnTo>
                <a:lnTo>
                  <a:pt x="715" y="1433"/>
                </a:lnTo>
                <a:lnTo>
                  <a:pt x="728" y="1441"/>
                </a:lnTo>
                <a:lnTo>
                  <a:pt x="741" y="1449"/>
                </a:lnTo>
                <a:lnTo>
                  <a:pt x="755" y="1457"/>
                </a:lnTo>
                <a:lnTo>
                  <a:pt x="769" y="1464"/>
                </a:lnTo>
                <a:lnTo>
                  <a:pt x="782" y="1471"/>
                </a:lnTo>
                <a:lnTo>
                  <a:pt x="797" y="1477"/>
                </a:lnTo>
                <a:lnTo>
                  <a:pt x="811" y="1483"/>
                </a:lnTo>
                <a:lnTo>
                  <a:pt x="825" y="1489"/>
                </a:lnTo>
                <a:lnTo>
                  <a:pt x="840" y="1495"/>
                </a:lnTo>
                <a:lnTo>
                  <a:pt x="855" y="1500"/>
                </a:lnTo>
                <a:lnTo>
                  <a:pt x="870" y="1505"/>
                </a:lnTo>
                <a:lnTo>
                  <a:pt x="885" y="1510"/>
                </a:lnTo>
                <a:lnTo>
                  <a:pt x="900" y="1514"/>
                </a:lnTo>
                <a:lnTo>
                  <a:pt x="915" y="1518"/>
                </a:lnTo>
                <a:lnTo>
                  <a:pt x="946" y="1524"/>
                </a:lnTo>
                <a:lnTo>
                  <a:pt x="978" y="1530"/>
                </a:lnTo>
                <a:lnTo>
                  <a:pt x="994" y="1532"/>
                </a:lnTo>
                <a:lnTo>
                  <a:pt x="1010" y="1534"/>
                </a:lnTo>
                <a:lnTo>
                  <a:pt x="1026" y="1535"/>
                </a:lnTo>
                <a:lnTo>
                  <a:pt x="1042" y="1536"/>
                </a:lnTo>
                <a:lnTo>
                  <a:pt x="1059" y="1536"/>
                </a:lnTo>
                <a:lnTo>
                  <a:pt x="1075" y="1537"/>
                </a:lnTo>
                <a:lnTo>
                  <a:pt x="1097" y="1536"/>
                </a:lnTo>
                <a:lnTo>
                  <a:pt x="1119" y="1535"/>
                </a:lnTo>
                <a:lnTo>
                  <a:pt x="1141" y="1534"/>
                </a:lnTo>
                <a:lnTo>
                  <a:pt x="1162" y="1531"/>
                </a:lnTo>
                <a:lnTo>
                  <a:pt x="1183" y="1528"/>
                </a:lnTo>
                <a:lnTo>
                  <a:pt x="1205" y="1524"/>
                </a:lnTo>
                <a:lnTo>
                  <a:pt x="1226" y="1520"/>
                </a:lnTo>
                <a:lnTo>
                  <a:pt x="1246" y="1515"/>
                </a:lnTo>
                <a:lnTo>
                  <a:pt x="1267" y="1509"/>
                </a:lnTo>
                <a:lnTo>
                  <a:pt x="1287" y="1503"/>
                </a:lnTo>
                <a:lnTo>
                  <a:pt x="1307" y="1496"/>
                </a:lnTo>
                <a:lnTo>
                  <a:pt x="1327" y="1489"/>
                </a:lnTo>
                <a:lnTo>
                  <a:pt x="1347" y="1481"/>
                </a:lnTo>
                <a:lnTo>
                  <a:pt x="1366" y="1472"/>
                </a:lnTo>
                <a:lnTo>
                  <a:pt x="1385" y="1463"/>
                </a:lnTo>
                <a:lnTo>
                  <a:pt x="1404" y="1453"/>
                </a:lnTo>
                <a:lnTo>
                  <a:pt x="1422" y="1442"/>
                </a:lnTo>
                <a:lnTo>
                  <a:pt x="1440" y="1431"/>
                </a:lnTo>
                <a:lnTo>
                  <a:pt x="1458" y="1420"/>
                </a:lnTo>
                <a:lnTo>
                  <a:pt x="1467" y="1414"/>
                </a:lnTo>
                <a:lnTo>
                  <a:pt x="1475" y="1407"/>
                </a:lnTo>
                <a:lnTo>
                  <a:pt x="1492" y="1395"/>
                </a:lnTo>
                <a:lnTo>
                  <a:pt x="1509" y="1381"/>
                </a:lnTo>
                <a:lnTo>
                  <a:pt x="1525" y="1368"/>
                </a:lnTo>
                <a:lnTo>
                  <a:pt x="1541" y="1353"/>
                </a:lnTo>
                <a:lnTo>
                  <a:pt x="1556" y="1338"/>
                </a:lnTo>
                <a:lnTo>
                  <a:pt x="1571" y="1323"/>
                </a:lnTo>
                <a:lnTo>
                  <a:pt x="1586" y="1307"/>
                </a:lnTo>
                <a:lnTo>
                  <a:pt x="1593" y="1299"/>
                </a:lnTo>
                <a:lnTo>
                  <a:pt x="1600" y="1291"/>
                </a:lnTo>
                <a:lnTo>
                  <a:pt x="1614" y="1274"/>
                </a:lnTo>
                <a:lnTo>
                  <a:pt x="1627" y="1256"/>
                </a:lnTo>
                <a:lnTo>
                  <a:pt x="1634" y="1247"/>
                </a:lnTo>
                <a:lnTo>
                  <a:pt x="1640" y="1238"/>
                </a:lnTo>
                <a:lnTo>
                  <a:pt x="1652" y="1220"/>
                </a:lnTo>
                <a:lnTo>
                  <a:pt x="1657" y="1214"/>
                </a:lnTo>
                <a:lnTo>
                  <a:pt x="1662" y="1208"/>
                </a:lnTo>
                <a:lnTo>
                  <a:pt x="1665" y="1205"/>
                </a:lnTo>
                <a:lnTo>
                  <a:pt x="1668" y="1202"/>
                </a:lnTo>
                <a:lnTo>
                  <a:pt x="1674" y="1198"/>
                </a:lnTo>
                <a:lnTo>
                  <a:pt x="1680" y="1194"/>
                </a:lnTo>
                <a:lnTo>
                  <a:pt x="1687" y="1190"/>
                </a:lnTo>
                <a:lnTo>
                  <a:pt x="1694" y="1188"/>
                </a:lnTo>
                <a:lnTo>
                  <a:pt x="1702" y="1186"/>
                </a:lnTo>
                <a:lnTo>
                  <a:pt x="1709" y="1184"/>
                </a:lnTo>
                <a:lnTo>
                  <a:pt x="1717" y="1184"/>
                </a:lnTo>
                <a:lnTo>
                  <a:pt x="1724" y="1184"/>
                </a:lnTo>
                <a:lnTo>
                  <a:pt x="1732" y="1185"/>
                </a:lnTo>
                <a:lnTo>
                  <a:pt x="1739" y="1186"/>
                </a:lnTo>
                <a:lnTo>
                  <a:pt x="1747" y="1189"/>
                </a:lnTo>
                <a:lnTo>
                  <a:pt x="1754" y="1192"/>
                </a:lnTo>
                <a:lnTo>
                  <a:pt x="1761" y="1196"/>
                </a:lnTo>
                <a:lnTo>
                  <a:pt x="1767" y="1201"/>
                </a:lnTo>
                <a:lnTo>
                  <a:pt x="1773" y="1206"/>
                </a:lnTo>
                <a:lnTo>
                  <a:pt x="1776" y="1209"/>
                </a:lnTo>
                <a:lnTo>
                  <a:pt x="1779" y="1211"/>
                </a:lnTo>
                <a:lnTo>
                  <a:pt x="1783" y="1218"/>
                </a:lnTo>
                <a:lnTo>
                  <a:pt x="1787" y="1224"/>
                </a:lnTo>
                <a:lnTo>
                  <a:pt x="1791" y="1231"/>
                </a:lnTo>
                <a:lnTo>
                  <a:pt x="1793" y="1238"/>
                </a:lnTo>
                <a:lnTo>
                  <a:pt x="1795" y="1245"/>
                </a:lnTo>
                <a:lnTo>
                  <a:pt x="1797" y="1253"/>
                </a:lnTo>
                <a:lnTo>
                  <a:pt x="1797" y="1260"/>
                </a:lnTo>
                <a:lnTo>
                  <a:pt x="1797" y="1268"/>
                </a:lnTo>
                <a:lnTo>
                  <a:pt x="1796" y="1275"/>
                </a:lnTo>
                <a:lnTo>
                  <a:pt x="1795" y="1283"/>
                </a:lnTo>
                <a:lnTo>
                  <a:pt x="1792" y="1290"/>
                </a:lnTo>
                <a:lnTo>
                  <a:pt x="1789" y="1298"/>
                </a:lnTo>
                <a:lnTo>
                  <a:pt x="1785" y="1305"/>
                </a:lnTo>
                <a:lnTo>
                  <a:pt x="1778" y="1316"/>
                </a:lnTo>
                <a:lnTo>
                  <a:pt x="1770" y="1327"/>
                </a:lnTo>
                <a:lnTo>
                  <a:pt x="1755" y="1349"/>
                </a:lnTo>
                <a:lnTo>
                  <a:pt x="1738" y="1371"/>
                </a:lnTo>
                <a:lnTo>
                  <a:pt x="1722" y="1391"/>
                </a:lnTo>
                <a:lnTo>
                  <a:pt x="1704" y="1412"/>
                </a:lnTo>
                <a:lnTo>
                  <a:pt x="1696" y="1421"/>
                </a:lnTo>
                <a:lnTo>
                  <a:pt x="1687" y="1431"/>
                </a:lnTo>
                <a:lnTo>
                  <a:pt x="1668" y="1450"/>
                </a:lnTo>
                <a:lnTo>
                  <a:pt x="1649" y="1468"/>
                </a:lnTo>
                <a:lnTo>
                  <a:pt x="1630" y="1486"/>
                </a:lnTo>
                <a:lnTo>
                  <a:pt x="1610" y="1503"/>
                </a:lnTo>
                <a:lnTo>
                  <a:pt x="1588" y="1519"/>
                </a:lnTo>
                <a:lnTo>
                  <a:pt x="1567" y="1535"/>
                </a:lnTo>
                <a:lnTo>
                  <a:pt x="1546" y="1550"/>
                </a:lnTo>
                <a:lnTo>
                  <a:pt x="1524" y="1564"/>
                </a:lnTo>
                <a:lnTo>
                  <a:pt x="1513" y="1571"/>
                </a:lnTo>
                <a:lnTo>
                  <a:pt x="1502" y="1578"/>
                </a:lnTo>
                <a:lnTo>
                  <a:pt x="1479" y="1591"/>
                </a:lnTo>
                <a:lnTo>
                  <a:pt x="1456" y="1603"/>
                </a:lnTo>
                <a:lnTo>
                  <a:pt x="1433" y="1614"/>
                </a:lnTo>
                <a:lnTo>
                  <a:pt x="1409" y="1625"/>
                </a:lnTo>
                <a:lnTo>
                  <a:pt x="1385" y="1635"/>
                </a:lnTo>
                <a:lnTo>
                  <a:pt x="1361" y="1644"/>
                </a:lnTo>
                <a:lnTo>
                  <a:pt x="1336" y="1653"/>
                </a:lnTo>
                <a:lnTo>
                  <a:pt x="1311" y="1661"/>
                </a:lnTo>
                <a:lnTo>
                  <a:pt x="1286" y="1668"/>
                </a:lnTo>
                <a:lnTo>
                  <a:pt x="1260" y="1674"/>
                </a:lnTo>
                <a:lnTo>
                  <a:pt x="1234" y="1679"/>
                </a:lnTo>
                <a:lnTo>
                  <a:pt x="1208" y="1684"/>
                </a:lnTo>
                <a:lnTo>
                  <a:pt x="1182" y="1687"/>
                </a:lnTo>
                <a:lnTo>
                  <a:pt x="1156" y="1690"/>
                </a:lnTo>
                <a:lnTo>
                  <a:pt x="1129" y="1692"/>
                </a:lnTo>
                <a:lnTo>
                  <a:pt x="1102" y="1694"/>
                </a:lnTo>
                <a:lnTo>
                  <a:pt x="1075" y="1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3420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Tulot tuotteista ja palveluista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41447" y="2821134"/>
            <a:ext cx="6048672" cy="3888979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Lisenssimyynti ja konsultointi:</a:t>
            </a:r>
          </a:p>
          <a:p>
            <a:r>
              <a:rPr lang="fi-FI" dirty="0"/>
              <a:t>Kehittäjälisenssit ja jakelulisenssit</a:t>
            </a:r>
          </a:p>
          <a:p>
            <a:r>
              <a:rPr lang="fi-FI" dirty="0"/>
              <a:t>Konsultointi ja muut palvelut</a:t>
            </a:r>
          </a:p>
          <a:p>
            <a:pPr marL="0" indent="0">
              <a:buNone/>
            </a:pPr>
            <a:r>
              <a:rPr lang="fi-FI" b="1" dirty="0"/>
              <a:t>Tuki ja ylläpito: </a:t>
            </a:r>
          </a:p>
          <a:p>
            <a:r>
              <a:rPr lang="fi-FI" dirty="0"/>
              <a:t>Vuotuiset ylläpitomaksut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2016 Vahva globaali kasvu jatkui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3485463"/>
              </p:ext>
            </p:extLst>
          </p:nvPr>
        </p:nvGraphicFramePr>
        <p:xfrm>
          <a:off x="550863" y="2276475"/>
          <a:ext cx="52578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Oval 62"/>
          <p:cNvSpPr/>
          <p:nvPr/>
        </p:nvSpPr>
        <p:spPr>
          <a:xfrm>
            <a:off x="2296510" y="3140968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432048" h="432048">
                <a:moveTo>
                  <a:pt x="216024" y="0"/>
                </a:moveTo>
                <a:cubicBezTo>
                  <a:pt x="255140" y="0"/>
                  <a:pt x="291828" y="10396"/>
                  <a:pt x="321756" y="31570"/>
                </a:cubicBezTo>
                <a:lnTo>
                  <a:pt x="424084" y="4369"/>
                </a:lnTo>
                <a:lnTo>
                  <a:pt x="397214" y="105450"/>
                </a:lnTo>
                <a:cubicBezTo>
                  <a:pt x="420495" y="136251"/>
                  <a:pt x="432048" y="174788"/>
                  <a:pt x="432048" y="216024"/>
                </a:cubicBezTo>
                <a:cubicBezTo>
                  <a:pt x="432048" y="335331"/>
                  <a:pt x="335331" y="432048"/>
                  <a:pt x="216024" y="432048"/>
                </a:cubicBezTo>
                <a:cubicBezTo>
                  <a:pt x="96717" y="432048"/>
                  <a:pt x="0" y="335331"/>
                  <a:pt x="0" y="216024"/>
                </a:cubicBezTo>
                <a:cubicBezTo>
                  <a:pt x="0" y="96717"/>
                  <a:pt x="96717" y="0"/>
                  <a:pt x="216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1100" b="1" spc="-50" dirty="0"/>
              <a:t>+32%</a:t>
            </a:r>
          </a:p>
        </p:txBody>
      </p:sp>
      <p:sp>
        <p:nvSpPr>
          <p:cNvPr id="30" name="Oval 62"/>
          <p:cNvSpPr/>
          <p:nvPr/>
        </p:nvSpPr>
        <p:spPr>
          <a:xfrm>
            <a:off x="3863752" y="2708151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432048" h="432048">
                <a:moveTo>
                  <a:pt x="216024" y="0"/>
                </a:moveTo>
                <a:cubicBezTo>
                  <a:pt x="255140" y="0"/>
                  <a:pt x="291828" y="10396"/>
                  <a:pt x="321756" y="31570"/>
                </a:cubicBezTo>
                <a:lnTo>
                  <a:pt x="424084" y="4369"/>
                </a:lnTo>
                <a:lnTo>
                  <a:pt x="397214" y="105450"/>
                </a:lnTo>
                <a:cubicBezTo>
                  <a:pt x="420495" y="136251"/>
                  <a:pt x="432048" y="174788"/>
                  <a:pt x="432048" y="216024"/>
                </a:cubicBezTo>
                <a:cubicBezTo>
                  <a:pt x="432048" y="335331"/>
                  <a:pt x="335331" y="432048"/>
                  <a:pt x="216024" y="432048"/>
                </a:cubicBezTo>
                <a:cubicBezTo>
                  <a:pt x="96717" y="432048"/>
                  <a:pt x="0" y="335331"/>
                  <a:pt x="0" y="216024"/>
                </a:cubicBezTo>
                <a:cubicBezTo>
                  <a:pt x="0" y="96717"/>
                  <a:pt x="96717" y="0"/>
                  <a:pt x="2160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i-FI" sz="1100" b="1" spc="-50" dirty="0"/>
              <a:t>+20%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5480" y="3368025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200" dirty="0"/>
              <a:t>€20,4M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2722" y="2791961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200" dirty="0"/>
              <a:t>€26,9M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4583" y="234297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200" dirty="0"/>
              <a:t>€32,4M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32104" y="5373216"/>
            <a:ext cx="4825054" cy="771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tillium Web" panose="00000500000000000000" pitchFamily="2" charset="0"/>
              <a:buNone/>
            </a:pPr>
            <a:r>
              <a:rPr lang="fi-FI" sz="1800" b="1" dirty="0"/>
              <a:t>**Kertaluontoinen Nokia-liikevaihto</a:t>
            </a:r>
          </a:p>
          <a:p>
            <a:r>
              <a:rPr lang="fi-FI" sz="1800" dirty="0"/>
              <a:t>1 850K€ 2014 12 kuukauden ajalta</a:t>
            </a:r>
          </a:p>
          <a:p>
            <a:r>
              <a:rPr lang="fi-FI" sz="1800" dirty="0"/>
              <a:t>1 388K€ 2015 ensimmäisten 9 kuukauden ajalta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615" y="47656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143" y="46959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4352678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2021 Tavoite: Liikevaihto 100M€, 	&gt;15 % EBIT</a:t>
            </a:r>
            <a:br>
              <a:rPr lang="fi-FI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0" name="Content Placeholder 2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50863" y="1844675"/>
          <a:ext cx="52578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nip Diagonal Corner Rectangle 15"/>
          <p:cNvSpPr/>
          <p:nvPr/>
        </p:nvSpPr>
        <p:spPr>
          <a:xfrm>
            <a:off x="6384032" y="1628800"/>
            <a:ext cx="5257106" cy="2664295"/>
          </a:xfrm>
          <a:prstGeom prst="snip2DiagRect">
            <a:avLst>
              <a:gd name="adj1" fmla="val 7848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 anchorCtr="0"/>
          <a:lstStyle/>
          <a:p>
            <a:pPr>
              <a:spcBef>
                <a:spcPts val="200"/>
              </a:spcBef>
            </a:pPr>
            <a:r>
              <a:rPr lang="fi-FI" sz="1400" b="1" dirty="0"/>
              <a:t>Lisenssimyynti ja konsultointi (tavoite 80% liikevaihdosta):</a:t>
            </a:r>
          </a:p>
          <a:p>
            <a:pPr marL="179388" indent="-179388">
              <a:spcBef>
                <a:spcPts val="200"/>
              </a:spcBef>
              <a:buFont typeface="Titillium Web" panose="00000500000000000000" pitchFamily="2" charset="0"/>
              <a:buChar char="›"/>
            </a:pPr>
            <a:r>
              <a:rPr lang="fi-FI" sz="1400" dirty="0"/>
              <a:t>60%-yks. liikevaihdosta tulee lisenssimyynnistä</a:t>
            </a:r>
          </a:p>
          <a:p>
            <a:pPr marL="355600" lvl="1" indent="-177800">
              <a:spcBef>
                <a:spcPts val="200"/>
              </a:spcBef>
              <a:buFont typeface="Titillium Web" panose="00000500000000000000" pitchFamily="2" charset="0"/>
              <a:buChar char="–"/>
            </a:pPr>
            <a:r>
              <a:rPr lang="fi-FI" sz="1200" dirty="0"/>
              <a:t>Skaalautuva liiketoimintamalli jossa vuotuiset tulot jakelulisenssistä</a:t>
            </a:r>
          </a:p>
          <a:p>
            <a:pPr marL="355600" lvl="1" indent="-177800">
              <a:spcBef>
                <a:spcPts val="200"/>
              </a:spcBef>
              <a:buFont typeface="Titillium Web" panose="00000500000000000000" pitchFamily="2" charset="0"/>
              <a:buChar char="–"/>
            </a:pPr>
            <a:endParaRPr lang="fi-FI" sz="1200" dirty="0"/>
          </a:p>
          <a:p>
            <a:pPr marL="179388" indent="-179388">
              <a:spcBef>
                <a:spcPts val="200"/>
              </a:spcBef>
              <a:buFont typeface="Titillium Web" panose="00000500000000000000" pitchFamily="2" charset="0"/>
              <a:buChar char="›"/>
            </a:pPr>
            <a:r>
              <a:rPr lang="fi-FI" sz="1400" dirty="0"/>
              <a:t>20%-yks. liikevaihdosta kertaluontoisesta ja kannattavasta konsultoinnista ja korkealuokkaisesta asiakastuesta</a:t>
            </a:r>
          </a:p>
          <a:p>
            <a:pPr marL="179388" indent="-179388">
              <a:spcBef>
                <a:spcPts val="200"/>
              </a:spcBef>
              <a:buFont typeface="Titillium Web" panose="00000500000000000000" pitchFamily="2" charset="0"/>
              <a:buChar char="›"/>
            </a:pPr>
            <a:endParaRPr lang="fi-FI" sz="1400" dirty="0"/>
          </a:p>
          <a:p>
            <a:pPr marL="179388" indent="-179388">
              <a:spcBef>
                <a:spcPts val="200"/>
              </a:spcBef>
              <a:buFont typeface="Titillium Web" panose="00000500000000000000" pitchFamily="2" charset="0"/>
              <a:buChar char="›"/>
            </a:pPr>
            <a:r>
              <a:rPr lang="fi-FI" sz="1400" dirty="0"/>
              <a:t>Pääosin orgaanista kasvua, mutta harkitut yritysjärjestelyt ovat mahdollisia kasvun tukemiseksi</a:t>
            </a:r>
          </a:p>
        </p:txBody>
      </p:sp>
      <p:sp>
        <p:nvSpPr>
          <p:cNvPr id="24" name="Snip Diagonal Corner Rectangle 23"/>
          <p:cNvSpPr/>
          <p:nvPr/>
        </p:nvSpPr>
        <p:spPr>
          <a:xfrm>
            <a:off x="6384032" y="4437112"/>
            <a:ext cx="5257106" cy="1740380"/>
          </a:xfrm>
          <a:prstGeom prst="snip2DiagRect">
            <a:avLst>
              <a:gd name="adj1" fmla="val 12932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108000" bIns="144000" rtlCol="0" anchor="t" anchorCtr="0"/>
          <a:lstStyle/>
          <a:p>
            <a:pPr>
              <a:spcBef>
                <a:spcPts val="200"/>
              </a:spcBef>
            </a:pPr>
            <a:r>
              <a:rPr lang="fi-FI" sz="1400" b="1" dirty="0"/>
              <a:t>Tuki ja ylläpito (tavoite 20% liikevaihdosta): </a:t>
            </a:r>
          </a:p>
          <a:p>
            <a:pPr marL="177800" indent="-177800">
              <a:spcBef>
                <a:spcPts val="200"/>
              </a:spcBef>
              <a:buFont typeface="Titillium Web" panose="00000500000000000000" pitchFamily="2" charset="0"/>
              <a:buChar char="›"/>
            </a:pPr>
            <a:r>
              <a:rPr lang="fi-FI" sz="1400" dirty="0"/>
              <a:t>Kestävä liiketoimintamalli jossa automaattisesti uusiutuvat vuotuiset ylläpitosopimukset kehittäjille</a:t>
            </a:r>
          </a:p>
          <a:p>
            <a:pPr marL="177800" indent="-177800">
              <a:spcBef>
                <a:spcPts val="200"/>
              </a:spcBef>
              <a:buFont typeface="Titillium Web" panose="00000500000000000000" pitchFamily="2" charset="0"/>
              <a:buChar char="›"/>
            </a:pPr>
            <a:r>
              <a:rPr lang="fi-FI" sz="1400" dirty="0"/>
              <a:t>Automaattisesti uusiutuva malli tukee olemassa olevaa liiketoimintaa ja tuovat tehokkuutta toimintaan</a:t>
            </a:r>
          </a:p>
        </p:txBody>
      </p:sp>
      <p:sp>
        <p:nvSpPr>
          <p:cNvPr id="25" name="Isosceles Triangle 24"/>
          <p:cNvSpPr/>
          <p:nvPr/>
        </p:nvSpPr>
        <p:spPr>
          <a:xfrm rot="16200000">
            <a:off x="5915980" y="2240868"/>
            <a:ext cx="432048" cy="50405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Isosceles Triangle 25"/>
          <p:cNvSpPr/>
          <p:nvPr/>
        </p:nvSpPr>
        <p:spPr>
          <a:xfrm rot="16200000">
            <a:off x="5915980" y="4905165"/>
            <a:ext cx="432048" cy="50405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1441607" y="4229806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32,4M€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5068" y="171691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100M€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4223792" y="2060848"/>
            <a:ext cx="144016" cy="2880320"/>
          </a:xfrm>
          <a:prstGeom prst="leftBracket">
            <a:avLst>
              <a:gd name="adj" fmla="val 89734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Left Bracket 13"/>
          <p:cNvSpPr/>
          <p:nvPr/>
        </p:nvSpPr>
        <p:spPr>
          <a:xfrm>
            <a:off x="4223792" y="5013176"/>
            <a:ext cx="144016" cy="720080"/>
          </a:xfrm>
          <a:prstGeom prst="leftBracket">
            <a:avLst>
              <a:gd name="adj" fmla="val 89734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val 3"/>
          <p:cNvSpPr/>
          <p:nvPr/>
        </p:nvSpPr>
        <p:spPr>
          <a:xfrm>
            <a:off x="4151784" y="342900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/>
          <p:cNvSpPr/>
          <p:nvPr/>
        </p:nvSpPr>
        <p:spPr>
          <a:xfrm>
            <a:off x="4151784" y="5301208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3647728" y="3356992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7728" y="5229200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20%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423592" y="2348880"/>
            <a:ext cx="1440160" cy="1880926"/>
          </a:xfrm>
          <a:prstGeom prst="straightConnector1">
            <a:avLst/>
          </a:prstGeom>
          <a:ln w="57150" cap="rnd">
            <a:solidFill>
              <a:srgbClr val="3BD23D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652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0864" y="1484784"/>
            <a:ext cx="5257104" cy="1872357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Liikevaihto</a:t>
            </a:r>
          </a:p>
          <a:p>
            <a:r>
              <a:rPr lang="fi-FI" sz="1600" dirty="0"/>
              <a:t>Kasvustrategian toteuttaminen on tärkein tavoite</a:t>
            </a:r>
          </a:p>
          <a:p>
            <a:r>
              <a:rPr lang="fi-FI" sz="1600" dirty="0"/>
              <a:t>Yritysostot ovat mahdollisia kasvun tukemiseksi</a:t>
            </a:r>
          </a:p>
          <a:p>
            <a:pPr marL="0" indent="0">
              <a:buNone/>
            </a:pPr>
            <a:r>
              <a:rPr lang="fi-FI" sz="1800" b="1" dirty="0"/>
              <a:t>Kokonaiskulut</a:t>
            </a:r>
          </a:p>
          <a:p>
            <a:r>
              <a:rPr lang="fi-FI" sz="1600" dirty="0"/>
              <a:t>Kasvuinvestointien toteuttaminen mahdollistaa liikevaihdon kasvun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84031" y="1497883"/>
            <a:ext cx="5257106" cy="1702143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Liiketulos (EBIT)</a:t>
            </a:r>
          </a:p>
          <a:p>
            <a:r>
              <a:rPr lang="fi-FI" sz="1600" dirty="0"/>
              <a:t>Positiivinen liiketulos (EBIT) vuonna 2019</a:t>
            </a:r>
          </a:p>
          <a:p>
            <a:r>
              <a:rPr lang="fi-FI" sz="1600" dirty="0"/>
              <a:t>Saavuttaa yli 15% liiketulos (EBIT) liikevaihdosta 2021</a:t>
            </a:r>
          </a:p>
          <a:p>
            <a:pPr marL="0" indent="0">
              <a:buNone/>
            </a:pPr>
            <a:r>
              <a:rPr lang="fi-FI" sz="1800" b="1" dirty="0"/>
              <a:t>Osinkopolitiikka</a:t>
            </a:r>
          </a:p>
          <a:p>
            <a:r>
              <a:rPr lang="fi-FI" sz="1600" dirty="0"/>
              <a:t>Yhtiö ei maksa osinkoa 31.12.2016 päättyneeltä tilikaudelta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Strategiset tavoitteet 2017 - 2021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09127"/>
              </p:ext>
            </p:extLst>
          </p:nvPr>
        </p:nvGraphicFramePr>
        <p:xfrm>
          <a:off x="550863" y="3645025"/>
          <a:ext cx="11090275" cy="253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11">
                  <a:extLst>
                    <a:ext uri="{9D8B030D-6E8A-4147-A177-3AD203B41FA5}">
                      <a16:colId xmlns:a16="http://schemas.microsoft.com/office/drawing/2014/main" val="899373887"/>
                    </a:ext>
                  </a:extLst>
                </a:gridCol>
                <a:gridCol w="1439939">
                  <a:extLst>
                    <a:ext uri="{9D8B030D-6E8A-4147-A177-3AD203B41FA5}">
                      <a16:colId xmlns:a16="http://schemas.microsoft.com/office/drawing/2014/main" val="383992121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309981157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628513825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05294671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1486849969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3417286458"/>
                    </a:ext>
                  </a:extLst>
                </a:gridCol>
              </a:tblGrid>
              <a:tr h="381958">
                <a:tc>
                  <a:txBody>
                    <a:bodyPr/>
                    <a:lstStyle/>
                    <a:p>
                      <a:endParaRPr lang="fi-FI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1"/>
                          </a:solidFill>
                        </a:rPr>
                        <a:t>2017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1"/>
                          </a:solidFill>
                        </a:rPr>
                        <a:t>2018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1"/>
                          </a:solidFill>
                        </a:rPr>
                        <a:t>2019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1"/>
                          </a:solidFill>
                        </a:rPr>
                        <a:t>2020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1"/>
                          </a:solidFill>
                        </a:rPr>
                        <a:t>2021</a:t>
                      </a:r>
                    </a:p>
                  </a:txBody>
                  <a:tcPr marL="72000" marR="7200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45132"/>
                  </a:ext>
                </a:extLst>
              </a:tr>
              <a:tr h="450180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accent5"/>
                          </a:solidFill>
                        </a:rPr>
                        <a:t>Liikevaihto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€32,4M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€100M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83621"/>
                  </a:ext>
                </a:extLst>
              </a:tr>
              <a:tr h="554759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accent5"/>
                          </a:solidFill>
                        </a:rPr>
                        <a:t>Kokonaiskulut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€34,7M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Lisäys jopa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10M€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Lisäys jopa</a:t>
                      </a:r>
                    </a:p>
                    <a:p>
                      <a:r>
                        <a:rPr lang="fi-FI" sz="1400" dirty="0"/>
                        <a:t>10M€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Maltillinen lisäys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Maltillinen lisäys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Maltillinen lisäys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60859"/>
                  </a:ext>
                </a:extLst>
              </a:tr>
              <a:tr h="485414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accent5"/>
                          </a:solidFill>
                        </a:rPr>
                        <a:t>Investoinnin rahoitus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Nykyinen laina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Osakeanti</a:t>
                      </a:r>
                    </a:p>
                    <a:p>
                      <a:r>
                        <a:rPr lang="fi-FI" sz="1400" baseline="0" dirty="0"/>
                        <a:t>Q2/2017</a:t>
                      </a:r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Osakeanti</a:t>
                      </a:r>
                    </a:p>
                    <a:p>
                      <a:r>
                        <a:rPr lang="fi-FI" sz="1400" dirty="0"/>
                        <a:t>Q2/2017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Kassavirta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Kassavirta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Kassavirta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10917"/>
                  </a:ext>
                </a:extLst>
              </a:tr>
              <a:tr h="648514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accent5"/>
                          </a:solidFill>
                        </a:rPr>
                        <a:t>Liiketulos</a:t>
                      </a:r>
                      <a:r>
                        <a:rPr lang="fi-FI" sz="1400" b="1" baseline="0" dirty="0">
                          <a:solidFill>
                            <a:schemeClr val="accent5"/>
                          </a:solidFill>
                        </a:rPr>
                        <a:t> (</a:t>
                      </a:r>
                      <a:r>
                        <a:rPr lang="fi-FI" sz="1400" b="1" dirty="0">
                          <a:solidFill>
                            <a:schemeClr val="accent5"/>
                          </a:solidFill>
                        </a:rPr>
                        <a:t>EBIT)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-€1,7M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Positiivinen</a:t>
                      </a: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&gt;</a:t>
                      </a:r>
                      <a:r>
                        <a:rPr lang="fi-FI" sz="1400" baseline="0" dirty="0"/>
                        <a:t> 15% liikevaihdosta</a:t>
                      </a:r>
                      <a:endParaRPr lang="fi-FI" sz="1400" dirty="0"/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45573"/>
                  </a:ext>
                </a:extLst>
              </a:tr>
            </a:tbl>
          </a:graphicData>
        </a:graphic>
      </p:graphicFrame>
      <p:sp>
        <p:nvSpPr>
          <p:cNvPr id="20" name="Freeform 6"/>
          <p:cNvSpPr>
            <a:spLocks noChangeAspect="1" noEditPoints="1"/>
          </p:cNvSpPr>
          <p:nvPr/>
        </p:nvSpPr>
        <p:spPr bwMode="auto">
          <a:xfrm rot="18900000" flipV="1">
            <a:off x="3778929" y="4119489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6"/>
          <p:cNvSpPr>
            <a:spLocks noChangeAspect="1" noEditPoints="1"/>
          </p:cNvSpPr>
          <p:nvPr/>
        </p:nvSpPr>
        <p:spPr bwMode="auto">
          <a:xfrm rot="18900000" flipV="1">
            <a:off x="5371815" y="4119489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6"/>
          <p:cNvSpPr>
            <a:spLocks noChangeAspect="1" noEditPoints="1"/>
          </p:cNvSpPr>
          <p:nvPr/>
        </p:nvSpPr>
        <p:spPr bwMode="auto">
          <a:xfrm rot="16200000">
            <a:off x="6959453" y="4121260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6"/>
          <p:cNvSpPr>
            <a:spLocks noChangeAspect="1" noEditPoints="1"/>
          </p:cNvSpPr>
          <p:nvPr/>
        </p:nvSpPr>
        <p:spPr bwMode="auto">
          <a:xfrm rot="16200000">
            <a:off x="8543630" y="4121261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6"/>
          <p:cNvSpPr>
            <a:spLocks noChangeAspect="1" noEditPoints="1"/>
          </p:cNvSpPr>
          <p:nvPr/>
        </p:nvSpPr>
        <p:spPr bwMode="auto">
          <a:xfrm rot="18900000" flipV="1">
            <a:off x="8540165" y="5602730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6"/>
          <p:cNvSpPr>
            <a:spLocks noChangeAspect="1" noEditPoints="1"/>
          </p:cNvSpPr>
          <p:nvPr/>
        </p:nvSpPr>
        <p:spPr bwMode="auto">
          <a:xfrm rot="2700000">
            <a:off x="3778929" y="5602730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6"/>
          <p:cNvSpPr>
            <a:spLocks noChangeAspect="1" noEditPoints="1"/>
          </p:cNvSpPr>
          <p:nvPr/>
        </p:nvSpPr>
        <p:spPr bwMode="auto">
          <a:xfrm rot="2700000">
            <a:off x="5363106" y="5602730"/>
            <a:ext cx="288000" cy="286715"/>
          </a:xfrm>
          <a:custGeom>
            <a:avLst/>
            <a:gdLst>
              <a:gd name="T0" fmla="*/ 781 w 1791"/>
              <a:gd name="T1" fmla="*/ 1775 h 1782"/>
              <a:gd name="T2" fmla="*/ 651 w 1791"/>
              <a:gd name="T3" fmla="*/ 1748 h 1782"/>
              <a:gd name="T4" fmla="*/ 527 w 1791"/>
              <a:gd name="T5" fmla="*/ 1703 h 1782"/>
              <a:gd name="T6" fmla="*/ 413 w 1791"/>
              <a:gd name="T7" fmla="*/ 1641 h 1782"/>
              <a:gd name="T8" fmla="*/ 310 w 1791"/>
              <a:gd name="T9" fmla="*/ 1564 h 1782"/>
              <a:gd name="T10" fmla="*/ 218 w 1791"/>
              <a:gd name="T11" fmla="*/ 1473 h 1782"/>
              <a:gd name="T12" fmla="*/ 119 w 1791"/>
              <a:gd name="T13" fmla="*/ 1334 h 1782"/>
              <a:gd name="T14" fmla="*/ 62 w 1791"/>
              <a:gd name="T15" fmla="*/ 1217 h 1782"/>
              <a:gd name="T16" fmla="*/ 23 w 1791"/>
              <a:gd name="T17" fmla="*/ 1092 h 1782"/>
              <a:gd name="T18" fmla="*/ 1 w 1791"/>
              <a:gd name="T19" fmla="*/ 937 h 1782"/>
              <a:gd name="T20" fmla="*/ 4 w 1791"/>
              <a:gd name="T21" fmla="*/ 800 h 1782"/>
              <a:gd name="T22" fmla="*/ 29 w 1791"/>
              <a:gd name="T23" fmla="*/ 668 h 1782"/>
              <a:gd name="T24" fmla="*/ 71 w 1791"/>
              <a:gd name="T25" fmla="*/ 544 h 1782"/>
              <a:gd name="T26" fmla="*/ 130 w 1791"/>
              <a:gd name="T27" fmla="*/ 429 h 1782"/>
              <a:gd name="T28" fmla="*/ 205 w 1791"/>
              <a:gd name="T29" fmla="*/ 324 h 1782"/>
              <a:gd name="T30" fmla="*/ 294 w 1791"/>
              <a:gd name="T31" fmla="*/ 232 h 1782"/>
              <a:gd name="T32" fmla="*/ 413 w 1791"/>
              <a:gd name="T33" fmla="*/ 141 h 1782"/>
              <a:gd name="T34" fmla="*/ 527 w 1791"/>
              <a:gd name="T35" fmla="*/ 78 h 1782"/>
              <a:gd name="T36" fmla="*/ 651 w 1791"/>
              <a:gd name="T37" fmla="*/ 33 h 1782"/>
              <a:gd name="T38" fmla="*/ 804 w 1791"/>
              <a:gd name="T39" fmla="*/ 5 h 1782"/>
              <a:gd name="T40" fmla="*/ 941 w 1791"/>
              <a:gd name="T41" fmla="*/ 1 h 1782"/>
              <a:gd name="T42" fmla="*/ 1076 w 1791"/>
              <a:gd name="T43" fmla="*/ 18 h 1782"/>
              <a:gd name="T44" fmla="*/ 1203 w 1791"/>
              <a:gd name="T45" fmla="*/ 54 h 1782"/>
              <a:gd name="T46" fmla="*/ 1322 w 1791"/>
              <a:gd name="T47" fmla="*/ 108 h 1782"/>
              <a:gd name="T48" fmla="*/ 1431 w 1791"/>
              <a:gd name="T49" fmla="*/ 177 h 1782"/>
              <a:gd name="T50" fmla="*/ 1528 w 1791"/>
              <a:gd name="T51" fmla="*/ 261 h 1782"/>
              <a:gd name="T52" fmla="*/ 1612 w 1791"/>
              <a:gd name="T53" fmla="*/ 358 h 1782"/>
              <a:gd name="T54" fmla="*/ 1693 w 1791"/>
              <a:gd name="T55" fmla="*/ 486 h 1782"/>
              <a:gd name="T56" fmla="*/ 1743 w 1791"/>
              <a:gd name="T57" fmla="*/ 605 h 1782"/>
              <a:gd name="T58" fmla="*/ 1777 w 1791"/>
              <a:gd name="T59" fmla="*/ 733 h 1782"/>
              <a:gd name="T60" fmla="*/ 1791 w 1791"/>
              <a:gd name="T61" fmla="*/ 891 h 1782"/>
              <a:gd name="T62" fmla="*/ 1780 w 1791"/>
              <a:gd name="T63" fmla="*/ 1026 h 1782"/>
              <a:gd name="T64" fmla="*/ 1750 w 1791"/>
              <a:gd name="T65" fmla="*/ 1156 h 1782"/>
              <a:gd name="T66" fmla="*/ 1703 w 1791"/>
              <a:gd name="T67" fmla="*/ 1277 h 1782"/>
              <a:gd name="T68" fmla="*/ 1638 w 1791"/>
              <a:gd name="T69" fmla="*/ 1389 h 1782"/>
              <a:gd name="T70" fmla="*/ 1558 w 1791"/>
              <a:gd name="T71" fmla="*/ 1490 h 1782"/>
              <a:gd name="T72" fmla="*/ 1464 w 1791"/>
              <a:gd name="T73" fmla="*/ 1579 h 1782"/>
              <a:gd name="T74" fmla="*/ 1341 w 1791"/>
              <a:gd name="T75" fmla="*/ 1663 h 1782"/>
              <a:gd name="T76" fmla="*/ 1224 w 1791"/>
              <a:gd name="T77" fmla="*/ 1720 h 1782"/>
              <a:gd name="T78" fmla="*/ 1097 w 1791"/>
              <a:gd name="T79" fmla="*/ 1759 h 1782"/>
              <a:gd name="T80" fmla="*/ 941 w 1791"/>
              <a:gd name="T81" fmla="*/ 1781 h 1782"/>
              <a:gd name="T82" fmla="*/ 826 w 1791"/>
              <a:gd name="T83" fmla="*/ 1272 h 1782"/>
              <a:gd name="T84" fmla="*/ 787 w 1791"/>
              <a:gd name="T85" fmla="*/ 1246 h 1782"/>
              <a:gd name="T86" fmla="*/ 769 w 1791"/>
              <a:gd name="T87" fmla="*/ 1204 h 1782"/>
              <a:gd name="T88" fmla="*/ 778 w 1791"/>
              <a:gd name="T89" fmla="*/ 1160 h 1782"/>
              <a:gd name="T90" fmla="*/ 514 w 1791"/>
              <a:gd name="T91" fmla="*/ 969 h 1782"/>
              <a:gd name="T92" fmla="*/ 471 w 1791"/>
              <a:gd name="T93" fmla="*/ 952 h 1782"/>
              <a:gd name="T94" fmla="*/ 446 w 1791"/>
              <a:gd name="T95" fmla="*/ 914 h 1782"/>
              <a:gd name="T96" fmla="*/ 446 w 1791"/>
              <a:gd name="T97" fmla="*/ 867 h 1782"/>
              <a:gd name="T98" fmla="*/ 471 w 1791"/>
              <a:gd name="T99" fmla="*/ 830 h 1782"/>
              <a:gd name="T100" fmla="*/ 514 w 1791"/>
              <a:gd name="T101" fmla="*/ 812 h 1782"/>
              <a:gd name="T102" fmla="*/ 778 w 1791"/>
              <a:gd name="T103" fmla="*/ 622 h 1782"/>
              <a:gd name="T104" fmla="*/ 769 w 1791"/>
              <a:gd name="T105" fmla="*/ 578 h 1782"/>
              <a:gd name="T106" fmla="*/ 787 w 1791"/>
              <a:gd name="T107" fmla="*/ 535 h 1782"/>
              <a:gd name="T108" fmla="*/ 826 w 1791"/>
              <a:gd name="T109" fmla="*/ 510 h 1782"/>
              <a:gd name="T110" fmla="*/ 871 w 1791"/>
              <a:gd name="T111" fmla="*/ 510 h 1782"/>
              <a:gd name="T112" fmla="*/ 1212 w 1791"/>
              <a:gd name="T113" fmla="*/ 835 h 1782"/>
              <a:gd name="T114" fmla="*/ 1233 w 1791"/>
              <a:gd name="T115" fmla="*/ 876 h 1782"/>
              <a:gd name="T116" fmla="*/ 1228 w 1791"/>
              <a:gd name="T117" fmla="*/ 921 h 1782"/>
              <a:gd name="T118" fmla="*/ 898 w 1791"/>
              <a:gd name="T119" fmla="*/ 1258 h 1782"/>
              <a:gd name="T120" fmla="*/ 856 w 1791"/>
              <a:gd name="T121" fmla="*/ 1276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1" h="1782">
                <a:moveTo>
                  <a:pt x="895" y="1782"/>
                </a:moveTo>
                <a:lnTo>
                  <a:pt x="872" y="1782"/>
                </a:lnTo>
                <a:lnTo>
                  <a:pt x="850" y="1781"/>
                </a:lnTo>
                <a:lnTo>
                  <a:pt x="826" y="1780"/>
                </a:lnTo>
                <a:lnTo>
                  <a:pt x="804" y="1778"/>
                </a:lnTo>
                <a:lnTo>
                  <a:pt x="781" y="1775"/>
                </a:lnTo>
                <a:lnTo>
                  <a:pt x="759" y="1772"/>
                </a:lnTo>
                <a:lnTo>
                  <a:pt x="737" y="1768"/>
                </a:lnTo>
                <a:lnTo>
                  <a:pt x="715" y="1764"/>
                </a:lnTo>
                <a:lnTo>
                  <a:pt x="693" y="1759"/>
                </a:lnTo>
                <a:lnTo>
                  <a:pt x="672" y="1755"/>
                </a:lnTo>
                <a:lnTo>
                  <a:pt x="651" y="1748"/>
                </a:lnTo>
                <a:lnTo>
                  <a:pt x="629" y="1742"/>
                </a:lnTo>
                <a:lnTo>
                  <a:pt x="609" y="1735"/>
                </a:lnTo>
                <a:lnTo>
                  <a:pt x="588" y="1728"/>
                </a:lnTo>
                <a:lnTo>
                  <a:pt x="567" y="1720"/>
                </a:lnTo>
                <a:lnTo>
                  <a:pt x="547" y="1712"/>
                </a:lnTo>
                <a:lnTo>
                  <a:pt x="527" y="1703"/>
                </a:lnTo>
                <a:lnTo>
                  <a:pt x="508" y="1694"/>
                </a:lnTo>
                <a:lnTo>
                  <a:pt x="488" y="1684"/>
                </a:lnTo>
                <a:lnTo>
                  <a:pt x="469" y="1674"/>
                </a:lnTo>
                <a:lnTo>
                  <a:pt x="450" y="1663"/>
                </a:lnTo>
                <a:lnTo>
                  <a:pt x="431" y="1653"/>
                </a:lnTo>
                <a:lnTo>
                  <a:pt x="413" y="1641"/>
                </a:lnTo>
                <a:lnTo>
                  <a:pt x="395" y="1629"/>
                </a:lnTo>
                <a:lnTo>
                  <a:pt x="377" y="1617"/>
                </a:lnTo>
                <a:lnTo>
                  <a:pt x="360" y="1605"/>
                </a:lnTo>
                <a:lnTo>
                  <a:pt x="343" y="1592"/>
                </a:lnTo>
                <a:lnTo>
                  <a:pt x="327" y="1579"/>
                </a:lnTo>
                <a:lnTo>
                  <a:pt x="310" y="1564"/>
                </a:lnTo>
                <a:lnTo>
                  <a:pt x="294" y="1550"/>
                </a:lnTo>
                <a:lnTo>
                  <a:pt x="278" y="1536"/>
                </a:lnTo>
                <a:lnTo>
                  <a:pt x="263" y="1521"/>
                </a:lnTo>
                <a:lnTo>
                  <a:pt x="247" y="1505"/>
                </a:lnTo>
                <a:lnTo>
                  <a:pt x="233" y="1490"/>
                </a:lnTo>
                <a:lnTo>
                  <a:pt x="218" y="1473"/>
                </a:lnTo>
                <a:lnTo>
                  <a:pt x="205" y="1458"/>
                </a:lnTo>
                <a:lnTo>
                  <a:pt x="191" y="1440"/>
                </a:lnTo>
                <a:lnTo>
                  <a:pt x="179" y="1424"/>
                </a:lnTo>
                <a:lnTo>
                  <a:pt x="153" y="1389"/>
                </a:lnTo>
                <a:lnTo>
                  <a:pt x="130" y="1352"/>
                </a:lnTo>
                <a:lnTo>
                  <a:pt x="119" y="1334"/>
                </a:lnTo>
                <a:lnTo>
                  <a:pt x="108" y="1315"/>
                </a:lnTo>
                <a:lnTo>
                  <a:pt x="98" y="1296"/>
                </a:lnTo>
                <a:lnTo>
                  <a:pt x="88" y="1277"/>
                </a:lnTo>
                <a:lnTo>
                  <a:pt x="79" y="1257"/>
                </a:lnTo>
                <a:lnTo>
                  <a:pt x="71" y="1237"/>
                </a:lnTo>
                <a:lnTo>
                  <a:pt x="62" y="1217"/>
                </a:lnTo>
                <a:lnTo>
                  <a:pt x="54" y="1196"/>
                </a:lnTo>
                <a:lnTo>
                  <a:pt x="47" y="1177"/>
                </a:lnTo>
                <a:lnTo>
                  <a:pt x="41" y="1156"/>
                </a:lnTo>
                <a:lnTo>
                  <a:pt x="34" y="1135"/>
                </a:lnTo>
                <a:lnTo>
                  <a:pt x="29" y="1113"/>
                </a:lnTo>
                <a:lnTo>
                  <a:pt x="23" y="1092"/>
                </a:lnTo>
                <a:lnTo>
                  <a:pt x="19" y="1070"/>
                </a:lnTo>
                <a:lnTo>
                  <a:pt x="14" y="1048"/>
                </a:lnTo>
                <a:lnTo>
                  <a:pt x="10" y="1026"/>
                </a:lnTo>
                <a:lnTo>
                  <a:pt x="4" y="982"/>
                </a:lnTo>
                <a:lnTo>
                  <a:pt x="2" y="959"/>
                </a:lnTo>
                <a:lnTo>
                  <a:pt x="1" y="937"/>
                </a:lnTo>
                <a:lnTo>
                  <a:pt x="0" y="914"/>
                </a:lnTo>
                <a:lnTo>
                  <a:pt x="0" y="891"/>
                </a:lnTo>
                <a:lnTo>
                  <a:pt x="0" y="868"/>
                </a:lnTo>
                <a:lnTo>
                  <a:pt x="1" y="845"/>
                </a:lnTo>
                <a:lnTo>
                  <a:pt x="2" y="823"/>
                </a:lnTo>
                <a:lnTo>
                  <a:pt x="4" y="800"/>
                </a:lnTo>
                <a:lnTo>
                  <a:pt x="8" y="778"/>
                </a:lnTo>
                <a:lnTo>
                  <a:pt x="10" y="755"/>
                </a:lnTo>
                <a:lnTo>
                  <a:pt x="14" y="733"/>
                </a:lnTo>
                <a:lnTo>
                  <a:pt x="19" y="712"/>
                </a:lnTo>
                <a:lnTo>
                  <a:pt x="23" y="690"/>
                </a:lnTo>
                <a:lnTo>
                  <a:pt x="29" y="668"/>
                </a:lnTo>
                <a:lnTo>
                  <a:pt x="34" y="647"/>
                </a:lnTo>
                <a:lnTo>
                  <a:pt x="41" y="626"/>
                </a:lnTo>
                <a:lnTo>
                  <a:pt x="47" y="605"/>
                </a:lnTo>
                <a:lnTo>
                  <a:pt x="54" y="585"/>
                </a:lnTo>
                <a:lnTo>
                  <a:pt x="62" y="565"/>
                </a:lnTo>
                <a:lnTo>
                  <a:pt x="71" y="544"/>
                </a:lnTo>
                <a:lnTo>
                  <a:pt x="79" y="524"/>
                </a:lnTo>
                <a:lnTo>
                  <a:pt x="88" y="504"/>
                </a:lnTo>
                <a:lnTo>
                  <a:pt x="98" y="486"/>
                </a:lnTo>
                <a:lnTo>
                  <a:pt x="108" y="466"/>
                </a:lnTo>
                <a:lnTo>
                  <a:pt x="119" y="447"/>
                </a:lnTo>
                <a:lnTo>
                  <a:pt x="130" y="429"/>
                </a:lnTo>
                <a:lnTo>
                  <a:pt x="141" y="411"/>
                </a:lnTo>
                <a:lnTo>
                  <a:pt x="153" y="393"/>
                </a:lnTo>
                <a:lnTo>
                  <a:pt x="166" y="376"/>
                </a:lnTo>
                <a:lnTo>
                  <a:pt x="179" y="358"/>
                </a:lnTo>
                <a:lnTo>
                  <a:pt x="191" y="341"/>
                </a:lnTo>
                <a:lnTo>
                  <a:pt x="205" y="324"/>
                </a:lnTo>
                <a:lnTo>
                  <a:pt x="218" y="308"/>
                </a:lnTo>
                <a:lnTo>
                  <a:pt x="233" y="292"/>
                </a:lnTo>
                <a:lnTo>
                  <a:pt x="247" y="276"/>
                </a:lnTo>
                <a:lnTo>
                  <a:pt x="263" y="261"/>
                </a:lnTo>
                <a:lnTo>
                  <a:pt x="278" y="246"/>
                </a:lnTo>
                <a:lnTo>
                  <a:pt x="294" y="232"/>
                </a:lnTo>
                <a:lnTo>
                  <a:pt x="310" y="218"/>
                </a:lnTo>
                <a:lnTo>
                  <a:pt x="327" y="203"/>
                </a:lnTo>
                <a:lnTo>
                  <a:pt x="343" y="190"/>
                </a:lnTo>
                <a:lnTo>
                  <a:pt x="360" y="177"/>
                </a:lnTo>
                <a:lnTo>
                  <a:pt x="395" y="152"/>
                </a:lnTo>
                <a:lnTo>
                  <a:pt x="413" y="141"/>
                </a:lnTo>
                <a:lnTo>
                  <a:pt x="431" y="129"/>
                </a:lnTo>
                <a:lnTo>
                  <a:pt x="450" y="118"/>
                </a:lnTo>
                <a:lnTo>
                  <a:pt x="469" y="108"/>
                </a:lnTo>
                <a:lnTo>
                  <a:pt x="488" y="97"/>
                </a:lnTo>
                <a:lnTo>
                  <a:pt x="508" y="88"/>
                </a:lnTo>
                <a:lnTo>
                  <a:pt x="527" y="78"/>
                </a:lnTo>
                <a:lnTo>
                  <a:pt x="547" y="69"/>
                </a:lnTo>
                <a:lnTo>
                  <a:pt x="567" y="62"/>
                </a:lnTo>
                <a:lnTo>
                  <a:pt x="588" y="54"/>
                </a:lnTo>
                <a:lnTo>
                  <a:pt x="609" y="46"/>
                </a:lnTo>
                <a:lnTo>
                  <a:pt x="629" y="40"/>
                </a:lnTo>
                <a:lnTo>
                  <a:pt x="651" y="33"/>
                </a:lnTo>
                <a:lnTo>
                  <a:pt x="672" y="28"/>
                </a:lnTo>
                <a:lnTo>
                  <a:pt x="693" y="22"/>
                </a:lnTo>
                <a:lnTo>
                  <a:pt x="715" y="18"/>
                </a:lnTo>
                <a:lnTo>
                  <a:pt x="737" y="13"/>
                </a:lnTo>
                <a:lnTo>
                  <a:pt x="759" y="10"/>
                </a:lnTo>
                <a:lnTo>
                  <a:pt x="804" y="5"/>
                </a:lnTo>
                <a:lnTo>
                  <a:pt x="826" y="2"/>
                </a:lnTo>
                <a:lnTo>
                  <a:pt x="850" y="1"/>
                </a:lnTo>
                <a:lnTo>
                  <a:pt x="872" y="0"/>
                </a:lnTo>
                <a:lnTo>
                  <a:pt x="895" y="0"/>
                </a:lnTo>
                <a:lnTo>
                  <a:pt x="918" y="0"/>
                </a:lnTo>
                <a:lnTo>
                  <a:pt x="941" y="1"/>
                </a:lnTo>
                <a:lnTo>
                  <a:pt x="964" y="2"/>
                </a:lnTo>
                <a:lnTo>
                  <a:pt x="986" y="5"/>
                </a:lnTo>
                <a:lnTo>
                  <a:pt x="1010" y="7"/>
                </a:lnTo>
                <a:lnTo>
                  <a:pt x="1032" y="10"/>
                </a:lnTo>
                <a:lnTo>
                  <a:pt x="1054" y="13"/>
                </a:lnTo>
                <a:lnTo>
                  <a:pt x="1076" y="18"/>
                </a:lnTo>
                <a:lnTo>
                  <a:pt x="1097" y="22"/>
                </a:lnTo>
                <a:lnTo>
                  <a:pt x="1119" y="28"/>
                </a:lnTo>
                <a:lnTo>
                  <a:pt x="1140" y="33"/>
                </a:lnTo>
                <a:lnTo>
                  <a:pt x="1161" y="40"/>
                </a:lnTo>
                <a:lnTo>
                  <a:pt x="1182" y="46"/>
                </a:lnTo>
                <a:lnTo>
                  <a:pt x="1203" y="54"/>
                </a:lnTo>
                <a:lnTo>
                  <a:pt x="1224" y="62"/>
                </a:lnTo>
                <a:lnTo>
                  <a:pt x="1244" y="69"/>
                </a:lnTo>
                <a:lnTo>
                  <a:pt x="1263" y="78"/>
                </a:lnTo>
                <a:lnTo>
                  <a:pt x="1283" y="88"/>
                </a:lnTo>
                <a:lnTo>
                  <a:pt x="1302" y="97"/>
                </a:lnTo>
                <a:lnTo>
                  <a:pt x="1322" y="108"/>
                </a:lnTo>
                <a:lnTo>
                  <a:pt x="1341" y="118"/>
                </a:lnTo>
                <a:lnTo>
                  <a:pt x="1359" y="129"/>
                </a:lnTo>
                <a:lnTo>
                  <a:pt x="1377" y="141"/>
                </a:lnTo>
                <a:lnTo>
                  <a:pt x="1396" y="152"/>
                </a:lnTo>
                <a:lnTo>
                  <a:pt x="1414" y="164"/>
                </a:lnTo>
                <a:lnTo>
                  <a:pt x="1431" y="177"/>
                </a:lnTo>
                <a:lnTo>
                  <a:pt x="1448" y="190"/>
                </a:lnTo>
                <a:lnTo>
                  <a:pt x="1464" y="203"/>
                </a:lnTo>
                <a:lnTo>
                  <a:pt x="1481" y="218"/>
                </a:lnTo>
                <a:lnTo>
                  <a:pt x="1497" y="232"/>
                </a:lnTo>
                <a:lnTo>
                  <a:pt x="1513" y="246"/>
                </a:lnTo>
                <a:lnTo>
                  <a:pt x="1528" y="261"/>
                </a:lnTo>
                <a:lnTo>
                  <a:pt x="1543" y="276"/>
                </a:lnTo>
                <a:lnTo>
                  <a:pt x="1558" y="292"/>
                </a:lnTo>
                <a:lnTo>
                  <a:pt x="1572" y="308"/>
                </a:lnTo>
                <a:lnTo>
                  <a:pt x="1586" y="324"/>
                </a:lnTo>
                <a:lnTo>
                  <a:pt x="1599" y="341"/>
                </a:lnTo>
                <a:lnTo>
                  <a:pt x="1612" y="358"/>
                </a:lnTo>
                <a:lnTo>
                  <a:pt x="1638" y="393"/>
                </a:lnTo>
                <a:lnTo>
                  <a:pt x="1650" y="411"/>
                </a:lnTo>
                <a:lnTo>
                  <a:pt x="1661" y="429"/>
                </a:lnTo>
                <a:lnTo>
                  <a:pt x="1672" y="447"/>
                </a:lnTo>
                <a:lnTo>
                  <a:pt x="1683" y="466"/>
                </a:lnTo>
                <a:lnTo>
                  <a:pt x="1693" y="486"/>
                </a:lnTo>
                <a:lnTo>
                  <a:pt x="1703" y="504"/>
                </a:lnTo>
                <a:lnTo>
                  <a:pt x="1711" y="524"/>
                </a:lnTo>
                <a:lnTo>
                  <a:pt x="1720" y="544"/>
                </a:lnTo>
                <a:lnTo>
                  <a:pt x="1728" y="565"/>
                </a:lnTo>
                <a:lnTo>
                  <a:pt x="1736" y="585"/>
                </a:lnTo>
                <a:lnTo>
                  <a:pt x="1743" y="605"/>
                </a:lnTo>
                <a:lnTo>
                  <a:pt x="1750" y="626"/>
                </a:lnTo>
                <a:lnTo>
                  <a:pt x="1757" y="647"/>
                </a:lnTo>
                <a:lnTo>
                  <a:pt x="1762" y="668"/>
                </a:lnTo>
                <a:lnTo>
                  <a:pt x="1768" y="690"/>
                </a:lnTo>
                <a:lnTo>
                  <a:pt x="1772" y="712"/>
                </a:lnTo>
                <a:lnTo>
                  <a:pt x="1777" y="733"/>
                </a:lnTo>
                <a:lnTo>
                  <a:pt x="1780" y="755"/>
                </a:lnTo>
                <a:lnTo>
                  <a:pt x="1785" y="800"/>
                </a:lnTo>
                <a:lnTo>
                  <a:pt x="1788" y="823"/>
                </a:lnTo>
                <a:lnTo>
                  <a:pt x="1790" y="845"/>
                </a:lnTo>
                <a:lnTo>
                  <a:pt x="1790" y="868"/>
                </a:lnTo>
                <a:lnTo>
                  <a:pt x="1791" y="891"/>
                </a:lnTo>
                <a:lnTo>
                  <a:pt x="1790" y="914"/>
                </a:lnTo>
                <a:lnTo>
                  <a:pt x="1790" y="937"/>
                </a:lnTo>
                <a:lnTo>
                  <a:pt x="1788" y="959"/>
                </a:lnTo>
                <a:lnTo>
                  <a:pt x="1785" y="982"/>
                </a:lnTo>
                <a:lnTo>
                  <a:pt x="1783" y="1004"/>
                </a:lnTo>
                <a:lnTo>
                  <a:pt x="1780" y="1026"/>
                </a:lnTo>
                <a:lnTo>
                  <a:pt x="1777" y="1048"/>
                </a:lnTo>
                <a:lnTo>
                  <a:pt x="1772" y="1070"/>
                </a:lnTo>
                <a:lnTo>
                  <a:pt x="1768" y="1092"/>
                </a:lnTo>
                <a:lnTo>
                  <a:pt x="1762" y="1113"/>
                </a:lnTo>
                <a:lnTo>
                  <a:pt x="1757" y="1135"/>
                </a:lnTo>
                <a:lnTo>
                  <a:pt x="1750" y="1156"/>
                </a:lnTo>
                <a:lnTo>
                  <a:pt x="1743" y="1177"/>
                </a:lnTo>
                <a:lnTo>
                  <a:pt x="1736" y="1196"/>
                </a:lnTo>
                <a:lnTo>
                  <a:pt x="1728" y="1217"/>
                </a:lnTo>
                <a:lnTo>
                  <a:pt x="1720" y="1237"/>
                </a:lnTo>
                <a:lnTo>
                  <a:pt x="1711" y="1257"/>
                </a:lnTo>
                <a:lnTo>
                  <a:pt x="1703" y="1277"/>
                </a:lnTo>
                <a:lnTo>
                  <a:pt x="1693" y="1296"/>
                </a:lnTo>
                <a:lnTo>
                  <a:pt x="1683" y="1315"/>
                </a:lnTo>
                <a:lnTo>
                  <a:pt x="1672" y="1334"/>
                </a:lnTo>
                <a:lnTo>
                  <a:pt x="1661" y="1352"/>
                </a:lnTo>
                <a:lnTo>
                  <a:pt x="1650" y="1371"/>
                </a:lnTo>
                <a:lnTo>
                  <a:pt x="1638" y="1389"/>
                </a:lnTo>
                <a:lnTo>
                  <a:pt x="1625" y="1406"/>
                </a:lnTo>
                <a:lnTo>
                  <a:pt x="1612" y="1424"/>
                </a:lnTo>
                <a:lnTo>
                  <a:pt x="1599" y="1440"/>
                </a:lnTo>
                <a:lnTo>
                  <a:pt x="1586" y="1458"/>
                </a:lnTo>
                <a:lnTo>
                  <a:pt x="1572" y="1473"/>
                </a:lnTo>
                <a:lnTo>
                  <a:pt x="1558" y="1490"/>
                </a:lnTo>
                <a:lnTo>
                  <a:pt x="1543" y="1505"/>
                </a:lnTo>
                <a:lnTo>
                  <a:pt x="1528" y="1521"/>
                </a:lnTo>
                <a:lnTo>
                  <a:pt x="1513" y="1536"/>
                </a:lnTo>
                <a:lnTo>
                  <a:pt x="1497" y="1550"/>
                </a:lnTo>
                <a:lnTo>
                  <a:pt x="1481" y="1564"/>
                </a:lnTo>
                <a:lnTo>
                  <a:pt x="1464" y="1579"/>
                </a:lnTo>
                <a:lnTo>
                  <a:pt x="1448" y="1592"/>
                </a:lnTo>
                <a:lnTo>
                  <a:pt x="1431" y="1605"/>
                </a:lnTo>
                <a:lnTo>
                  <a:pt x="1396" y="1629"/>
                </a:lnTo>
                <a:lnTo>
                  <a:pt x="1377" y="1641"/>
                </a:lnTo>
                <a:lnTo>
                  <a:pt x="1359" y="1653"/>
                </a:lnTo>
                <a:lnTo>
                  <a:pt x="1341" y="1663"/>
                </a:lnTo>
                <a:lnTo>
                  <a:pt x="1322" y="1674"/>
                </a:lnTo>
                <a:lnTo>
                  <a:pt x="1302" y="1684"/>
                </a:lnTo>
                <a:lnTo>
                  <a:pt x="1283" y="1694"/>
                </a:lnTo>
                <a:lnTo>
                  <a:pt x="1263" y="1703"/>
                </a:lnTo>
                <a:lnTo>
                  <a:pt x="1244" y="1712"/>
                </a:lnTo>
                <a:lnTo>
                  <a:pt x="1224" y="1720"/>
                </a:lnTo>
                <a:lnTo>
                  <a:pt x="1203" y="1728"/>
                </a:lnTo>
                <a:lnTo>
                  <a:pt x="1182" y="1735"/>
                </a:lnTo>
                <a:lnTo>
                  <a:pt x="1161" y="1742"/>
                </a:lnTo>
                <a:lnTo>
                  <a:pt x="1140" y="1748"/>
                </a:lnTo>
                <a:lnTo>
                  <a:pt x="1119" y="1755"/>
                </a:lnTo>
                <a:lnTo>
                  <a:pt x="1097" y="1759"/>
                </a:lnTo>
                <a:lnTo>
                  <a:pt x="1076" y="1764"/>
                </a:lnTo>
                <a:lnTo>
                  <a:pt x="1054" y="1768"/>
                </a:lnTo>
                <a:lnTo>
                  <a:pt x="1032" y="1772"/>
                </a:lnTo>
                <a:lnTo>
                  <a:pt x="986" y="1778"/>
                </a:lnTo>
                <a:lnTo>
                  <a:pt x="964" y="1780"/>
                </a:lnTo>
                <a:lnTo>
                  <a:pt x="941" y="1781"/>
                </a:lnTo>
                <a:lnTo>
                  <a:pt x="918" y="1782"/>
                </a:lnTo>
                <a:lnTo>
                  <a:pt x="895" y="1782"/>
                </a:lnTo>
                <a:close/>
                <a:moveTo>
                  <a:pt x="849" y="1276"/>
                </a:moveTo>
                <a:lnTo>
                  <a:pt x="841" y="1276"/>
                </a:lnTo>
                <a:lnTo>
                  <a:pt x="833" y="1274"/>
                </a:lnTo>
                <a:lnTo>
                  <a:pt x="826" y="1272"/>
                </a:lnTo>
                <a:lnTo>
                  <a:pt x="819" y="1270"/>
                </a:lnTo>
                <a:lnTo>
                  <a:pt x="812" y="1267"/>
                </a:lnTo>
                <a:lnTo>
                  <a:pt x="804" y="1262"/>
                </a:lnTo>
                <a:lnTo>
                  <a:pt x="799" y="1258"/>
                </a:lnTo>
                <a:lnTo>
                  <a:pt x="792" y="1253"/>
                </a:lnTo>
                <a:lnTo>
                  <a:pt x="787" y="1246"/>
                </a:lnTo>
                <a:lnTo>
                  <a:pt x="782" y="1240"/>
                </a:lnTo>
                <a:lnTo>
                  <a:pt x="778" y="1233"/>
                </a:lnTo>
                <a:lnTo>
                  <a:pt x="775" y="1226"/>
                </a:lnTo>
                <a:lnTo>
                  <a:pt x="772" y="1218"/>
                </a:lnTo>
                <a:lnTo>
                  <a:pt x="770" y="1212"/>
                </a:lnTo>
                <a:lnTo>
                  <a:pt x="769" y="1204"/>
                </a:lnTo>
                <a:lnTo>
                  <a:pt x="769" y="1196"/>
                </a:lnTo>
                <a:lnTo>
                  <a:pt x="769" y="1189"/>
                </a:lnTo>
                <a:lnTo>
                  <a:pt x="770" y="1181"/>
                </a:lnTo>
                <a:lnTo>
                  <a:pt x="772" y="1175"/>
                </a:lnTo>
                <a:lnTo>
                  <a:pt x="775" y="1167"/>
                </a:lnTo>
                <a:lnTo>
                  <a:pt x="778" y="1160"/>
                </a:lnTo>
                <a:lnTo>
                  <a:pt x="782" y="1153"/>
                </a:lnTo>
                <a:lnTo>
                  <a:pt x="787" y="1147"/>
                </a:lnTo>
                <a:lnTo>
                  <a:pt x="792" y="1140"/>
                </a:lnTo>
                <a:lnTo>
                  <a:pt x="964" y="970"/>
                </a:lnTo>
                <a:lnTo>
                  <a:pt x="522" y="970"/>
                </a:lnTo>
                <a:lnTo>
                  <a:pt x="514" y="969"/>
                </a:lnTo>
                <a:lnTo>
                  <a:pt x="506" y="968"/>
                </a:lnTo>
                <a:lnTo>
                  <a:pt x="499" y="966"/>
                </a:lnTo>
                <a:lnTo>
                  <a:pt x="491" y="964"/>
                </a:lnTo>
                <a:lnTo>
                  <a:pt x="484" y="960"/>
                </a:lnTo>
                <a:lnTo>
                  <a:pt x="478" y="956"/>
                </a:lnTo>
                <a:lnTo>
                  <a:pt x="471" y="952"/>
                </a:lnTo>
                <a:lnTo>
                  <a:pt x="466" y="947"/>
                </a:lnTo>
                <a:lnTo>
                  <a:pt x="461" y="942"/>
                </a:lnTo>
                <a:lnTo>
                  <a:pt x="456" y="935"/>
                </a:lnTo>
                <a:lnTo>
                  <a:pt x="452" y="928"/>
                </a:lnTo>
                <a:lnTo>
                  <a:pt x="449" y="922"/>
                </a:lnTo>
                <a:lnTo>
                  <a:pt x="446" y="914"/>
                </a:lnTo>
                <a:lnTo>
                  <a:pt x="445" y="906"/>
                </a:lnTo>
                <a:lnTo>
                  <a:pt x="444" y="899"/>
                </a:lnTo>
                <a:lnTo>
                  <a:pt x="442" y="891"/>
                </a:lnTo>
                <a:lnTo>
                  <a:pt x="444" y="882"/>
                </a:lnTo>
                <a:lnTo>
                  <a:pt x="445" y="875"/>
                </a:lnTo>
                <a:lnTo>
                  <a:pt x="446" y="867"/>
                </a:lnTo>
                <a:lnTo>
                  <a:pt x="449" y="860"/>
                </a:lnTo>
                <a:lnTo>
                  <a:pt x="452" y="854"/>
                </a:lnTo>
                <a:lnTo>
                  <a:pt x="456" y="847"/>
                </a:lnTo>
                <a:lnTo>
                  <a:pt x="461" y="841"/>
                </a:lnTo>
                <a:lnTo>
                  <a:pt x="466" y="835"/>
                </a:lnTo>
                <a:lnTo>
                  <a:pt x="471" y="830"/>
                </a:lnTo>
                <a:lnTo>
                  <a:pt x="478" y="825"/>
                </a:lnTo>
                <a:lnTo>
                  <a:pt x="484" y="822"/>
                </a:lnTo>
                <a:lnTo>
                  <a:pt x="491" y="819"/>
                </a:lnTo>
                <a:lnTo>
                  <a:pt x="499" y="815"/>
                </a:lnTo>
                <a:lnTo>
                  <a:pt x="506" y="813"/>
                </a:lnTo>
                <a:lnTo>
                  <a:pt x="514" y="812"/>
                </a:lnTo>
                <a:lnTo>
                  <a:pt x="522" y="812"/>
                </a:lnTo>
                <a:lnTo>
                  <a:pt x="964" y="812"/>
                </a:lnTo>
                <a:lnTo>
                  <a:pt x="792" y="642"/>
                </a:lnTo>
                <a:lnTo>
                  <a:pt x="787" y="635"/>
                </a:lnTo>
                <a:lnTo>
                  <a:pt x="782" y="629"/>
                </a:lnTo>
                <a:lnTo>
                  <a:pt x="778" y="622"/>
                </a:lnTo>
                <a:lnTo>
                  <a:pt x="775" y="615"/>
                </a:lnTo>
                <a:lnTo>
                  <a:pt x="772" y="608"/>
                </a:lnTo>
                <a:lnTo>
                  <a:pt x="770" y="600"/>
                </a:lnTo>
                <a:lnTo>
                  <a:pt x="769" y="593"/>
                </a:lnTo>
                <a:lnTo>
                  <a:pt x="769" y="586"/>
                </a:lnTo>
                <a:lnTo>
                  <a:pt x="769" y="578"/>
                </a:lnTo>
                <a:lnTo>
                  <a:pt x="770" y="570"/>
                </a:lnTo>
                <a:lnTo>
                  <a:pt x="772" y="563"/>
                </a:lnTo>
                <a:lnTo>
                  <a:pt x="775" y="556"/>
                </a:lnTo>
                <a:lnTo>
                  <a:pt x="778" y="548"/>
                </a:lnTo>
                <a:lnTo>
                  <a:pt x="782" y="542"/>
                </a:lnTo>
                <a:lnTo>
                  <a:pt x="787" y="535"/>
                </a:lnTo>
                <a:lnTo>
                  <a:pt x="792" y="530"/>
                </a:lnTo>
                <a:lnTo>
                  <a:pt x="799" y="524"/>
                </a:lnTo>
                <a:lnTo>
                  <a:pt x="804" y="520"/>
                </a:lnTo>
                <a:lnTo>
                  <a:pt x="812" y="515"/>
                </a:lnTo>
                <a:lnTo>
                  <a:pt x="819" y="512"/>
                </a:lnTo>
                <a:lnTo>
                  <a:pt x="826" y="510"/>
                </a:lnTo>
                <a:lnTo>
                  <a:pt x="833" y="508"/>
                </a:lnTo>
                <a:lnTo>
                  <a:pt x="841" y="507"/>
                </a:lnTo>
                <a:lnTo>
                  <a:pt x="849" y="507"/>
                </a:lnTo>
                <a:lnTo>
                  <a:pt x="856" y="507"/>
                </a:lnTo>
                <a:lnTo>
                  <a:pt x="864" y="508"/>
                </a:lnTo>
                <a:lnTo>
                  <a:pt x="871" y="510"/>
                </a:lnTo>
                <a:lnTo>
                  <a:pt x="878" y="512"/>
                </a:lnTo>
                <a:lnTo>
                  <a:pt x="885" y="515"/>
                </a:lnTo>
                <a:lnTo>
                  <a:pt x="893" y="520"/>
                </a:lnTo>
                <a:lnTo>
                  <a:pt x="898" y="524"/>
                </a:lnTo>
                <a:lnTo>
                  <a:pt x="905" y="530"/>
                </a:lnTo>
                <a:lnTo>
                  <a:pt x="1212" y="835"/>
                </a:lnTo>
                <a:lnTo>
                  <a:pt x="1217" y="842"/>
                </a:lnTo>
                <a:lnTo>
                  <a:pt x="1222" y="847"/>
                </a:lnTo>
                <a:lnTo>
                  <a:pt x="1226" y="854"/>
                </a:lnTo>
                <a:lnTo>
                  <a:pt x="1228" y="861"/>
                </a:lnTo>
                <a:lnTo>
                  <a:pt x="1231" y="868"/>
                </a:lnTo>
                <a:lnTo>
                  <a:pt x="1233" y="876"/>
                </a:lnTo>
                <a:lnTo>
                  <a:pt x="1234" y="883"/>
                </a:lnTo>
                <a:lnTo>
                  <a:pt x="1235" y="891"/>
                </a:lnTo>
                <a:lnTo>
                  <a:pt x="1234" y="899"/>
                </a:lnTo>
                <a:lnTo>
                  <a:pt x="1233" y="906"/>
                </a:lnTo>
                <a:lnTo>
                  <a:pt x="1231" y="913"/>
                </a:lnTo>
                <a:lnTo>
                  <a:pt x="1228" y="921"/>
                </a:lnTo>
                <a:lnTo>
                  <a:pt x="1226" y="927"/>
                </a:lnTo>
                <a:lnTo>
                  <a:pt x="1222" y="934"/>
                </a:lnTo>
                <a:lnTo>
                  <a:pt x="1217" y="941"/>
                </a:lnTo>
                <a:lnTo>
                  <a:pt x="1212" y="947"/>
                </a:lnTo>
                <a:lnTo>
                  <a:pt x="905" y="1253"/>
                </a:lnTo>
                <a:lnTo>
                  <a:pt x="898" y="1258"/>
                </a:lnTo>
                <a:lnTo>
                  <a:pt x="893" y="1262"/>
                </a:lnTo>
                <a:lnTo>
                  <a:pt x="885" y="1267"/>
                </a:lnTo>
                <a:lnTo>
                  <a:pt x="878" y="1270"/>
                </a:lnTo>
                <a:lnTo>
                  <a:pt x="871" y="1272"/>
                </a:lnTo>
                <a:lnTo>
                  <a:pt x="864" y="1274"/>
                </a:lnTo>
                <a:lnTo>
                  <a:pt x="856" y="1276"/>
                </a:lnTo>
                <a:lnTo>
                  <a:pt x="849" y="127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6238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DBCC-742A-4EE0-A972-F863FAE5A55A}" type="datetime3">
              <a:rPr lang="en-US" smtClean="0"/>
              <a:pPr/>
              <a:t>27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i-FI" dirty="0"/>
              <a:t>Toimii suurilla ja kasvavilla markkinoilla</a:t>
            </a:r>
          </a:p>
          <a:p>
            <a:pPr>
              <a:spcBef>
                <a:spcPts val="1200"/>
              </a:spcBef>
            </a:pPr>
            <a:r>
              <a:rPr lang="fi-FI" dirty="0"/>
              <a:t>Esineiden internet ajaa kasvua</a:t>
            </a:r>
          </a:p>
          <a:p>
            <a:pPr lvl="1">
              <a:spcBef>
                <a:spcPts val="1200"/>
              </a:spcBef>
            </a:pPr>
            <a:r>
              <a:rPr lang="fi-FI" dirty="0"/>
              <a:t>Lisää laitteita</a:t>
            </a:r>
          </a:p>
          <a:p>
            <a:pPr lvl="1">
              <a:spcBef>
                <a:spcPts val="1200"/>
              </a:spcBef>
            </a:pPr>
            <a:r>
              <a:rPr lang="fi-FI" dirty="0"/>
              <a:t>Kosketusnäytöt arkipäiväistyvät</a:t>
            </a:r>
          </a:p>
          <a:p>
            <a:pPr lvl="1">
              <a:spcBef>
                <a:spcPts val="1200"/>
              </a:spcBef>
            </a:pPr>
            <a:r>
              <a:rPr lang="fi-FI" dirty="0"/>
              <a:t>Alustariippumattomien työkalujen tarve</a:t>
            </a:r>
          </a:p>
          <a:p>
            <a:pPr>
              <a:spcBef>
                <a:spcPts val="1200"/>
              </a:spcBef>
            </a:pPr>
            <a:r>
              <a:rPr lang="fi-FI" dirty="0"/>
              <a:t>Vastaa jo yli 70 teollisuudenalan tarpeisiin olemassa olevalla tuotteella</a:t>
            </a:r>
          </a:p>
          <a:p>
            <a:pPr>
              <a:spcBef>
                <a:spcPts val="1200"/>
              </a:spcBef>
            </a:pPr>
            <a:r>
              <a:rPr lang="fi-FI" dirty="0"/>
              <a:t>Skaalautuva teknologia ja liiketoimintamalli</a:t>
            </a:r>
          </a:p>
          <a:p>
            <a:pPr>
              <a:spcBef>
                <a:spcPts val="1200"/>
              </a:spcBef>
            </a:pPr>
            <a:r>
              <a:rPr lang="fi-FI" dirty="0"/>
              <a:t>Laaja ekosysteemi ja vahva partneriverkosto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Qt sijoituskohteena</a:t>
            </a:r>
            <a:endParaRPr lang="en-US" dirty="0"/>
          </a:p>
        </p:txBody>
      </p:sp>
      <p:pic>
        <p:nvPicPr>
          <p:cNvPr id="44" name="Picture Placeholder 4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37476"/>
          <a:stretch/>
        </p:blipFill>
        <p:spPr/>
      </p:pic>
    </p:spTree>
    <p:extLst>
      <p:ext uri="{BB962C8B-B14F-4D97-AF65-F5344CB8AC3E}">
        <p14:creationId xmlns:p14="http://schemas.microsoft.com/office/powerpoint/2010/main" val="19590125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24C-AF3F-4F45-A62A-82C440F21A65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05171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204F-92EA-45FA-925F-32F9768333F0}" type="datetime3">
              <a:rPr lang="en-US" smtClean="0"/>
              <a:pPr/>
              <a:t>27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551384" y="1844675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1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551384" y="2564755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2</a:t>
            </a:r>
          </a:p>
        </p:txBody>
      </p:sp>
      <p:sp>
        <p:nvSpPr>
          <p:cNvPr id="16" name="Snip Diagonal Corner Rectangle 15"/>
          <p:cNvSpPr/>
          <p:nvPr/>
        </p:nvSpPr>
        <p:spPr>
          <a:xfrm>
            <a:off x="551384" y="3284835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3</a:t>
            </a:r>
          </a:p>
        </p:txBody>
      </p:sp>
      <p:sp>
        <p:nvSpPr>
          <p:cNvPr id="17" name="Snip Diagonal Corner Rectangle 16"/>
          <p:cNvSpPr/>
          <p:nvPr/>
        </p:nvSpPr>
        <p:spPr>
          <a:xfrm>
            <a:off x="551384" y="4004915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4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551384" y="4724995"/>
            <a:ext cx="504205" cy="504205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9456" y="1844675"/>
            <a:ext cx="4609034" cy="5042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i-FI" sz="2000" dirty="0"/>
              <a:t>Qt lyhyesti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9456" y="2564755"/>
            <a:ext cx="4609034" cy="5042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i-FI" sz="2000" dirty="0"/>
              <a:t>Markkinat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9456" y="3284686"/>
            <a:ext cx="4609034" cy="5042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i-FI" sz="2000" dirty="0"/>
              <a:t>Strategia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9456" y="4004915"/>
            <a:ext cx="4609034" cy="5042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i-FI" sz="2000" dirty="0"/>
              <a:t>Taloudelliset tiedot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9456" y="4724995"/>
            <a:ext cx="4609034" cy="5042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fi-FI" sz="2000" dirty="0"/>
              <a:t>Yhteenveto</a:t>
            </a:r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5475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A24C-AF3F-4F45-A62A-82C440F21A65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Qt lyhyesti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9235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9131-7BCB-49C1-8026-187B5CC13022}" type="datetime3">
              <a:rPr lang="en-US" smtClean="0"/>
              <a:t>27 March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Tulevaisuus rakennetaan Qt:lla</a:t>
            </a:r>
          </a:p>
        </p:txBody>
      </p:sp>
      <p:sp>
        <p:nvSpPr>
          <p:cNvPr id="13" name="Snip Diagonal Corner Rectangle 18"/>
          <p:cNvSpPr/>
          <p:nvPr/>
        </p:nvSpPr>
        <p:spPr>
          <a:xfrm>
            <a:off x="4583832" y="4797152"/>
            <a:ext cx="1584176" cy="1584176"/>
          </a:xfrm>
          <a:custGeom>
            <a:avLst/>
            <a:gdLst/>
            <a:ahLst/>
            <a:cxnLst/>
            <a:rect l="l" t="t" r="r" b="b"/>
            <a:pathLst>
              <a:path w="1440160" h="1584176">
                <a:moveTo>
                  <a:pt x="720080" y="0"/>
                </a:moveTo>
                <a:lnTo>
                  <a:pt x="864096" y="144016"/>
                </a:lnTo>
                <a:lnTo>
                  <a:pt x="1440160" y="144016"/>
                </a:lnTo>
                <a:lnTo>
                  <a:pt x="1440160" y="1438720"/>
                </a:lnTo>
                <a:lnTo>
                  <a:pt x="1294704" y="1584176"/>
                </a:lnTo>
                <a:lnTo>
                  <a:pt x="0" y="1584176"/>
                </a:lnTo>
                <a:lnTo>
                  <a:pt x="0" y="289472"/>
                </a:lnTo>
                <a:lnTo>
                  <a:pt x="145456" y="144016"/>
                </a:lnTo>
                <a:lnTo>
                  <a:pt x="576064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rIns="144000" bIns="144000" rtlCol="0" anchor="t" anchorCtr="0"/>
          <a:lstStyle/>
          <a:p>
            <a:pPr marL="84138" indent="-84138">
              <a:spcAft>
                <a:spcPts val="200"/>
              </a:spcAft>
              <a:buClr>
                <a:schemeClr val="tx1"/>
              </a:buClr>
              <a:buFont typeface="Titillium Web" panose="00000500000000000000" pitchFamily="2" charset="0"/>
              <a:buChar char="›"/>
            </a:pPr>
            <a:r>
              <a:rPr lang="fi-FI" sz="1200" dirty="0" err="1">
                <a:solidFill>
                  <a:schemeClr val="bg1"/>
                </a:solidFill>
              </a:rPr>
              <a:t>Qt:llä</a:t>
            </a:r>
            <a:r>
              <a:rPr lang="fi-FI" sz="1200" dirty="0">
                <a:solidFill>
                  <a:schemeClr val="bg1"/>
                </a:solidFill>
              </a:rPr>
              <a:t> tehdyt ohjelmat toimivat kaikkialla. </a:t>
            </a:r>
            <a:r>
              <a:rPr lang="fi-FI" sz="1200" dirty="0" err="1">
                <a:solidFill>
                  <a:schemeClr val="bg1"/>
                </a:solidFill>
              </a:rPr>
              <a:t>Qt</a:t>
            </a:r>
            <a:r>
              <a:rPr lang="fi-FI" sz="1200" dirty="0">
                <a:solidFill>
                  <a:schemeClr val="bg1"/>
                </a:solidFill>
              </a:rPr>
              <a:t> on alustariippu- maton ratkaisu</a:t>
            </a:r>
            <a:endParaRPr lang="fi-FI" sz="1200" i="1" dirty="0">
              <a:solidFill>
                <a:schemeClr val="bg1"/>
              </a:solidFill>
            </a:endParaRPr>
          </a:p>
        </p:txBody>
      </p:sp>
      <p:sp>
        <p:nvSpPr>
          <p:cNvPr id="14" name="Snip Diagonal Corner Rectangle 18"/>
          <p:cNvSpPr/>
          <p:nvPr/>
        </p:nvSpPr>
        <p:spPr>
          <a:xfrm>
            <a:off x="7320136" y="4797152"/>
            <a:ext cx="1584176" cy="1584176"/>
          </a:xfrm>
          <a:custGeom>
            <a:avLst/>
            <a:gdLst/>
            <a:ahLst/>
            <a:cxnLst/>
            <a:rect l="l" t="t" r="r" b="b"/>
            <a:pathLst>
              <a:path w="1440160" h="1584176">
                <a:moveTo>
                  <a:pt x="720080" y="0"/>
                </a:moveTo>
                <a:lnTo>
                  <a:pt x="864096" y="144016"/>
                </a:lnTo>
                <a:lnTo>
                  <a:pt x="1440160" y="144016"/>
                </a:lnTo>
                <a:lnTo>
                  <a:pt x="1440160" y="1438720"/>
                </a:lnTo>
                <a:lnTo>
                  <a:pt x="1294704" y="1584176"/>
                </a:lnTo>
                <a:lnTo>
                  <a:pt x="0" y="1584176"/>
                </a:lnTo>
                <a:lnTo>
                  <a:pt x="0" y="289472"/>
                </a:lnTo>
                <a:lnTo>
                  <a:pt x="145456" y="144016"/>
                </a:lnTo>
                <a:lnTo>
                  <a:pt x="576064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rIns="144000" bIns="144000" rtlCol="0" anchor="t" anchorCtr="0"/>
          <a:lstStyle/>
          <a:p>
            <a:pPr marL="84138" indent="-84138">
              <a:spcAft>
                <a:spcPts val="200"/>
              </a:spcAft>
              <a:buClr>
                <a:schemeClr val="tx1"/>
              </a:buClr>
              <a:buFont typeface="Titillium Web" panose="00000500000000000000" pitchFamily="2" charset="0"/>
              <a:buChar char="›"/>
            </a:pPr>
            <a:r>
              <a:rPr lang="fi-FI" sz="1200" dirty="0" err="1">
                <a:solidFill>
                  <a:schemeClr val="bg1"/>
                </a:solidFill>
              </a:rPr>
              <a:t>Qt</a:t>
            </a:r>
            <a:r>
              <a:rPr lang="fi-FI" sz="1200" dirty="0">
                <a:solidFill>
                  <a:schemeClr val="bg1"/>
                </a:solidFill>
              </a:rPr>
              <a:t> on tehokas ohjelmisto- kehitysympäristö, jonka avulla pääset markkinoille nopeammin</a:t>
            </a:r>
          </a:p>
        </p:txBody>
      </p:sp>
      <p:sp>
        <p:nvSpPr>
          <p:cNvPr id="16" name="Snip Diagonal Corner Rectangle 18"/>
          <p:cNvSpPr/>
          <p:nvPr/>
        </p:nvSpPr>
        <p:spPr>
          <a:xfrm>
            <a:off x="10128448" y="4797152"/>
            <a:ext cx="1512168" cy="1584176"/>
          </a:xfrm>
          <a:custGeom>
            <a:avLst/>
            <a:gdLst/>
            <a:ahLst/>
            <a:cxnLst/>
            <a:rect l="l" t="t" r="r" b="b"/>
            <a:pathLst>
              <a:path w="1440160" h="1584176">
                <a:moveTo>
                  <a:pt x="720080" y="0"/>
                </a:moveTo>
                <a:lnTo>
                  <a:pt x="864096" y="144016"/>
                </a:lnTo>
                <a:lnTo>
                  <a:pt x="1440160" y="144016"/>
                </a:lnTo>
                <a:lnTo>
                  <a:pt x="1440160" y="1438720"/>
                </a:lnTo>
                <a:lnTo>
                  <a:pt x="1294704" y="1584176"/>
                </a:lnTo>
                <a:lnTo>
                  <a:pt x="0" y="1584176"/>
                </a:lnTo>
                <a:lnTo>
                  <a:pt x="0" y="289472"/>
                </a:lnTo>
                <a:lnTo>
                  <a:pt x="145456" y="144016"/>
                </a:lnTo>
                <a:lnTo>
                  <a:pt x="576064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rIns="144000" bIns="144000" rtlCol="0" anchor="t" anchorCtr="0"/>
          <a:lstStyle/>
          <a:p>
            <a:pPr marL="84138" indent="-84138">
              <a:spcAft>
                <a:spcPts val="200"/>
              </a:spcAft>
              <a:buClr>
                <a:schemeClr val="tx1"/>
              </a:buClr>
              <a:buFont typeface="Titillium Web" panose="00000500000000000000" pitchFamily="2" charset="0"/>
              <a:buChar char="›"/>
            </a:pPr>
            <a:r>
              <a:rPr lang="fi-FI" sz="1200" dirty="0" err="1">
                <a:solidFill>
                  <a:schemeClr val="bg1"/>
                </a:solidFill>
              </a:rPr>
              <a:t>Qt</a:t>
            </a:r>
            <a:r>
              <a:rPr lang="fi-FI" sz="1200" dirty="0">
                <a:solidFill>
                  <a:schemeClr val="bg1"/>
                </a:solidFill>
              </a:rPr>
              <a:t> mahdollistaa laitevalmistajille omien ekosysteemien ja ohjelmisto-alustojen rakentamisen</a:t>
            </a:r>
          </a:p>
        </p:txBody>
      </p:sp>
      <p:sp>
        <p:nvSpPr>
          <p:cNvPr id="12" name="Snip Diagonal Corner Rectangle 18"/>
          <p:cNvSpPr/>
          <p:nvPr/>
        </p:nvSpPr>
        <p:spPr>
          <a:xfrm>
            <a:off x="1847528" y="4796953"/>
            <a:ext cx="1584176" cy="1584176"/>
          </a:xfrm>
          <a:custGeom>
            <a:avLst/>
            <a:gdLst/>
            <a:ahLst/>
            <a:cxnLst/>
            <a:rect l="l" t="t" r="r" b="b"/>
            <a:pathLst>
              <a:path w="1440160" h="1584176">
                <a:moveTo>
                  <a:pt x="720080" y="0"/>
                </a:moveTo>
                <a:lnTo>
                  <a:pt x="864096" y="144016"/>
                </a:lnTo>
                <a:lnTo>
                  <a:pt x="1440160" y="144016"/>
                </a:lnTo>
                <a:lnTo>
                  <a:pt x="1440160" y="1438720"/>
                </a:lnTo>
                <a:lnTo>
                  <a:pt x="1294704" y="1584176"/>
                </a:lnTo>
                <a:lnTo>
                  <a:pt x="0" y="1584176"/>
                </a:lnTo>
                <a:lnTo>
                  <a:pt x="0" y="289472"/>
                </a:lnTo>
                <a:lnTo>
                  <a:pt x="145456" y="144016"/>
                </a:lnTo>
                <a:lnTo>
                  <a:pt x="576064" y="1440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rIns="144000" bIns="144000" rtlCol="0" anchor="t" anchorCtr="0"/>
          <a:lstStyle/>
          <a:p>
            <a:pPr marL="84138" indent="-84138">
              <a:spcAft>
                <a:spcPts val="200"/>
              </a:spcAft>
              <a:buClr>
                <a:schemeClr val="tx1"/>
              </a:buClr>
              <a:buFont typeface="Titillium Web" panose="00000500000000000000" pitchFamily="2" charset="0"/>
              <a:buChar char="›"/>
            </a:pPr>
            <a:r>
              <a:rPr lang="fi-FI" sz="1200" dirty="0">
                <a:solidFill>
                  <a:schemeClr val="bg1"/>
                </a:solidFill>
              </a:rPr>
              <a:t>Ohjelmisto- ratkaisut ja erityisesti käyttöliittymät </a:t>
            </a:r>
            <a:r>
              <a:rPr lang="fi-FI" sz="1200" dirty="0" err="1">
                <a:solidFill>
                  <a:schemeClr val="bg1"/>
                </a:solidFill>
              </a:rPr>
              <a:t>Qt:llä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550863" y="2708920"/>
            <a:ext cx="2664817" cy="2016225"/>
          </a:xfrm>
          <a:prstGeom prst="snip2DiagRect">
            <a:avLst>
              <a:gd name="adj1" fmla="val 14023"/>
              <a:gd name="adj2" fmla="val 0"/>
            </a:avLst>
          </a:prstGeom>
          <a:blipFill>
            <a:blip r:embed="rId4"/>
            <a:srcRect/>
            <a:stretch>
              <a:fillRect t="-10088" b="-22080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nip Diagonal Corner Rectangle 26"/>
          <p:cNvSpPr/>
          <p:nvPr/>
        </p:nvSpPr>
        <p:spPr>
          <a:xfrm>
            <a:off x="3359696" y="2708920"/>
            <a:ext cx="2664817" cy="2016225"/>
          </a:xfrm>
          <a:prstGeom prst="snip2DiagRect">
            <a:avLst>
              <a:gd name="adj1" fmla="val 14023"/>
              <a:gd name="adj2" fmla="val 0"/>
            </a:avLst>
          </a:prstGeom>
          <a:blipFill>
            <a:blip r:embed="rId5"/>
            <a:srcRect/>
            <a:stretch>
              <a:fillRect t="-16084" b="-16084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nip Diagonal Corner Rectangle 28"/>
          <p:cNvSpPr/>
          <p:nvPr/>
        </p:nvSpPr>
        <p:spPr>
          <a:xfrm>
            <a:off x="6168008" y="2708920"/>
            <a:ext cx="2664817" cy="2016225"/>
          </a:xfrm>
          <a:prstGeom prst="snip2DiagRect">
            <a:avLst>
              <a:gd name="adj1" fmla="val 14023"/>
              <a:gd name="adj2" fmla="val 0"/>
            </a:avLst>
          </a:prstGeom>
          <a:blipFill>
            <a:blip r:embed="rId6"/>
            <a:srcRect/>
            <a:stretch>
              <a:fillRect t="-16084" b="-16084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nip Diagonal Corner Rectangle 29"/>
          <p:cNvSpPr/>
          <p:nvPr/>
        </p:nvSpPr>
        <p:spPr>
          <a:xfrm>
            <a:off x="8976320" y="2708920"/>
            <a:ext cx="2664818" cy="2016225"/>
          </a:xfrm>
          <a:prstGeom prst="snip2DiagRect">
            <a:avLst>
              <a:gd name="adj1" fmla="val 14023"/>
              <a:gd name="adj2" fmla="val 0"/>
            </a:avLst>
          </a:prstGeom>
          <a:blipFill>
            <a:blip r:embed="rId7"/>
            <a:srcRect/>
            <a:stretch>
              <a:fillRect t="-21699" b="-10469"/>
            </a:stretch>
          </a:blip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50863" y="1844675"/>
            <a:ext cx="2664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6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Kosketusnäytöt kaikkialla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9150" y="1844675"/>
            <a:ext cx="266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6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Saumaton käyttökokemus jokaisella laitteella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8008" y="1844675"/>
            <a:ext cx="266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16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Markkinoille nopeammin ja kustannustehokkaammin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60851" y="1844675"/>
            <a:ext cx="266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Ohjelmistoalustat, datan hallinta ja ekosysteemit</a:t>
            </a:r>
          </a:p>
        </p:txBody>
      </p:sp>
    </p:spTree>
    <p:extLst>
      <p:ext uri="{BB962C8B-B14F-4D97-AF65-F5344CB8AC3E}">
        <p14:creationId xmlns:p14="http://schemas.microsoft.com/office/powerpoint/2010/main" val="739306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18"/>
          <p:cNvSpPr/>
          <p:nvPr/>
        </p:nvSpPr>
        <p:spPr>
          <a:xfrm>
            <a:off x="550863" y="1844825"/>
            <a:ext cx="3168873" cy="2952335"/>
          </a:xfrm>
          <a:prstGeom prst="snip2DiagRect">
            <a:avLst>
              <a:gd name="adj1" fmla="val 13673"/>
              <a:gd name="adj2" fmla="val 0"/>
            </a:avLst>
          </a:prstGeom>
          <a:blipFill>
            <a:blip r:embed="rId3"/>
            <a:srcRect/>
            <a:stretch>
              <a:fillRect t="-6645" b="-6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b" anchorCtr="0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sz="20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Yli puolet Top 10 autonvalmistajista käyttää </a:t>
            </a:r>
            <a:r>
              <a:rPr lang="fi-FI" sz="2000" dirty="0" err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Qt:tä</a:t>
            </a:r>
            <a:endParaRPr lang="fi-FI" sz="2000" dirty="0">
              <a:solidFill>
                <a:schemeClr val="bg1"/>
              </a:solidFill>
              <a:effectLst>
                <a:outerShdw blurRad="254000" algn="ctr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4511823" y="1844675"/>
            <a:ext cx="3168354" cy="2952477"/>
          </a:xfrm>
          <a:prstGeom prst="snip2DiagRect">
            <a:avLst>
              <a:gd name="adj1" fmla="val 13673"/>
              <a:gd name="adj2" fmla="val 0"/>
            </a:avLst>
          </a:prstGeom>
          <a:blipFill>
            <a:blip r:embed="rId4"/>
            <a:srcRect/>
            <a:stretch>
              <a:fillRect t="-509" b="-68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0" rIns="180000" bIns="180000" rtlCol="0" anchor="b" anchorCtr="0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sz="2000" dirty="0" err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Qt</a:t>
            </a:r>
            <a:r>
              <a:rPr lang="fi-FI" sz="20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 on osa arkea esimerkiksi älytelevisioissa</a:t>
            </a:r>
          </a:p>
        </p:txBody>
      </p:sp>
      <p:sp>
        <p:nvSpPr>
          <p:cNvPr id="21" name="Snip Diagonal Corner Rectangle 20"/>
          <p:cNvSpPr/>
          <p:nvPr/>
        </p:nvSpPr>
        <p:spPr>
          <a:xfrm>
            <a:off x="8472264" y="1844675"/>
            <a:ext cx="3168874" cy="2952477"/>
          </a:xfrm>
          <a:prstGeom prst="snip2DiagRect">
            <a:avLst>
              <a:gd name="adj1" fmla="val 13673"/>
              <a:gd name="adj2" fmla="val 0"/>
            </a:avLst>
          </a:prstGeom>
          <a:blipFill>
            <a:blip r:embed="rId5"/>
            <a:srcRect/>
            <a:stretch>
              <a:fillRect t="-6642" b="-6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0" rIns="180000" bIns="180000" rtlCol="0" anchor="b" anchorCtr="0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sz="2000" dirty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Jopa digitaalisen merenkäynnin tulevaisuus tehdään </a:t>
            </a:r>
            <a:r>
              <a:rPr lang="fi-FI" sz="2000" dirty="0" err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rPr>
              <a:t>Qt:llä</a:t>
            </a:r>
            <a:endParaRPr lang="fi-FI" sz="2000" dirty="0">
              <a:solidFill>
                <a:schemeClr val="bg1"/>
              </a:solidFill>
              <a:effectLst>
                <a:outerShdw blurRad="254000" algn="ctr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Qt ratkaisee ongelmat tänään </a:t>
            </a:r>
            <a:br>
              <a:rPr lang="fi-FI" dirty="0"/>
            </a:br>
            <a:r>
              <a:rPr lang="fi-FI" sz="1600" dirty="0"/>
              <a:t>Qt on käytössä jo yli 70 teollisuudenalalla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1630983" y="5513448"/>
            <a:ext cx="1008112" cy="152014"/>
          </a:xfrm>
          <a:custGeom>
            <a:avLst/>
            <a:gdLst>
              <a:gd name="T0" fmla="*/ 555 w 2467"/>
              <a:gd name="T1" fmla="*/ 87 h 372"/>
              <a:gd name="T2" fmla="*/ 574 w 2467"/>
              <a:gd name="T3" fmla="*/ 102 h 372"/>
              <a:gd name="T4" fmla="*/ 578 w 2467"/>
              <a:gd name="T5" fmla="*/ 371 h 372"/>
              <a:gd name="T6" fmla="*/ 653 w 2467"/>
              <a:gd name="T7" fmla="*/ 55 h 372"/>
              <a:gd name="T8" fmla="*/ 617 w 2467"/>
              <a:gd name="T9" fmla="*/ 22 h 372"/>
              <a:gd name="T10" fmla="*/ 560 w 2467"/>
              <a:gd name="T11" fmla="*/ 3 h 372"/>
              <a:gd name="T12" fmla="*/ 2066 w 2467"/>
              <a:gd name="T13" fmla="*/ 12 h 372"/>
              <a:gd name="T14" fmla="*/ 2037 w 2467"/>
              <a:gd name="T15" fmla="*/ 30 h 372"/>
              <a:gd name="T16" fmla="*/ 2008 w 2467"/>
              <a:gd name="T17" fmla="*/ 76 h 372"/>
              <a:gd name="T18" fmla="*/ 2004 w 2467"/>
              <a:gd name="T19" fmla="*/ 279 h 372"/>
              <a:gd name="T20" fmla="*/ 2021 w 2467"/>
              <a:gd name="T21" fmla="*/ 326 h 372"/>
              <a:gd name="T22" fmla="*/ 2049 w 2467"/>
              <a:gd name="T23" fmla="*/ 354 h 372"/>
              <a:gd name="T24" fmla="*/ 2096 w 2467"/>
              <a:gd name="T25" fmla="*/ 371 h 372"/>
              <a:gd name="T26" fmla="*/ 2404 w 2467"/>
              <a:gd name="T27" fmla="*/ 363 h 372"/>
              <a:gd name="T28" fmla="*/ 2433 w 2467"/>
              <a:gd name="T29" fmla="*/ 345 h 372"/>
              <a:gd name="T30" fmla="*/ 2462 w 2467"/>
              <a:gd name="T31" fmla="*/ 299 h 372"/>
              <a:gd name="T32" fmla="*/ 2383 w 2467"/>
              <a:gd name="T33" fmla="*/ 240 h 372"/>
              <a:gd name="T34" fmla="*/ 2374 w 2467"/>
              <a:gd name="T35" fmla="*/ 272 h 372"/>
              <a:gd name="T36" fmla="*/ 2354 w 2467"/>
              <a:gd name="T37" fmla="*/ 289 h 372"/>
              <a:gd name="T38" fmla="*/ 2130 w 2467"/>
              <a:gd name="T39" fmla="*/ 293 h 372"/>
              <a:gd name="T40" fmla="*/ 2099 w 2467"/>
              <a:gd name="T41" fmla="*/ 276 h 372"/>
              <a:gd name="T42" fmla="*/ 2089 w 2467"/>
              <a:gd name="T43" fmla="*/ 255 h 372"/>
              <a:gd name="T44" fmla="*/ 2090 w 2467"/>
              <a:gd name="T45" fmla="*/ 116 h 372"/>
              <a:gd name="T46" fmla="*/ 2111 w 2467"/>
              <a:gd name="T47" fmla="*/ 89 h 372"/>
              <a:gd name="T48" fmla="*/ 2135 w 2467"/>
              <a:gd name="T49" fmla="*/ 83 h 372"/>
              <a:gd name="T50" fmla="*/ 2362 w 2467"/>
              <a:gd name="T51" fmla="*/ 91 h 372"/>
              <a:gd name="T52" fmla="*/ 2379 w 2467"/>
              <a:gd name="T53" fmla="*/ 111 h 372"/>
              <a:gd name="T54" fmla="*/ 2467 w 2467"/>
              <a:gd name="T55" fmla="*/ 137 h 372"/>
              <a:gd name="T56" fmla="*/ 2455 w 2467"/>
              <a:gd name="T57" fmla="*/ 57 h 372"/>
              <a:gd name="T58" fmla="*/ 2437 w 2467"/>
              <a:gd name="T59" fmla="*/ 34 h 372"/>
              <a:gd name="T60" fmla="*/ 2385 w 2467"/>
              <a:gd name="T61" fmla="*/ 5 h 372"/>
              <a:gd name="T62" fmla="*/ 1080 w 2467"/>
              <a:gd name="T63" fmla="*/ 226 h 372"/>
              <a:gd name="T64" fmla="*/ 1080 w 2467"/>
              <a:gd name="T65" fmla="*/ 369 h 372"/>
              <a:gd name="T66" fmla="*/ 0 w 2467"/>
              <a:gd name="T67" fmla="*/ 2 h 372"/>
              <a:gd name="T68" fmla="*/ 326 w 2467"/>
              <a:gd name="T69" fmla="*/ 89 h 372"/>
              <a:gd name="T70" fmla="*/ 351 w 2467"/>
              <a:gd name="T71" fmla="*/ 109 h 372"/>
              <a:gd name="T72" fmla="*/ 360 w 2467"/>
              <a:gd name="T73" fmla="*/ 134 h 372"/>
              <a:gd name="T74" fmla="*/ 356 w 2467"/>
              <a:gd name="T75" fmla="*/ 177 h 372"/>
              <a:gd name="T76" fmla="*/ 336 w 2467"/>
              <a:gd name="T77" fmla="*/ 201 h 372"/>
              <a:gd name="T78" fmla="*/ 305 w 2467"/>
              <a:gd name="T79" fmla="*/ 211 h 372"/>
              <a:gd name="T80" fmla="*/ 359 w 2467"/>
              <a:gd name="T81" fmla="*/ 284 h 372"/>
              <a:gd name="T82" fmla="*/ 402 w 2467"/>
              <a:gd name="T83" fmla="*/ 264 h 372"/>
              <a:gd name="T84" fmla="*/ 428 w 2467"/>
              <a:gd name="T85" fmla="*/ 233 h 372"/>
              <a:gd name="T86" fmla="*/ 446 w 2467"/>
              <a:gd name="T87" fmla="*/ 175 h 372"/>
              <a:gd name="T88" fmla="*/ 437 w 2467"/>
              <a:gd name="T89" fmla="*/ 73 h 372"/>
              <a:gd name="T90" fmla="*/ 405 w 2467"/>
              <a:gd name="T91" fmla="*/ 29 h 372"/>
              <a:gd name="T92" fmla="*/ 360 w 2467"/>
              <a:gd name="T93" fmla="*/ 6 h 372"/>
              <a:gd name="T94" fmla="*/ 1652 w 2467"/>
              <a:gd name="T95" fmla="*/ 0 h 372"/>
              <a:gd name="T96" fmla="*/ 1448 w 2467"/>
              <a:gd name="T97" fmla="*/ 291 h 372"/>
              <a:gd name="T98" fmla="*/ 1454 w 2467"/>
              <a:gd name="T99" fmla="*/ 332 h 372"/>
              <a:gd name="T100" fmla="*/ 1484 w 2467"/>
              <a:gd name="T101" fmla="*/ 362 h 372"/>
              <a:gd name="T102" fmla="*/ 1660 w 2467"/>
              <a:gd name="T103" fmla="*/ 369 h 372"/>
              <a:gd name="T104" fmla="*/ 1571 w 2467"/>
              <a:gd name="T105" fmla="*/ 284 h 372"/>
              <a:gd name="T106" fmla="*/ 1564 w 2467"/>
              <a:gd name="T107" fmla="*/ 271 h 372"/>
              <a:gd name="T108" fmla="*/ 1696 w 2467"/>
              <a:gd name="T109" fmla="*/ 7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67" h="372">
                <a:moveTo>
                  <a:pt x="528" y="83"/>
                </a:moveTo>
                <a:lnTo>
                  <a:pt x="534" y="83"/>
                </a:lnTo>
                <a:lnTo>
                  <a:pt x="540" y="83"/>
                </a:lnTo>
                <a:lnTo>
                  <a:pt x="546" y="84"/>
                </a:lnTo>
                <a:lnTo>
                  <a:pt x="551" y="85"/>
                </a:lnTo>
                <a:lnTo>
                  <a:pt x="555" y="87"/>
                </a:lnTo>
                <a:lnTo>
                  <a:pt x="559" y="89"/>
                </a:lnTo>
                <a:lnTo>
                  <a:pt x="563" y="91"/>
                </a:lnTo>
                <a:lnTo>
                  <a:pt x="566" y="93"/>
                </a:lnTo>
                <a:lnTo>
                  <a:pt x="569" y="96"/>
                </a:lnTo>
                <a:lnTo>
                  <a:pt x="572" y="99"/>
                </a:lnTo>
                <a:lnTo>
                  <a:pt x="574" y="102"/>
                </a:lnTo>
                <a:lnTo>
                  <a:pt x="576" y="105"/>
                </a:lnTo>
                <a:lnTo>
                  <a:pt x="577" y="109"/>
                </a:lnTo>
                <a:lnTo>
                  <a:pt x="578" y="114"/>
                </a:lnTo>
                <a:lnTo>
                  <a:pt x="578" y="118"/>
                </a:lnTo>
                <a:lnTo>
                  <a:pt x="578" y="123"/>
                </a:lnTo>
                <a:lnTo>
                  <a:pt x="578" y="371"/>
                </a:lnTo>
                <a:lnTo>
                  <a:pt x="665" y="371"/>
                </a:lnTo>
                <a:lnTo>
                  <a:pt x="665" y="85"/>
                </a:lnTo>
                <a:lnTo>
                  <a:pt x="663" y="77"/>
                </a:lnTo>
                <a:lnTo>
                  <a:pt x="660" y="69"/>
                </a:lnTo>
                <a:lnTo>
                  <a:pt x="657" y="62"/>
                </a:lnTo>
                <a:lnTo>
                  <a:pt x="653" y="55"/>
                </a:lnTo>
                <a:lnTo>
                  <a:pt x="648" y="49"/>
                </a:lnTo>
                <a:lnTo>
                  <a:pt x="643" y="43"/>
                </a:lnTo>
                <a:lnTo>
                  <a:pt x="637" y="37"/>
                </a:lnTo>
                <a:lnTo>
                  <a:pt x="631" y="32"/>
                </a:lnTo>
                <a:lnTo>
                  <a:pt x="624" y="27"/>
                </a:lnTo>
                <a:lnTo>
                  <a:pt x="617" y="22"/>
                </a:lnTo>
                <a:lnTo>
                  <a:pt x="608" y="18"/>
                </a:lnTo>
                <a:lnTo>
                  <a:pt x="599" y="14"/>
                </a:lnTo>
                <a:lnTo>
                  <a:pt x="590" y="11"/>
                </a:lnTo>
                <a:lnTo>
                  <a:pt x="581" y="8"/>
                </a:lnTo>
                <a:lnTo>
                  <a:pt x="570" y="6"/>
                </a:lnTo>
                <a:lnTo>
                  <a:pt x="560" y="3"/>
                </a:lnTo>
                <a:lnTo>
                  <a:pt x="528" y="83"/>
                </a:lnTo>
                <a:close/>
                <a:moveTo>
                  <a:pt x="2106" y="3"/>
                </a:moveTo>
                <a:lnTo>
                  <a:pt x="2096" y="4"/>
                </a:lnTo>
                <a:lnTo>
                  <a:pt x="2086" y="5"/>
                </a:lnTo>
                <a:lnTo>
                  <a:pt x="2076" y="8"/>
                </a:lnTo>
                <a:lnTo>
                  <a:pt x="2066" y="12"/>
                </a:lnTo>
                <a:lnTo>
                  <a:pt x="2057" y="16"/>
                </a:lnTo>
                <a:lnTo>
                  <a:pt x="2053" y="18"/>
                </a:lnTo>
                <a:lnTo>
                  <a:pt x="2049" y="21"/>
                </a:lnTo>
                <a:lnTo>
                  <a:pt x="2045" y="24"/>
                </a:lnTo>
                <a:lnTo>
                  <a:pt x="2041" y="27"/>
                </a:lnTo>
                <a:lnTo>
                  <a:pt x="2037" y="30"/>
                </a:lnTo>
                <a:lnTo>
                  <a:pt x="2034" y="34"/>
                </a:lnTo>
                <a:lnTo>
                  <a:pt x="2027" y="41"/>
                </a:lnTo>
                <a:lnTo>
                  <a:pt x="2021" y="49"/>
                </a:lnTo>
                <a:lnTo>
                  <a:pt x="2016" y="57"/>
                </a:lnTo>
                <a:lnTo>
                  <a:pt x="2012" y="66"/>
                </a:lnTo>
                <a:lnTo>
                  <a:pt x="2008" y="76"/>
                </a:lnTo>
                <a:lnTo>
                  <a:pt x="2006" y="86"/>
                </a:lnTo>
                <a:lnTo>
                  <a:pt x="2005" y="91"/>
                </a:lnTo>
                <a:lnTo>
                  <a:pt x="2004" y="96"/>
                </a:lnTo>
                <a:lnTo>
                  <a:pt x="2003" y="106"/>
                </a:lnTo>
                <a:lnTo>
                  <a:pt x="2003" y="269"/>
                </a:lnTo>
                <a:lnTo>
                  <a:pt x="2004" y="279"/>
                </a:lnTo>
                <a:lnTo>
                  <a:pt x="2006" y="289"/>
                </a:lnTo>
                <a:lnTo>
                  <a:pt x="2008" y="299"/>
                </a:lnTo>
                <a:lnTo>
                  <a:pt x="2012" y="309"/>
                </a:lnTo>
                <a:lnTo>
                  <a:pt x="2016" y="318"/>
                </a:lnTo>
                <a:lnTo>
                  <a:pt x="2018" y="322"/>
                </a:lnTo>
                <a:lnTo>
                  <a:pt x="2021" y="326"/>
                </a:lnTo>
                <a:lnTo>
                  <a:pt x="2024" y="330"/>
                </a:lnTo>
                <a:lnTo>
                  <a:pt x="2027" y="334"/>
                </a:lnTo>
                <a:lnTo>
                  <a:pt x="2030" y="338"/>
                </a:lnTo>
                <a:lnTo>
                  <a:pt x="2034" y="341"/>
                </a:lnTo>
                <a:lnTo>
                  <a:pt x="2041" y="348"/>
                </a:lnTo>
                <a:lnTo>
                  <a:pt x="2049" y="354"/>
                </a:lnTo>
                <a:lnTo>
                  <a:pt x="2057" y="359"/>
                </a:lnTo>
                <a:lnTo>
                  <a:pt x="2066" y="363"/>
                </a:lnTo>
                <a:lnTo>
                  <a:pt x="2076" y="367"/>
                </a:lnTo>
                <a:lnTo>
                  <a:pt x="2086" y="369"/>
                </a:lnTo>
                <a:lnTo>
                  <a:pt x="2091" y="370"/>
                </a:lnTo>
                <a:lnTo>
                  <a:pt x="2096" y="371"/>
                </a:lnTo>
                <a:lnTo>
                  <a:pt x="2106" y="372"/>
                </a:lnTo>
                <a:lnTo>
                  <a:pt x="2364" y="372"/>
                </a:lnTo>
                <a:lnTo>
                  <a:pt x="2374" y="371"/>
                </a:lnTo>
                <a:lnTo>
                  <a:pt x="2385" y="369"/>
                </a:lnTo>
                <a:lnTo>
                  <a:pt x="2395" y="367"/>
                </a:lnTo>
                <a:lnTo>
                  <a:pt x="2404" y="363"/>
                </a:lnTo>
                <a:lnTo>
                  <a:pt x="2413" y="359"/>
                </a:lnTo>
                <a:lnTo>
                  <a:pt x="2417" y="357"/>
                </a:lnTo>
                <a:lnTo>
                  <a:pt x="2422" y="354"/>
                </a:lnTo>
                <a:lnTo>
                  <a:pt x="2426" y="351"/>
                </a:lnTo>
                <a:lnTo>
                  <a:pt x="2429" y="348"/>
                </a:lnTo>
                <a:lnTo>
                  <a:pt x="2433" y="345"/>
                </a:lnTo>
                <a:lnTo>
                  <a:pt x="2437" y="341"/>
                </a:lnTo>
                <a:lnTo>
                  <a:pt x="2443" y="334"/>
                </a:lnTo>
                <a:lnTo>
                  <a:pt x="2449" y="326"/>
                </a:lnTo>
                <a:lnTo>
                  <a:pt x="2455" y="318"/>
                </a:lnTo>
                <a:lnTo>
                  <a:pt x="2459" y="309"/>
                </a:lnTo>
                <a:lnTo>
                  <a:pt x="2462" y="299"/>
                </a:lnTo>
                <a:lnTo>
                  <a:pt x="2465" y="289"/>
                </a:lnTo>
                <a:lnTo>
                  <a:pt x="2466" y="284"/>
                </a:lnTo>
                <a:lnTo>
                  <a:pt x="2467" y="279"/>
                </a:lnTo>
                <a:lnTo>
                  <a:pt x="2467" y="269"/>
                </a:lnTo>
                <a:lnTo>
                  <a:pt x="2467" y="240"/>
                </a:lnTo>
                <a:lnTo>
                  <a:pt x="2383" y="240"/>
                </a:lnTo>
                <a:lnTo>
                  <a:pt x="2383" y="246"/>
                </a:lnTo>
                <a:lnTo>
                  <a:pt x="2382" y="251"/>
                </a:lnTo>
                <a:lnTo>
                  <a:pt x="2382" y="255"/>
                </a:lnTo>
                <a:lnTo>
                  <a:pt x="2380" y="260"/>
                </a:lnTo>
                <a:lnTo>
                  <a:pt x="2379" y="264"/>
                </a:lnTo>
                <a:lnTo>
                  <a:pt x="2374" y="272"/>
                </a:lnTo>
                <a:lnTo>
                  <a:pt x="2369" y="279"/>
                </a:lnTo>
                <a:lnTo>
                  <a:pt x="2365" y="282"/>
                </a:lnTo>
                <a:lnTo>
                  <a:pt x="2362" y="285"/>
                </a:lnTo>
                <a:lnTo>
                  <a:pt x="2360" y="286"/>
                </a:lnTo>
                <a:lnTo>
                  <a:pt x="2358" y="287"/>
                </a:lnTo>
                <a:lnTo>
                  <a:pt x="2354" y="289"/>
                </a:lnTo>
                <a:lnTo>
                  <a:pt x="2349" y="291"/>
                </a:lnTo>
                <a:lnTo>
                  <a:pt x="2345" y="292"/>
                </a:lnTo>
                <a:lnTo>
                  <a:pt x="2340" y="293"/>
                </a:lnTo>
                <a:lnTo>
                  <a:pt x="2335" y="293"/>
                </a:lnTo>
                <a:lnTo>
                  <a:pt x="2135" y="293"/>
                </a:lnTo>
                <a:lnTo>
                  <a:pt x="2130" y="293"/>
                </a:lnTo>
                <a:lnTo>
                  <a:pt x="2126" y="292"/>
                </a:lnTo>
                <a:lnTo>
                  <a:pt x="2121" y="291"/>
                </a:lnTo>
                <a:lnTo>
                  <a:pt x="2117" y="289"/>
                </a:lnTo>
                <a:lnTo>
                  <a:pt x="2109" y="285"/>
                </a:lnTo>
                <a:lnTo>
                  <a:pt x="2102" y="279"/>
                </a:lnTo>
                <a:lnTo>
                  <a:pt x="2099" y="276"/>
                </a:lnTo>
                <a:lnTo>
                  <a:pt x="2096" y="272"/>
                </a:lnTo>
                <a:lnTo>
                  <a:pt x="2095" y="270"/>
                </a:lnTo>
                <a:lnTo>
                  <a:pt x="2094" y="268"/>
                </a:lnTo>
                <a:lnTo>
                  <a:pt x="2092" y="264"/>
                </a:lnTo>
                <a:lnTo>
                  <a:pt x="2090" y="260"/>
                </a:lnTo>
                <a:lnTo>
                  <a:pt x="2089" y="255"/>
                </a:lnTo>
                <a:lnTo>
                  <a:pt x="2088" y="251"/>
                </a:lnTo>
                <a:lnTo>
                  <a:pt x="2088" y="246"/>
                </a:lnTo>
                <a:lnTo>
                  <a:pt x="2088" y="130"/>
                </a:lnTo>
                <a:lnTo>
                  <a:pt x="2088" y="125"/>
                </a:lnTo>
                <a:lnTo>
                  <a:pt x="2089" y="120"/>
                </a:lnTo>
                <a:lnTo>
                  <a:pt x="2090" y="116"/>
                </a:lnTo>
                <a:lnTo>
                  <a:pt x="2092" y="111"/>
                </a:lnTo>
                <a:lnTo>
                  <a:pt x="2096" y="103"/>
                </a:lnTo>
                <a:lnTo>
                  <a:pt x="2102" y="96"/>
                </a:lnTo>
                <a:lnTo>
                  <a:pt x="2105" y="93"/>
                </a:lnTo>
                <a:lnTo>
                  <a:pt x="2109" y="91"/>
                </a:lnTo>
                <a:lnTo>
                  <a:pt x="2111" y="89"/>
                </a:lnTo>
                <a:lnTo>
                  <a:pt x="2113" y="88"/>
                </a:lnTo>
                <a:lnTo>
                  <a:pt x="2117" y="86"/>
                </a:lnTo>
                <a:lnTo>
                  <a:pt x="2121" y="85"/>
                </a:lnTo>
                <a:lnTo>
                  <a:pt x="2126" y="84"/>
                </a:lnTo>
                <a:lnTo>
                  <a:pt x="2130" y="83"/>
                </a:lnTo>
                <a:lnTo>
                  <a:pt x="2135" y="83"/>
                </a:lnTo>
                <a:lnTo>
                  <a:pt x="2335" y="83"/>
                </a:lnTo>
                <a:lnTo>
                  <a:pt x="2340" y="83"/>
                </a:lnTo>
                <a:lnTo>
                  <a:pt x="2345" y="84"/>
                </a:lnTo>
                <a:lnTo>
                  <a:pt x="2349" y="85"/>
                </a:lnTo>
                <a:lnTo>
                  <a:pt x="2354" y="86"/>
                </a:lnTo>
                <a:lnTo>
                  <a:pt x="2362" y="91"/>
                </a:lnTo>
                <a:lnTo>
                  <a:pt x="2369" y="96"/>
                </a:lnTo>
                <a:lnTo>
                  <a:pt x="2372" y="100"/>
                </a:lnTo>
                <a:lnTo>
                  <a:pt x="2374" y="103"/>
                </a:lnTo>
                <a:lnTo>
                  <a:pt x="2376" y="105"/>
                </a:lnTo>
                <a:lnTo>
                  <a:pt x="2377" y="107"/>
                </a:lnTo>
                <a:lnTo>
                  <a:pt x="2379" y="111"/>
                </a:lnTo>
                <a:lnTo>
                  <a:pt x="2380" y="116"/>
                </a:lnTo>
                <a:lnTo>
                  <a:pt x="2382" y="120"/>
                </a:lnTo>
                <a:lnTo>
                  <a:pt x="2382" y="125"/>
                </a:lnTo>
                <a:lnTo>
                  <a:pt x="2383" y="130"/>
                </a:lnTo>
                <a:lnTo>
                  <a:pt x="2383" y="137"/>
                </a:lnTo>
                <a:lnTo>
                  <a:pt x="2467" y="137"/>
                </a:lnTo>
                <a:lnTo>
                  <a:pt x="2467" y="106"/>
                </a:lnTo>
                <a:lnTo>
                  <a:pt x="2467" y="96"/>
                </a:lnTo>
                <a:lnTo>
                  <a:pt x="2465" y="86"/>
                </a:lnTo>
                <a:lnTo>
                  <a:pt x="2462" y="76"/>
                </a:lnTo>
                <a:lnTo>
                  <a:pt x="2459" y="66"/>
                </a:lnTo>
                <a:lnTo>
                  <a:pt x="2455" y="57"/>
                </a:lnTo>
                <a:lnTo>
                  <a:pt x="2452" y="53"/>
                </a:lnTo>
                <a:lnTo>
                  <a:pt x="2449" y="49"/>
                </a:lnTo>
                <a:lnTo>
                  <a:pt x="2447" y="45"/>
                </a:lnTo>
                <a:lnTo>
                  <a:pt x="2443" y="41"/>
                </a:lnTo>
                <a:lnTo>
                  <a:pt x="2440" y="37"/>
                </a:lnTo>
                <a:lnTo>
                  <a:pt x="2437" y="34"/>
                </a:lnTo>
                <a:lnTo>
                  <a:pt x="2429" y="27"/>
                </a:lnTo>
                <a:lnTo>
                  <a:pt x="2422" y="21"/>
                </a:lnTo>
                <a:lnTo>
                  <a:pt x="2413" y="16"/>
                </a:lnTo>
                <a:lnTo>
                  <a:pt x="2404" y="12"/>
                </a:lnTo>
                <a:lnTo>
                  <a:pt x="2395" y="8"/>
                </a:lnTo>
                <a:lnTo>
                  <a:pt x="2385" y="5"/>
                </a:lnTo>
                <a:lnTo>
                  <a:pt x="2380" y="5"/>
                </a:lnTo>
                <a:lnTo>
                  <a:pt x="2374" y="4"/>
                </a:lnTo>
                <a:lnTo>
                  <a:pt x="2364" y="3"/>
                </a:lnTo>
                <a:lnTo>
                  <a:pt x="2106" y="3"/>
                </a:lnTo>
                <a:close/>
                <a:moveTo>
                  <a:pt x="1251" y="3"/>
                </a:moveTo>
                <a:lnTo>
                  <a:pt x="1080" y="226"/>
                </a:lnTo>
                <a:lnTo>
                  <a:pt x="909" y="3"/>
                </a:lnTo>
                <a:lnTo>
                  <a:pt x="777" y="3"/>
                </a:lnTo>
                <a:lnTo>
                  <a:pt x="777" y="371"/>
                </a:lnTo>
                <a:lnTo>
                  <a:pt x="860" y="371"/>
                </a:lnTo>
                <a:lnTo>
                  <a:pt x="860" y="82"/>
                </a:lnTo>
                <a:lnTo>
                  <a:pt x="1080" y="369"/>
                </a:lnTo>
                <a:lnTo>
                  <a:pt x="1300" y="82"/>
                </a:lnTo>
                <a:lnTo>
                  <a:pt x="1300" y="371"/>
                </a:lnTo>
                <a:lnTo>
                  <a:pt x="1383" y="371"/>
                </a:lnTo>
                <a:lnTo>
                  <a:pt x="1383" y="3"/>
                </a:lnTo>
                <a:lnTo>
                  <a:pt x="1251" y="3"/>
                </a:lnTo>
                <a:close/>
                <a:moveTo>
                  <a:pt x="0" y="2"/>
                </a:moveTo>
                <a:lnTo>
                  <a:pt x="102" y="85"/>
                </a:lnTo>
                <a:lnTo>
                  <a:pt x="305" y="85"/>
                </a:lnTo>
                <a:lnTo>
                  <a:pt x="311" y="85"/>
                </a:lnTo>
                <a:lnTo>
                  <a:pt x="316" y="86"/>
                </a:lnTo>
                <a:lnTo>
                  <a:pt x="321" y="87"/>
                </a:lnTo>
                <a:lnTo>
                  <a:pt x="326" y="89"/>
                </a:lnTo>
                <a:lnTo>
                  <a:pt x="331" y="91"/>
                </a:lnTo>
                <a:lnTo>
                  <a:pt x="336" y="94"/>
                </a:lnTo>
                <a:lnTo>
                  <a:pt x="340" y="97"/>
                </a:lnTo>
                <a:lnTo>
                  <a:pt x="344" y="101"/>
                </a:lnTo>
                <a:lnTo>
                  <a:pt x="347" y="105"/>
                </a:lnTo>
                <a:lnTo>
                  <a:pt x="351" y="109"/>
                </a:lnTo>
                <a:lnTo>
                  <a:pt x="353" y="114"/>
                </a:lnTo>
                <a:lnTo>
                  <a:pt x="356" y="118"/>
                </a:lnTo>
                <a:lnTo>
                  <a:pt x="358" y="123"/>
                </a:lnTo>
                <a:lnTo>
                  <a:pt x="359" y="129"/>
                </a:lnTo>
                <a:lnTo>
                  <a:pt x="359" y="131"/>
                </a:lnTo>
                <a:lnTo>
                  <a:pt x="360" y="134"/>
                </a:lnTo>
                <a:lnTo>
                  <a:pt x="360" y="140"/>
                </a:lnTo>
                <a:lnTo>
                  <a:pt x="360" y="156"/>
                </a:lnTo>
                <a:lnTo>
                  <a:pt x="360" y="161"/>
                </a:lnTo>
                <a:lnTo>
                  <a:pt x="359" y="167"/>
                </a:lnTo>
                <a:lnTo>
                  <a:pt x="358" y="172"/>
                </a:lnTo>
                <a:lnTo>
                  <a:pt x="356" y="177"/>
                </a:lnTo>
                <a:lnTo>
                  <a:pt x="353" y="182"/>
                </a:lnTo>
                <a:lnTo>
                  <a:pt x="351" y="186"/>
                </a:lnTo>
                <a:lnTo>
                  <a:pt x="347" y="191"/>
                </a:lnTo>
                <a:lnTo>
                  <a:pt x="344" y="194"/>
                </a:lnTo>
                <a:lnTo>
                  <a:pt x="340" y="198"/>
                </a:lnTo>
                <a:lnTo>
                  <a:pt x="336" y="201"/>
                </a:lnTo>
                <a:lnTo>
                  <a:pt x="331" y="204"/>
                </a:lnTo>
                <a:lnTo>
                  <a:pt x="326" y="206"/>
                </a:lnTo>
                <a:lnTo>
                  <a:pt x="321" y="208"/>
                </a:lnTo>
                <a:lnTo>
                  <a:pt x="316" y="209"/>
                </a:lnTo>
                <a:lnTo>
                  <a:pt x="311" y="210"/>
                </a:lnTo>
                <a:lnTo>
                  <a:pt x="305" y="211"/>
                </a:lnTo>
                <a:lnTo>
                  <a:pt x="247" y="211"/>
                </a:lnTo>
                <a:lnTo>
                  <a:pt x="247" y="284"/>
                </a:lnTo>
                <a:lnTo>
                  <a:pt x="248" y="284"/>
                </a:lnTo>
                <a:lnTo>
                  <a:pt x="353" y="371"/>
                </a:lnTo>
                <a:lnTo>
                  <a:pt x="468" y="371"/>
                </a:lnTo>
                <a:lnTo>
                  <a:pt x="359" y="284"/>
                </a:lnTo>
                <a:lnTo>
                  <a:pt x="366" y="283"/>
                </a:lnTo>
                <a:lnTo>
                  <a:pt x="373" y="281"/>
                </a:lnTo>
                <a:lnTo>
                  <a:pt x="380" y="278"/>
                </a:lnTo>
                <a:lnTo>
                  <a:pt x="387" y="274"/>
                </a:lnTo>
                <a:lnTo>
                  <a:pt x="395" y="270"/>
                </a:lnTo>
                <a:lnTo>
                  <a:pt x="402" y="264"/>
                </a:lnTo>
                <a:lnTo>
                  <a:pt x="406" y="261"/>
                </a:lnTo>
                <a:lnTo>
                  <a:pt x="409" y="257"/>
                </a:lnTo>
                <a:lnTo>
                  <a:pt x="416" y="250"/>
                </a:lnTo>
                <a:lnTo>
                  <a:pt x="419" y="246"/>
                </a:lnTo>
                <a:lnTo>
                  <a:pt x="422" y="242"/>
                </a:lnTo>
                <a:lnTo>
                  <a:pt x="428" y="233"/>
                </a:lnTo>
                <a:lnTo>
                  <a:pt x="433" y="223"/>
                </a:lnTo>
                <a:lnTo>
                  <a:pt x="438" y="213"/>
                </a:lnTo>
                <a:lnTo>
                  <a:pt x="441" y="203"/>
                </a:lnTo>
                <a:lnTo>
                  <a:pt x="444" y="192"/>
                </a:lnTo>
                <a:lnTo>
                  <a:pt x="446" y="180"/>
                </a:lnTo>
                <a:lnTo>
                  <a:pt x="446" y="175"/>
                </a:lnTo>
                <a:lnTo>
                  <a:pt x="447" y="169"/>
                </a:lnTo>
                <a:lnTo>
                  <a:pt x="447" y="117"/>
                </a:lnTo>
                <a:lnTo>
                  <a:pt x="446" y="106"/>
                </a:lnTo>
                <a:lnTo>
                  <a:pt x="444" y="94"/>
                </a:lnTo>
                <a:lnTo>
                  <a:pt x="441" y="83"/>
                </a:lnTo>
                <a:lnTo>
                  <a:pt x="437" y="73"/>
                </a:lnTo>
                <a:lnTo>
                  <a:pt x="433" y="63"/>
                </a:lnTo>
                <a:lnTo>
                  <a:pt x="427" y="53"/>
                </a:lnTo>
                <a:lnTo>
                  <a:pt x="424" y="49"/>
                </a:lnTo>
                <a:lnTo>
                  <a:pt x="420" y="44"/>
                </a:lnTo>
                <a:lnTo>
                  <a:pt x="413" y="36"/>
                </a:lnTo>
                <a:lnTo>
                  <a:pt x="405" y="29"/>
                </a:lnTo>
                <a:lnTo>
                  <a:pt x="396" y="22"/>
                </a:lnTo>
                <a:lnTo>
                  <a:pt x="386" y="16"/>
                </a:lnTo>
                <a:lnTo>
                  <a:pt x="381" y="14"/>
                </a:lnTo>
                <a:lnTo>
                  <a:pt x="376" y="11"/>
                </a:lnTo>
                <a:lnTo>
                  <a:pt x="366" y="7"/>
                </a:lnTo>
                <a:lnTo>
                  <a:pt x="360" y="6"/>
                </a:lnTo>
                <a:lnTo>
                  <a:pt x="355" y="5"/>
                </a:lnTo>
                <a:lnTo>
                  <a:pt x="343" y="3"/>
                </a:lnTo>
                <a:lnTo>
                  <a:pt x="337" y="2"/>
                </a:lnTo>
                <a:lnTo>
                  <a:pt x="331" y="2"/>
                </a:lnTo>
                <a:lnTo>
                  <a:pt x="0" y="2"/>
                </a:lnTo>
                <a:close/>
                <a:moveTo>
                  <a:pt x="1652" y="0"/>
                </a:moveTo>
                <a:lnTo>
                  <a:pt x="1460" y="263"/>
                </a:lnTo>
                <a:lnTo>
                  <a:pt x="1457" y="267"/>
                </a:lnTo>
                <a:lnTo>
                  <a:pt x="1454" y="272"/>
                </a:lnTo>
                <a:lnTo>
                  <a:pt x="1452" y="277"/>
                </a:lnTo>
                <a:lnTo>
                  <a:pt x="1450" y="281"/>
                </a:lnTo>
                <a:lnTo>
                  <a:pt x="1448" y="291"/>
                </a:lnTo>
                <a:lnTo>
                  <a:pt x="1447" y="300"/>
                </a:lnTo>
                <a:lnTo>
                  <a:pt x="1447" y="309"/>
                </a:lnTo>
                <a:lnTo>
                  <a:pt x="1448" y="313"/>
                </a:lnTo>
                <a:lnTo>
                  <a:pt x="1448" y="317"/>
                </a:lnTo>
                <a:lnTo>
                  <a:pt x="1451" y="325"/>
                </a:lnTo>
                <a:lnTo>
                  <a:pt x="1454" y="332"/>
                </a:lnTo>
                <a:lnTo>
                  <a:pt x="1458" y="339"/>
                </a:lnTo>
                <a:lnTo>
                  <a:pt x="1463" y="346"/>
                </a:lnTo>
                <a:lnTo>
                  <a:pt x="1466" y="349"/>
                </a:lnTo>
                <a:lnTo>
                  <a:pt x="1469" y="352"/>
                </a:lnTo>
                <a:lnTo>
                  <a:pt x="1476" y="358"/>
                </a:lnTo>
                <a:lnTo>
                  <a:pt x="1484" y="362"/>
                </a:lnTo>
                <a:lnTo>
                  <a:pt x="1488" y="364"/>
                </a:lnTo>
                <a:lnTo>
                  <a:pt x="1493" y="366"/>
                </a:lnTo>
                <a:lnTo>
                  <a:pt x="1498" y="367"/>
                </a:lnTo>
                <a:lnTo>
                  <a:pt x="1503" y="368"/>
                </a:lnTo>
                <a:lnTo>
                  <a:pt x="1514" y="369"/>
                </a:lnTo>
                <a:lnTo>
                  <a:pt x="1660" y="369"/>
                </a:lnTo>
                <a:lnTo>
                  <a:pt x="1660" y="288"/>
                </a:lnTo>
                <a:lnTo>
                  <a:pt x="1583" y="288"/>
                </a:lnTo>
                <a:lnTo>
                  <a:pt x="1580" y="288"/>
                </a:lnTo>
                <a:lnTo>
                  <a:pt x="1578" y="287"/>
                </a:lnTo>
                <a:lnTo>
                  <a:pt x="1573" y="285"/>
                </a:lnTo>
                <a:lnTo>
                  <a:pt x="1571" y="284"/>
                </a:lnTo>
                <a:lnTo>
                  <a:pt x="1569" y="282"/>
                </a:lnTo>
                <a:lnTo>
                  <a:pt x="1567" y="280"/>
                </a:lnTo>
                <a:lnTo>
                  <a:pt x="1566" y="278"/>
                </a:lnTo>
                <a:lnTo>
                  <a:pt x="1565" y="276"/>
                </a:lnTo>
                <a:lnTo>
                  <a:pt x="1564" y="273"/>
                </a:lnTo>
                <a:lnTo>
                  <a:pt x="1564" y="271"/>
                </a:lnTo>
                <a:lnTo>
                  <a:pt x="1564" y="268"/>
                </a:lnTo>
                <a:lnTo>
                  <a:pt x="1564" y="265"/>
                </a:lnTo>
                <a:lnTo>
                  <a:pt x="1565" y="262"/>
                </a:lnTo>
                <a:lnTo>
                  <a:pt x="1566" y="259"/>
                </a:lnTo>
                <a:lnTo>
                  <a:pt x="1568" y="256"/>
                </a:lnTo>
                <a:lnTo>
                  <a:pt x="1696" y="79"/>
                </a:lnTo>
                <a:lnTo>
                  <a:pt x="1860" y="369"/>
                </a:lnTo>
                <a:lnTo>
                  <a:pt x="1964" y="369"/>
                </a:lnTo>
                <a:lnTo>
                  <a:pt x="1754" y="0"/>
                </a:lnTo>
                <a:lnTo>
                  <a:pt x="1652" y="0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9" name="Picture 28" descr="https://d33sqmjvzgs8hq.cloudfront.net/wp-content/uploads/2016/06/Logo_ulste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783" y="5344094"/>
            <a:ext cx="799714" cy="4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4511824" y="5013176"/>
            <a:ext cx="316835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0863" y="5013176"/>
            <a:ext cx="316835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472786" y="5013176"/>
            <a:ext cx="316835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439" y="5373912"/>
            <a:ext cx="913122" cy="431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6315" y="595731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hlinkClick r:id="rId8"/>
              </a:rPr>
              <a:t>Lue lisää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671916" y="595915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hlinkClick r:id="rId9"/>
              </a:rPr>
              <a:t>Lue lisää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07275" y="595731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hlinkClick r:id="rId10"/>
              </a:rPr>
              <a:t>Lue lisää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11994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Joitain yli 5000 asiakkaastamme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54" y="1833397"/>
            <a:ext cx="9406691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2923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3" y="0"/>
            <a:ext cx="121920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tunnusluvut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9456" y="2021790"/>
            <a:ext cx="1872207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32,4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1400" dirty="0">
                <a:solidFill>
                  <a:schemeClr val="bg1"/>
                </a:solidFill>
              </a:rPr>
              <a:t>M€</a:t>
            </a:r>
          </a:p>
          <a:p>
            <a:r>
              <a:rPr lang="fi-FI" sz="1400" dirty="0">
                <a:solidFill>
                  <a:schemeClr val="bg1"/>
                </a:solidFill>
              </a:rPr>
              <a:t>2016 Liikevaihto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1463" y="3461653"/>
            <a:ext cx="1943125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20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1400" dirty="0">
                <a:solidFill>
                  <a:schemeClr val="bg1"/>
                </a:solidFill>
              </a:rPr>
              <a:t>%</a:t>
            </a:r>
          </a:p>
          <a:p>
            <a:r>
              <a:rPr lang="fi-FI" sz="1400" dirty="0">
                <a:solidFill>
                  <a:schemeClr val="bg1"/>
                </a:solidFill>
              </a:rPr>
              <a:t>2016 Liikevaihdon kasvu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3472" y="4902259"/>
            <a:ext cx="1728191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-1.7 </a:t>
            </a:r>
            <a:r>
              <a:rPr lang="fi-FI" sz="1400" dirty="0">
                <a:solidFill>
                  <a:schemeClr val="bg1"/>
                </a:solidFill>
              </a:rPr>
              <a:t>M€</a:t>
            </a:r>
          </a:p>
          <a:p>
            <a:r>
              <a:rPr lang="fi-FI" sz="1400" dirty="0">
                <a:solidFill>
                  <a:schemeClr val="bg1"/>
                </a:solidFill>
              </a:rPr>
              <a:t>2016 Liiketulos (EBIT)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752" y="1844824"/>
            <a:ext cx="4608514" cy="259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719736" y="5661248"/>
            <a:ext cx="4752528" cy="0"/>
          </a:xfrm>
          <a:prstGeom prst="straightConnector1">
            <a:avLst/>
          </a:prstGeom>
          <a:ln w="38100" cap="rnd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4439817" y="305707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/>
          <p:cNvSpPr/>
          <p:nvPr/>
        </p:nvSpPr>
        <p:spPr>
          <a:xfrm>
            <a:off x="3935760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1995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359150" y="1844675"/>
            <a:ext cx="0" cy="4321175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32850" y="1844675"/>
            <a:ext cx="0" cy="4321175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3712" y="4725144"/>
            <a:ext cx="5184576" cy="0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6096001" y="256103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272022" y="253304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359967" y="256103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144058" y="2728930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500169" y="28410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652652" y="291305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572177" y="3057072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788201" y="296500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271216" y="2464964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extBox 47"/>
          <p:cNvSpPr txBox="1"/>
          <p:nvPr/>
        </p:nvSpPr>
        <p:spPr>
          <a:xfrm>
            <a:off x="3503712" y="3429000"/>
            <a:ext cx="1512168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&gt;220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Ammattilaista kahdeksassa maassa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12424" y="2021790"/>
            <a:ext cx="172871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&gt;5000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Asiakasta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912424" y="3462099"/>
            <a:ext cx="172871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&gt;70</a:t>
            </a:r>
            <a:r>
              <a:rPr lang="fi-FI" sz="1400" spc="-150" dirty="0">
                <a:solidFill>
                  <a:schemeClr val="bg1"/>
                </a:solidFill>
              </a:rPr>
              <a:t> </a:t>
            </a:r>
          </a:p>
          <a:p>
            <a:r>
              <a:rPr lang="fi-FI" sz="1400" dirty="0">
                <a:solidFill>
                  <a:schemeClr val="bg1"/>
                </a:solidFill>
              </a:rPr>
              <a:t>Teollisuudenalaa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12424" y="4902259"/>
            <a:ext cx="172871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4000" spc="-150" dirty="0">
                <a:solidFill>
                  <a:schemeClr val="bg1"/>
                </a:solidFill>
              </a:rPr>
              <a:t>&gt;1</a:t>
            </a:r>
            <a:r>
              <a:rPr lang="fi-FI" sz="1400" dirty="0">
                <a:solidFill>
                  <a:schemeClr val="bg1"/>
                </a:solidFill>
              </a:rPr>
              <a:t>M</a:t>
            </a:r>
          </a:p>
          <a:p>
            <a:r>
              <a:rPr lang="fi-FI" sz="1400" dirty="0">
                <a:solidFill>
                  <a:schemeClr val="bg1"/>
                </a:solidFill>
              </a:rPr>
              <a:t>Käyttäjää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9120336" y="4724400"/>
            <a:ext cx="2520802" cy="0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120336" y="3284538"/>
            <a:ext cx="2520802" cy="0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0863" y="4724400"/>
            <a:ext cx="2520802" cy="0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0863" y="3284538"/>
            <a:ext cx="2520802" cy="0"/>
          </a:xfrm>
          <a:prstGeom prst="line">
            <a:avLst/>
          </a:prstGeom>
          <a:ln w="3175"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>
            <a:spLocks noChangeAspect="1" noEditPoints="1"/>
          </p:cNvSpPr>
          <p:nvPr/>
        </p:nvSpPr>
        <p:spPr bwMode="auto">
          <a:xfrm>
            <a:off x="3575720" y="2852936"/>
            <a:ext cx="504000" cy="530966"/>
          </a:xfrm>
          <a:custGeom>
            <a:avLst/>
            <a:gdLst>
              <a:gd name="T0" fmla="*/ 111 w 542"/>
              <a:gd name="T1" fmla="*/ 562 h 571"/>
              <a:gd name="T2" fmla="*/ 39 w 542"/>
              <a:gd name="T3" fmla="*/ 547 h 571"/>
              <a:gd name="T4" fmla="*/ 14 w 542"/>
              <a:gd name="T5" fmla="*/ 521 h 571"/>
              <a:gd name="T6" fmla="*/ 0 w 542"/>
              <a:gd name="T7" fmla="*/ 426 h 571"/>
              <a:gd name="T8" fmla="*/ 15 w 542"/>
              <a:gd name="T9" fmla="*/ 387 h 571"/>
              <a:gd name="T10" fmla="*/ 38 w 542"/>
              <a:gd name="T11" fmla="*/ 365 h 571"/>
              <a:gd name="T12" fmla="*/ 145 w 542"/>
              <a:gd name="T13" fmla="*/ 328 h 571"/>
              <a:gd name="T14" fmla="*/ 168 w 542"/>
              <a:gd name="T15" fmla="*/ 301 h 571"/>
              <a:gd name="T16" fmla="*/ 156 w 542"/>
              <a:gd name="T17" fmla="*/ 261 h 571"/>
              <a:gd name="T18" fmla="*/ 137 w 542"/>
              <a:gd name="T19" fmla="*/ 242 h 571"/>
              <a:gd name="T20" fmla="*/ 130 w 542"/>
              <a:gd name="T21" fmla="*/ 167 h 571"/>
              <a:gd name="T22" fmla="*/ 139 w 542"/>
              <a:gd name="T23" fmla="*/ 149 h 571"/>
              <a:gd name="T24" fmla="*/ 143 w 542"/>
              <a:gd name="T25" fmla="*/ 81 h 571"/>
              <a:gd name="T26" fmla="*/ 166 w 542"/>
              <a:gd name="T27" fmla="*/ 39 h 571"/>
              <a:gd name="T28" fmla="*/ 200 w 542"/>
              <a:gd name="T29" fmla="*/ 15 h 571"/>
              <a:gd name="T30" fmla="*/ 240 w 542"/>
              <a:gd name="T31" fmla="*/ 3 h 571"/>
              <a:gd name="T32" fmla="*/ 300 w 542"/>
              <a:gd name="T33" fmla="*/ 3 h 571"/>
              <a:gd name="T34" fmla="*/ 363 w 542"/>
              <a:gd name="T35" fmla="*/ 29 h 571"/>
              <a:gd name="T36" fmla="*/ 391 w 542"/>
              <a:gd name="T37" fmla="*/ 61 h 571"/>
              <a:gd name="T38" fmla="*/ 400 w 542"/>
              <a:gd name="T39" fmla="*/ 121 h 571"/>
              <a:gd name="T40" fmla="*/ 406 w 542"/>
              <a:gd name="T41" fmla="*/ 155 h 571"/>
              <a:gd name="T42" fmla="*/ 411 w 542"/>
              <a:gd name="T43" fmla="*/ 177 h 571"/>
              <a:gd name="T44" fmla="*/ 396 w 542"/>
              <a:gd name="T45" fmla="*/ 254 h 571"/>
              <a:gd name="T46" fmla="*/ 381 w 542"/>
              <a:gd name="T47" fmla="*/ 283 h 571"/>
              <a:gd name="T48" fmla="*/ 364 w 542"/>
              <a:gd name="T49" fmla="*/ 311 h 571"/>
              <a:gd name="T50" fmla="*/ 432 w 542"/>
              <a:gd name="T51" fmla="*/ 338 h 571"/>
              <a:gd name="T52" fmla="*/ 511 w 542"/>
              <a:gd name="T53" fmla="*/ 371 h 571"/>
              <a:gd name="T54" fmla="*/ 537 w 542"/>
              <a:gd name="T55" fmla="*/ 406 h 571"/>
              <a:gd name="T56" fmla="*/ 535 w 542"/>
              <a:gd name="T57" fmla="*/ 501 h 571"/>
              <a:gd name="T58" fmla="*/ 522 w 542"/>
              <a:gd name="T59" fmla="*/ 529 h 571"/>
              <a:gd name="T60" fmla="*/ 493 w 542"/>
              <a:gd name="T61" fmla="*/ 551 h 571"/>
              <a:gd name="T62" fmla="*/ 350 w 542"/>
              <a:gd name="T63" fmla="*/ 569 h 571"/>
              <a:gd name="T64" fmla="*/ 188 w 542"/>
              <a:gd name="T65" fmla="*/ 215 h 571"/>
              <a:gd name="T66" fmla="*/ 200 w 542"/>
              <a:gd name="T67" fmla="*/ 231 h 571"/>
              <a:gd name="T68" fmla="*/ 216 w 542"/>
              <a:gd name="T69" fmla="*/ 282 h 571"/>
              <a:gd name="T70" fmla="*/ 233 w 542"/>
              <a:gd name="T71" fmla="*/ 342 h 571"/>
              <a:gd name="T72" fmla="*/ 216 w 542"/>
              <a:gd name="T73" fmla="*/ 364 h 571"/>
              <a:gd name="T74" fmla="*/ 114 w 542"/>
              <a:gd name="T75" fmla="*/ 386 h 571"/>
              <a:gd name="T76" fmla="*/ 53 w 542"/>
              <a:gd name="T77" fmla="*/ 416 h 571"/>
              <a:gd name="T78" fmla="*/ 53 w 542"/>
              <a:gd name="T79" fmla="*/ 491 h 571"/>
              <a:gd name="T80" fmla="*/ 62 w 542"/>
              <a:gd name="T81" fmla="*/ 505 h 571"/>
              <a:gd name="T82" fmla="*/ 168 w 542"/>
              <a:gd name="T83" fmla="*/ 519 h 571"/>
              <a:gd name="T84" fmla="*/ 372 w 542"/>
              <a:gd name="T85" fmla="*/ 519 h 571"/>
              <a:gd name="T86" fmla="*/ 478 w 542"/>
              <a:gd name="T87" fmla="*/ 505 h 571"/>
              <a:gd name="T88" fmla="*/ 494 w 542"/>
              <a:gd name="T89" fmla="*/ 432 h 571"/>
              <a:gd name="T90" fmla="*/ 482 w 542"/>
              <a:gd name="T91" fmla="*/ 410 h 571"/>
              <a:gd name="T92" fmla="*/ 388 w 542"/>
              <a:gd name="T93" fmla="*/ 376 h 571"/>
              <a:gd name="T94" fmla="*/ 316 w 542"/>
              <a:gd name="T95" fmla="*/ 359 h 571"/>
              <a:gd name="T96" fmla="*/ 308 w 542"/>
              <a:gd name="T97" fmla="*/ 338 h 571"/>
              <a:gd name="T98" fmla="*/ 327 w 542"/>
              <a:gd name="T99" fmla="*/ 280 h 571"/>
              <a:gd name="T100" fmla="*/ 340 w 542"/>
              <a:gd name="T101" fmla="*/ 231 h 571"/>
              <a:gd name="T102" fmla="*/ 352 w 542"/>
              <a:gd name="T103" fmla="*/ 215 h 571"/>
              <a:gd name="T104" fmla="*/ 353 w 542"/>
              <a:gd name="T105" fmla="*/ 180 h 571"/>
              <a:gd name="T106" fmla="*/ 348 w 542"/>
              <a:gd name="T107" fmla="*/ 162 h 571"/>
              <a:gd name="T108" fmla="*/ 350 w 542"/>
              <a:gd name="T109" fmla="*/ 90 h 571"/>
              <a:gd name="T110" fmla="*/ 333 w 542"/>
              <a:gd name="T111" fmla="*/ 67 h 571"/>
              <a:gd name="T112" fmla="*/ 281 w 542"/>
              <a:gd name="T113" fmla="*/ 49 h 571"/>
              <a:gd name="T114" fmla="*/ 222 w 542"/>
              <a:gd name="T115" fmla="*/ 58 h 571"/>
              <a:gd name="T116" fmla="*/ 197 w 542"/>
              <a:gd name="T117" fmla="*/ 77 h 571"/>
              <a:gd name="T118" fmla="*/ 188 w 542"/>
              <a:gd name="T119" fmla="*/ 104 h 571"/>
              <a:gd name="T120" fmla="*/ 192 w 542"/>
              <a:gd name="T121" fmla="*/ 168 h 571"/>
              <a:gd name="T122" fmla="*/ 182 w 542"/>
              <a:gd name="T123" fmla="*/ 184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571">
                <a:moveTo>
                  <a:pt x="270" y="571"/>
                </a:moveTo>
                <a:lnTo>
                  <a:pt x="244" y="571"/>
                </a:lnTo>
                <a:lnTo>
                  <a:pt x="217" y="570"/>
                </a:lnTo>
                <a:lnTo>
                  <a:pt x="190" y="569"/>
                </a:lnTo>
                <a:lnTo>
                  <a:pt x="164" y="567"/>
                </a:lnTo>
                <a:lnTo>
                  <a:pt x="111" y="562"/>
                </a:lnTo>
                <a:lnTo>
                  <a:pt x="85" y="558"/>
                </a:lnTo>
                <a:lnTo>
                  <a:pt x="58" y="554"/>
                </a:lnTo>
                <a:lnTo>
                  <a:pt x="53" y="553"/>
                </a:lnTo>
                <a:lnTo>
                  <a:pt x="48" y="551"/>
                </a:lnTo>
                <a:lnTo>
                  <a:pt x="44" y="549"/>
                </a:lnTo>
                <a:lnTo>
                  <a:pt x="39" y="547"/>
                </a:lnTo>
                <a:lnTo>
                  <a:pt x="35" y="544"/>
                </a:lnTo>
                <a:lnTo>
                  <a:pt x="30" y="541"/>
                </a:lnTo>
                <a:lnTo>
                  <a:pt x="27" y="537"/>
                </a:lnTo>
                <a:lnTo>
                  <a:pt x="23" y="533"/>
                </a:lnTo>
                <a:lnTo>
                  <a:pt x="16" y="525"/>
                </a:lnTo>
                <a:lnTo>
                  <a:pt x="14" y="521"/>
                </a:lnTo>
                <a:lnTo>
                  <a:pt x="11" y="516"/>
                </a:lnTo>
                <a:lnTo>
                  <a:pt x="8" y="506"/>
                </a:lnTo>
                <a:lnTo>
                  <a:pt x="6" y="501"/>
                </a:lnTo>
                <a:lnTo>
                  <a:pt x="6" y="496"/>
                </a:lnTo>
                <a:lnTo>
                  <a:pt x="0" y="437"/>
                </a:lnTo>
                <a:lnTo>
                  <a:pt x="0" y="426"/>
                </a:lnTo>
                <a:lnTo>
                  <a:pt x="1" y="416"/>
                </a:lnTo>
                <a:lnTo>
                  <a:pt x="2" y="411"/>
                </a:lnTo>
                <a:lnTo>
                  <a:pt x="4" y="406"/>
                </a:lnTo>
                <a:lnTo>
                  <a:pt x="6" y="401"/>
                </a:lnTo>
                <a:lnTo>
                  <a:pt x="9" y="396"/>
                </a:lnTo>
                <a:lnTo>
                  <a:pt x="15" y="387"/>
                </a:lnTo>
                <a:lnTo>
                  <a:pt x="18" y="382"/>
                </a:lnTo>
                <a:lnTo>
                  <a:pt x="22" y="378"/>
                </a:lnTo>
                <a:lnTo>
                  <a:pt x="25" y="374"/>
                </a:lnTo>
                <a:lnTo>
                  <a:pt x="30" y="371"/>
                </a:lnTo>
                <a:lnTo>
                  <a:pt x="34" y="368"/>
                </a:lnTo>
                <a:lnTo>
                  <a:pt x="38" y="365"/>
                </a:lnTo>
                <a:lnTo>
                  <a:pt x="55" y="358"/>
                </a:lnTo>
                <a:lnTo>
                  <a:pt x="73" y="351"/>
                </a:lnTo>
                <a:lnTo>
                  <a:pt x="90" y="344"/>
                </a:lnTo>
                <a:lnTo>
                  <a:pt x="108" y="338"/>
                </a:lnTo>
                <a:lnTo>
                  <a:pt x="126" y="333"/>
                </a:lnTo>
                <a:lnTo>
                  <a:pt x="145" y="328"/>
                </a:lnTo>
                <a:lnTo>
                  <a:pt x="163" y="324"/>
                </a:lnTo>
                <a:lnTo>
                  <a:pt x="182" y="321"/>
                </a:lnTo>
                <a:lnTo>
                  <a:pt x="181" y="315"/>
                </a:lnTo>
                <a:lnTo>
                  <a:pt x="176" y="311"/>
                </a:lnTo>
                <a:lnTo>
                  <a:pt x="172" y="306"/>
                </a:lnTo>
                <a:lnTo>
                  <a:pt x="168" y="301"/>
                </a:lnTo>
                <a:lnTo>
                  <a:pt x="165" y="296"/>
                </a:lnTo>
                <a:lnTo>
                  <a:pt x="162" y="291"/>
                </a:lnTo>
                <a:lnTo>
                  <a:pt x="160" y="286"/>
                </a:lnTo>
                <a:lnTo>
                  <a:pt x="158" y="281"/>
                </a:lnTo>
                <a:lnTo>
                  <a:pt x="157" y="275"/>
                </a:lnTo>
                <a:lnTo>
                  <a:pt x="156" y="261"/>
                </a:lnTo>
                <a:lnTo>
                  <a:pt x="152" y="259"/>
                </a:lnTo>
                <a:lnTo>
                  <a:pt x="148" y="257"/>
                </a:lnTo>
                <a:lnTo>
                  <a:pt x="145" y="254"/>
                </a:lnTo>
                <a:lnTo>
                  <a:pt x="142" y="250"/>
                </a:lnTo>
                <a:lnTo>
                  <a:pt x="139" y="246"/>
                </a:lnTo>
                <a:lnTo>
                  <a:pt x="137" y="242"/>
                </a:lnTo>
                <a:lnTo>
                  <a:pt x="136" y="238"/>
                </a:lnTo>
                <a:lnTo>
                  <a:pt x="135" y="235"/>
                </a:lnTo>
                <a:lnTo>
                  <a:pt x="135" y="233"/>
                </a:lnTo>
                <a:lnTo>
                  <a:pt x="129" y="177"/>
                </a:lnTo>
                <a:lnTo>
                  <a:pt x="129" y="171"/>
                </a:lnTo>
                <a:lnTo>
                  <a:pt x="130" y="167"/>
                </a:lnTo>
                <a:lnTo>
                  <a:pt x="130" y="164"/>
                </a:lnTo>
                <a:lnTo>
                  <a:pt x="132" y="161"/>
                </a:lnTo>
                <a:lnTo>
                  <a:pt x="133" y="158"/>
                </a:lnTo>
                <a:lnTo>
                  <a:pt x="135" y="155"/>
                </a:lnTo>
                <a:lnTo>
                  <a:pt x="137" y="152"/>
                </a:lnTo>
                <a:lnTo>
                  <a:pt x="139" y="149"/>
                </a:lnTo>
                <a:lnTo>
                  <a:pt x="143" y="146"/>
                </a:lnTo>
                <a:lnTo>
                  <a:pt x="141" y="130"/>
                </a:lnTo>
                <a:lnTo>
                  <a:pt x="140" y="111"/>
                </a:lnTo>
                <a:lnTo>
                  <a:pt x="140" y="100"/>
                </a:lnTo>
                <a:lnTo>
                  <a:pt x="141" y="87"/>
                </a:lnTo>
                <a:lnTo>
                  <a:pt x="143" y="81"/>
                </a:lnTo>
                <a:lnTo>
                  <a:pt x="145" y="74"/>
                </a:lnTo>
                <a:lnTo>
                  <a:pt x="150" y="61"/>
                </a:lnTo>
                <a:lnTo>
                  <a:pt x="153" y="55"/>
                </a:lnTo>
                <a:lnTo>
                  <a:pt x="158" y="48"/>
                </a:lnTo>
                <a:lnTo>
                  <a:pt x="163" y="42"/>
                </a:lnTo>
                <a:lnTo>
                  <a:pt x="166" y="39"/>
                </a:lnTo>
                <a:lnTo>
                  <a:pt x="169" y="36"/>
                </a:lnTo>
                <a:lnTo>
                  <a:pt x="173" y="32"/>
                </a:lnTo>
                <a:lnTo>
                  <a:pt x="178" y="28"/>
                </a:lnTo>
                <a:lnTo>
                  <a:pt x="183" y="25"/>
                </a:lnTo>
                <a:lnTo>
                  <a:pt x="189" y="21"/>
                </a:lnTo>
                <a:lnTo>
                  <a:pt x="200" y="15"/>
                </a:lnTo>
                <a:lnTo>
                  <a:pt x="206" y="12"/>
                </a:lnTo>
                <a:lnTo>
                  <a:pt x="213" y="10"/>
                </a:lnTo>
                <a:lnTo>
                  <a:pt x="219" y="8"/>
                </a:lnTo>
                <a:lnTo>
                  <a:pt x="226" y="6"/>
                </a:lnTo>
                <a:lnTo>
                  <a:pt x="233" y="4"/>
                </a:lnTo>
                <a:lnTo>
                  <a:pt x="240" y="3"/>
                </a:lnTo>
                <a:lnTo>
                  <a:pt x="248" y="2"/>
                </a:lnTo>
                <a:lnTo>
                  <a:pt x="255" y="1"/>
                </a:lnTo>
                <a:lnTo>
                  <a:pt x="262" y="1"/>
                </a:lnTo>
                <a:lnTo>
                  <a:pt x="270" y="0"/>
                </a:lnTo>
                <a:lnTo>
                  <a:pt x="285" y="1"/>
                </a:lnTo>
                <a:lnTo>
                  <a:pt x="300" y="3"/>
                </a:lnTo>
                <a:lnTo>
                  <a:pt x="314" y="6"/>
                </a:lnTo>
                <a:lnTo>
                  <a:pt x="321" y="8"/>
                </a:lnTo>
                <a:lnTo>
                  <a:pt x="328" y="10"/>
                </a:lnTo>
                <a:lnTo>
                  <a:pt x="340" y="15"/>
                </a:lnTo>
                <a:lnTo>
                  <a:pt x="352" y="21"/>
                </a:lnTo>
                <a:lnTo>
                  <a:pt x="363" y="29"/>
                </a:lnTo>
                <a:lnTo>
                  <a:pt x="368" y="33"/>
                </a:lnTo>
                <a:lnTo>
                  <a:pt x="372" y="37"/>
                </a:lnTo>
                <a:lnTo>
                  <a:pt x="378" y="43"/>
                </a:lnTo>
                <a:lnTo>
                  <a:pt x="383" y="49"/>
                </a:lnTo>
                <a:lnTo>
                  <a:pt x="387" y="55"/>
                </a:lnTo>
                <a:lnTo>
                  <a:pt x="391" y="61"/>
                </a:lnTo>
                <a:lnTo>
                  <a:pt x="394" y="68"/>
                </a:lnTo>
                <a:lnTo>
                  <a:pt x="396" y="74"/>
                </a:lnTo>
                <a:lnTo>
                  <a:pt x="399" y="87"/>
                </a:lnTo>
                <a:lnTo>
                  <a:pt x="401" y="100"/>
                </a:lnTo>
                <a:lnTo>
                  <a:pt x="401" y="111"/>
                </a:lnTo>
                <a:lnTo>
                  <a:pt x="400" y="121"/>
                </a:lnTo>
                <a:lnTo>
                  <a:pt x="400" y="130"/>
                </a:lnTo>
                <a:lnTo>
                  <a:pt x="399" y="134"/>
                </a:lnTo>
                <a:lnTo>
                  <a:pt x="398" y="146"/>
                </a:lnTo>
                <a:lnTo>
                  <a:pt x="401" y="149"/>
                </a:lnTo>
                <a:lnTo>
                  <a:pt x="403" y="152"/>
                </a:lnTo>
                <a:lnTo>
                  <a:pt x="406" y="155"/>
                </a:lnTo>
                <a:lnTo>
                  <a:pt x="407" y="158"/>
                </a:lnTo>
                <a:lnTo>
                  <a:pt x="409" y="161"/>
                </a:lnTo>
                <a:lnTo>
                  <a:pt x="410" y="164"/>
                </a:lnTo>
                <a:lnTo>
                  <a:pt x="411" y="167"/>
                </a:lnTo>
                <a:lnTo>
                  <a:pt x="411" y="171"/>
                </a:lnTo>
                <a:lnTo>
                  <a:pt x="411" y="177"/>
                </a:lnTo>
                <a:lnTo>
                  <a:pt x="405" y="233"/>
                </a:lnTo>
                <a:lnTo>
                  <a:pt x="404" y="238"/>
                </a:lnTo>
                <a:lnTo>
                  <a:pt x="403" y="242"/>
                </a:lnTo>
                <a:lnTo>
                  <a:pt x="401" y="246"/>
                </a:lnTo>
                <a:lnTo>
                  <a:pt x="399" y="250"/>
                </a:lnTo>
                <a:lnTo>
                  <a:pt x="396" y="254"/>
                </a:lnTo>
                <a:lnTo>
                  <a:pt x="392" y="257"/>
                </a:lnTo>
                <a:lnTo>
                  <a:pt x="389" y="259"/>
                </a:lnTo>
                <a:lnTo>
                  <a:pt x="384" y="261"/>
                </a:lnTo>
                <a:lnTo>
                  <a:pt x="383" y="276"/>
                </a:lnTo>
                <a:lnTo>
                  <a:pt x="382" y="281"/>
                </a:lnTo>
                <a:lnTo>
                  <a:pt x="381" y="283"/>
                </a:lnTo>
                <a:lnTo>
                  <a:pt x="381" y="286"/>
                </a:lnTo>
                <a:lnTo>
                  <a:pt x="378" y="291"/>
                </a:lnTo>
                <a:lnTo>
                  <a:pt x="376" y="296"/>
                </a:lnTo>
                <a:lnTo>
                  <a:pt x="373" y="301"/>
                </a:lnTo>
                <a:lnTo>
                  <a:pt x="369" y="306"/>
                </a:lnTo>
                <a:lnTo>
                  <a:pt x="364" y="311"/>
                </a:lnTo>
                <a:lnTo>
                  <a:pt x="360" y="315"/>
                </a:lnTo>
                <a:lnTo>
                  <a:pt x="359" y="321"/>
                </a:lnTo>
                <a:lnTo>
                  <a:pt x="377" y="324"/>
                </a:lnTo>
                <a:lnTo>
                  <a:pt x="396" y="328"/>
                </a:lnTo>
                <a:lnTo>
                  <a:pt x="414" y="333"/>
                </a:lnTo>
                <a:lnTo>
                  <a:pt x="432" y="338"/>
                </a:lnTo>
                <a:lnTo>
                  <a:pt x="450" y="344"/>
                </a:lnTo>
                <a:lnTo>
                  <a:pt x="467" y="350"/>
                </a:lnTo>
                <a:lnTo>
                  <a:pt x="484" y="357"/>
                </a:lnTo>
                <a:lnTo>
                  <a:pt x="502" y="365"/>
                </a:lnTo>
                <a:lnTo>
                  <a:pt x="507" y="368"/>
                </a:lnTo>
                <a:lnTo>
                  <a:pt x="511" y="371"/>
                </a:lnTo>
                <a:lnTo>
                  <a:pt x="519" y="378"/>
                </a:lnTo>
                <a:lnTo>
                  <a:pt x="523" y="382"/>
                </a:lnTo>
                <a:lnTo>
                  <a:pt x="526" y="386"/>
                </a:lnTo>
                <a:lnTo>
                  <a:pt x="529" y="391"/>
                </a:lnTo>
                <a:lnTo>
                  <a:pt x="532" y="396"/>
                </a:lnTo>
                <a:lnTo>
                  <a:pt x="537" y="406"/>
                </a:lnTo>
                <a:lnTo>
                  <a:pt x="539" y="411"/>
                </a:lnTo>
                <a:lnTo>
                  <a:pt x="540" y="416"/>
                </a:lnTo>
                <a:lnTo>
                  <a:pt x="542" y="426"/>
                </a:lnTo>
                <a:lnTo>
                  <a:pt x="542" y="437"/>
                </a:lnTo>
                <a:lnTo>
                  <a:pt x="536" y="496"/>
                </a:lnTo>
                <a:lnTo>
                  <a:pt x="535" y="501"/>
                </a:lnTo>
                <a:lnTo>
                  <a:pt x="534" y="506"/>
                </a:lnTo>
                <a:lnTo>
                  <a:pt x="532" y="511"/>
                </a:lnTo>
                <a:lnTo>
                  <a:pt x="530" y="516"/>
                </a:lnTo>
                <a:lnTo>
                  <a:pt x="528" y="521"/>
                </a:lnTo>
                <a:lnTo>
                  <a:pt x="525" y="525"/>
                </a:lnTo>
                <a:lnTo>
                  <a:pt x="522" y="529"/>
                </a:lnTo>
                <a:lnTo>
                  <a:pt x="518" y="534"/>
                </a:lnTo>
                <a:lnTo>
                  <a:pt x="511" y="541"/>
                </a:lnTo>
                <a:lnTo>
                  <a:pt x="507" y="544"/>
                </a:lnTo>
                <a:lnTo>
                  <a:pt x="502" y="547"/>
                </a:lnTo>
                <a:lnTo>
                  <a:pt x="498" y="549"/>
                </a:lnTo>
                <a:lnTo>
                  <a:pt x="493" y="551"/>
                </a:lnTo>
                <a:lnTo>
                  <a:pt x="487" y="553"/>
                </a:lnTo>
                <a:lnTo>
                  <a:pt x="483" y="554"/>
                </a:lnTo>
                <a:lnTo>
                  <a:pt x="430" y="562"/>
                </a:lnTo>
                <a:lnTo>
                  <a:pt x="403" y="564"/>
                </a:lnTo>
                <a:lnTo>
                  <a:pt x="376" y="567"/>
                </a:lnTo>
                <a:lnTo>
                  <a:pt x="350" y="569"/>
                </a:lnTo>
                <a:lnTo>
                  <a:pt x="323" y="570"/>
                </a:lnTo>
                <a:lnTo>
                  <a:pt x="297" y="571"/>
                </a:lnTo>
                <a:lnTo>
                  <a:pt x="270" y="571"/>
                </a:lnTo>
                <a:close/>
                <a:moveTo>
                  <a:pt x="181" y="213"/>
                </a:moveTo>
                <a:lnTo>
                  <a:pt x="185" y="214"/>
                </a:lnTo>
                <a:lnTo>
                  <a:pt x="188" y="215"/>
                </a:lnTo>
                <a:lnTo>
                  <a:pt x="191" y="217"/>
                </a:lnTo>
                <a:lnTo>
                  <a:pt x="193" y="219"/>
                </a:lnTo>
                <a:lnTo>
                  <a:pt x="196" y="222"/>
                </a:lnTo>
                <a:lnTo>
                  <a:pt x="198" y="224"/>
                </a:lnTo>
                <a:lnTo>
                  <a:pt x="199" y="227"/>
                </a:lnTo>
                <a:lnTo>
                  <a:pt x="200" y="231"/>
                </a:lnTo>
                <a:lnTo>
                  <a:pt x="201" y="234"/>
                </a:lnTo>
                <a:lnTo>
                  <a:pt x="205" y="270"/>
                </a:lnTo>
                <a:lnTo>
                  <a:pt x="206" y="272"/>
                </a:lnTo>
                <a:lnTo>
                  <a:pt x="208" y="275"/>
                </a:lnTo>
                <a:lnTo>
                  <a:pt x="211" y="278"/>
                </a:lnTo>
                <a:lnTo>
                  <a:pt x="216" y="282"/>
                </a:lnTo>
                <a:lnTo>
                  <a:pt x="220" y="285"/>
                </a:lnTo>
                <a:lnTo>
                  <a:pt x="223" y="289"/>
                </a:lnTo>
                <a:lnTo>
                  <a:pt x="226" y="294"/>
                </a:lnTo>
                <a:lnTo>
                  <a:pt x="227" y="299"/>
                </a:lnTo>
                <a:lnTo>
                  <a:pt x="232" y="338"/>
                </a:lnTo>
                <a:lnTo>
                  <a:pt x="233" y="342"/>
                </a:lnTo>
                <a:lnTo>
                  <a:pt x="232" y="347"/>
                </a:lnTo>
                <a:lnTo>
                  <a:pt x="230" y="352"/>
                </a:lnTo>
                <a:lnTo>
                  <a:pt x="228" y="356"/>
                </a:lnTo>
                <a:lnTo>
                  <a:pt x="224" y="359"/>
                </a:lnTo>
                <a:lnTo>
                  <a:pt x="221" y="362"/>
                </a:lnTo>
                <a:lnTo>
                  <a:pt x="216" y="364"/>
                </a:lnTo>
                <a:lnTo>
                  <a:pt x="211" y="365"/>
                </a:lnTo>
                <a:lnTo>
                  <a:pt x="192" y="368"/>
                </a:lnTo>
                <a:lnTo>
                  <a:pt x="172" y="371"/>
                </a:lnTo>
                <a:lnTo>
                  <a:pt x="152" y="376"/>
                </a:lnTo>
                <a:lnTo>
                  <a:pt x="133" y="381"/>
                </a:lnTo>
                <a:lnTo>
                  <a:pt x="114" y="386"/>
                </a:lnTo>
                <a:lnTo>
                  <a:pt x="96" y="393"/>
                </a:lnTo>
                <a:lnTo>
                  <a:pt x="78" y="400"/>
                </a:lnTo>
                <a:lnTo>
                  <a:pt x="60" y="408"/>
                </a:lnTo>
                <a:lnTo>
                  <a:pt x="57" y="410"/>
                </a:lnTo>
                <a:lnTo>
                  <a:pt x="55" y="413"/>
                </a:lnTo>
                <a:lnTo>
                  <a:pt x="53" y="416"/>
                </a:lnTo>
                <a:lnTo>
                  <a:pt x="51" y="419"/>
                </a:lnTo>
                <a:lnTo>
                  <a:pt x="49" y="422"/>
                </a:lnTo>
                <a:lnTo>
                  <a:pt x="48" y="426"/>
                </a:lnTo>
                <a:lnTo>
                  <a:pt x="47" y="429"/>
                </a:lnTo>
                <a:lnTo>
                  <a:pt x="47" y="432"/>
                </a:lnTo>
                <a:lnTo>
                  <a:pt x="53" y="491"/>
                </a:lnTo>
                <a:lnTo>
                  <a:pt x="54" y="494"/>
                </a:lnTo>
                <a:lnTo>
                  <a:pt x="55" y="496"/>
                </a:lnTo>
                <a:lnTo>
                  <a:pt x="56" y="499"/>
                </a:lnTo>
                <a:lnTo>
                  <a:pt x="58" y="501"/>
                </a:lnTo>
                <a:lnTo>
                  <a:pt x="60" y="503"/>
                </a:lnTo>
                <a:lnTo>
                  <a:pt x="62" y="505"/>
                </a:lnTo>
                <a:lnTo>
                  <a:pt x="64" y="506"/>
                </a:lnTo>
                <a:lnTo>
                  <a:pt x="67" y="507"/>
                </a:lnTo>
                <a:lnTo>
                  <a:pt x="92" y="511"/>
                </a:lnTo>
                <a:lnTo>
                  <a:pt x="117" y="514"/>
                </a:lnTo>
                <a:lnTo>
                  <a:pt x="142" y="517"/>
                </a:lnTo>
                <a:lnTo>
                  <a:pt x="168" y="519"/>
                </a:lnTo>
                <a:lnTo>
                  <a:pt x="219" y="522"/>
                </a:lnTo>
                <a:lnTo>
                  <a:pt x="244" y="523"/>
                </a:lnTo>
                <a:lnTo>
                  <a:pt x="270" y="523"/>
                </a:lnTo>
                <a:lnTo>
                  <a:pt x="296" y="523"/>
                </a:lnTo>
                <a:lnTo>
                  <a:pt x="321" y="522"/>
                </a:lnTo>
                <a:lnTo>
                  <a:pt x="372" y="519"/>
                </a:lnTo>
                <a:lnTo>
                  <a:pt x="398" y="517"/>
                </a:lnTo>
                <a:lnTo>
                  <a:pt x="424" y="514"/>
                </a:lnTo>
                <a:lnTo>
                  <a:pt x="449" y="511"/>
                </a:lnTo>
                <a:lnTo>
                  <a:pt x="474" y="507"/>
                </a:lnTo>
                <a:lnTo>
                  <a:pt x="476" y="506"/>
                </a:lnTo>
                <a:lnTo>
                  <a:pt x="478" y="505"/>
                </a:lnTo>
                <a:lnTo>
                  <a:pt x="482" y="501"/>
                </a:lnTo>
                <a:lnTo>
                  <a:pt x="484" y="499"/>
                </a:lnTo>
                <a:lnTo>
                  <a:pt x="485" y="496"/>
                </a:lnTo>
                <a:lnTo>
                  <a:pt x="486" y="494"/>
                </a:lnTo>
                <a:lnTo>
                  <a:pt x="487" y="491"/>
                </a:lnTo>
                <a:lnTo>
                  <a:pt x="494" y="432"/>
                </a:lnTo>
                <a:lnTo>
                  <a:pt x="494" y="429"/>
                </a:lnTo>
                <a:lnTo>
                  <a:pt x="493" y="426"/>
                </a:lnTo>
                <a:lnTo>
                  <a:pt x="492" y="422"/>
                </a:lnTo>
                <a:lnTo>
                  <a:pt x="490" y="419"/>
                </a:lnTo>
                <a:lnTo>
                  <a:pt x="485" y="412"/>
                </a:lnTo>
                <a:lnTo>
                  <a:pt x="482" y="410"/>
                </a:lnTo>
                <a:lnTo>
                  <a:pt x="480" y="408"/>
                </a:lnTo>
                <a:lnTo>
                  <a:pt x="462" y="400"/>
                </a:lnTo>
                <a:lnTo>
                  <a:pt x="444" y="393"/>
                </a:lnTo>
                <a:lnTo>
                  <a:pt x="426" y="386"/>
                </a:lnTo>
                <a:lnTo>
                  <a:pt x="407" y="381"/>
                </a:lnTo>
                <a:lnTo>
                  <a:pt x="388" y="376"/>
                </a:lnTo>
                <a:lnTo>
                  <a:pt x="368" y="371"/>
                </a:lnTo>
                <a:lnTo>
                  <a:pt x="349" y="368"/>
                </a:lnTo>
                <a:lnTo>
                  <a:pt x="329" y="365"/>
                </a:lnTo>
                <a:lnTo>
                  <a:pt x="324" y="364"/>
                </a:lnTo>
                <a:lnTo>
                  <a:pt x="320" y="362"/>
                </a:lnTo>
                <a:lnTo>
                  <a:pt x="316" y="359"/>
                </a:lnTo>
                <a:lnTo>
                  <a:pt x="313" y="356"/>
                </a:lnTo>
                <a:lnTo>
                  <a:pt x="310" y="352"/>
                </a:lnTo>
                <a:lnTo>
                  <a:pt x="308" y="347"/>
                </a:lnTo>
                <a:lnTo>
                  <a:pt x="308" y="345"/>
                </a:lnTo>
                <a:lnTo>
                  <a:pt x="308" y="342"/>
                </a:lnTo>
                <a:lnTo>
                  <a:pt x="308" y="338"/>
                </a:lnTo>
                <a:lnTo>
                  <a:pt x="313" y="298"/>
                </a:lnTo>
                <a:lnTo>
                  <a:pt x="315" y="293"/>
                </a:lnTo>
                <a:lnTo>
                  <a:pt x="317" y="289"/>
                </a:lnTo>
                <a:lnTo>
                  <a:pt x="320" y="285"/>
                </a:lnTo>
                <a:lnTo>
                  <a:pt x="324" y="282"/>
                </a:lnTo>
                <a:lnTo>
                  <a:pt x="327" y="280"/>
                </a:lnTo>
                <a:lnTo>
                  <a:pt x="329" y="278"/>
                </a:lnTo>
                <a:lnTo>
                  <a:pt x="332" y="275"/>
                </a:lnTo>
                <a:lnTo>
                  <a:pt x="334" y="272"/>
                </a:lnTo>
                <a:lnTo>
                  <a:pt x="335" y="271"/>
                </a:lnTo>
                <a:lnTo>
                  <a:pt x="339" y="234"/>
                </a:lnTo>
                <a:lnTo>
                  <a:pt x="340" y="231"/>
                </a:lnTo>
                <a:lnTo>
                  <a:pt x="341" y="227"/>
                </a:lnTo>
                <a:lnTo>
                  <a:pt x="343" y="224"/>
                </a:lnTo>
                <a:lnTo>
                  <a:pt x="345" y="222"/>
                </a:lnTo>
                <a:lnTo>
                  <a:pt x="347" y="219"/>
                </a:lnTo>
                <a:lnTo>
                  <a:pt x="350" y="217"/>
                </a:lnTo>
                <a:lnTo>
                  <a:pt x="352" y="215"/>
                </a:lnTo>
                <a:lnTo>
                  <a:pt x="356" y="214"/>
                </a:lnTo>
                <a:lnTo>
                  <a:pt x="359" y="213"/>
                </a:lnTo>
                <a:lnTo>
                  <a:pt x="362" y="186"/>
                </a:lnTo>
                <a:lnTo>
                  <a:pt x="358" y="184"/>
                </a:lnTo>
                <a:lnTo>
                  <a:pt x="355" y="182"/>
                </a:lnTo>
                <a:lnTo>
                  <a:pt x="353" y="180"/>
                </a:lnTo>
                <a:lnTo>
                  <a:pt x="351" y="177"/>
                </a:lnTo>
                <a:lnTo>
                  <a:pt x="350" y="174"/>
                </a:lnTo>
                <a:lnTo>
                  <a:pt x="348" y="171"/>
                </a:lnTo>
                <a:lnTo>
                  <a:pt x="348" y="168"/>
                </a:lnTo>
                <a:lnTo>
                  <a:pt x="347" y="165"/>
                </a:lnTo>
                <a:lnTo>
                  <a:pt x="348" y="162"/>
                </a:lnTo>
                <a:lnTo>
                  <a:pt x="348" y="159"/>
                </a:lnTo>
                <a:lnTo>
                  <a:pt x="351" y="130"/>
                </a:lnTo>
                <a:lnTo>
                  <a:pt x="352" y="125"/>
                </a:lnTo>
                <a:lnTo>
                  <a:pt x="353" y="111"/>
                </a:lnTo>
                <a:lnTo>
                  <a:pt x="352" y="97"/>
                </a:lnTo>
                <a:lnTo>
                  <a:pt x="350" y="90"/>
                </a:lnTo>
                <a:lnTo>
                  <a:pt x="348" y="83"/>
                </a:lnTo>
                <a:lnTo>
                  <a:pt x="344" y="77"/>
                </a:lnTo>
                <a:lnTo>
                  <a:pt x="342" y="75"/>
                </a:lnTo>
                <a:lnTo>
                  <a:pt x="339" y="72"/>
                </a:lnTo>
                <a:lnTo>
                  <a:pt x="336" y="69"/>
                </a:lnTo>
                <a:lnTo>
                  <a:pt x="333" y="67"/>
                </a:lnTo>
                <a:lnTo>
                  <a:pt x="326" y="62"/>
                </a:lnTo>
                <a:lnTo>
                  <a:pt x="318" y="58"/>
                </a:lnTo>
                <a:lnTo>
                  <a:pt x="310" y="55"/>
                </a:lnTo>
                <a:lnTo>
                  <a:pt x="300" y="52"/>
                </a:lnTo>
                <a:lnTo>
                  <a:pt x="291" y="50"/>
                </a:lnTo>
                <a:lnTo>
                  <a:pt x="281" y="49"/>
                </a:lnTo>
                <a:lnTo>
                  <a:pt x="270" y="48"/>
                </a:lnTo>
                <a:lnTo>
                  <a:pt x="260" y="49"/>
                </a:lnTo>
                <a:lnTo>
                  <a:pt x="250" y="50"/>
                </a:lnTo>
                <a:lnTo>
                  <a:pt x="240" y="52"/>
                </a:lnTo>
                <a:lnTo>
                  <a:pt x="231" y="54"/>
                </a:lnTo>
                <a:lnTo>
                  <a:pt x="222" y="58"/>
                </a:lnTo>
                <a:lnTo>
                  <a:pt x="215" y="62"/>
                </a:lnTo>
                <a:lnTo>
                  <a:pt x="208" y="66"/>
                </a:lnTo>
                <a:lnTo>
                  <a:pt x="205" y="69"/>
                </a:lnTo>
                <a:lnTo>
                  <a:pt x="202" y="71"/>
                </a:lnTo>
                <a:lnTo>
                  <a:pt x="199" y="74"/>
                </a:lnTo>
                <a:lnTo>
                  <a:pt x="197" y="77"/>
                </a:lnTo>
                <a:lnTo>
                  <a:pt x="193" y="83"/>
                </a:lnTo>
                <a:lnTo>
                  <a:pt x="191" y="86"/>
                </a:lnTo>
                <a:lnTo>
                  <a:pt x="190" y="90"/>
                </a:lnTo>
                <a:lnTo>
                  <a:pt x="189" y="93"/>
                </a:lnTo>
                <a:lnTo>
                  <a:pt x="189" y="96"/>
                </a:lnTo>
                <a:lnTo>
                  <a:pt x="188" y="104"/>
                </a:lnTo>
                <a:lnTo>
                  <a:pt x="188" y="111"/>
                </a:lnTo>
                <a:lnTo>
                  <a:pt x="188" y="118"/>
                </a:lnTo>
                <a:lnTo>
                  <a:pt x="189" y="125"/>
                </a:lnTo>
                <a:lnTo>
                  <a:pt x="193" y="162"/>
                </a:lnTo>
                <a:lnTo>
                  <a:pt x="193" y="165"/>
                </a:lnTo>
                <a:lnTo>
                  <a:pt x="192" y="168"/>
                </a:lnTo>
                <a:lnTo>
                  <a:pt x="192" y="172"/>
                </a:lnTo>
                <a:lnTo>
                  <a:pt x="191" y="175"/>
                </a:lnTo>
                <a:lnTo>
                  <a:pt x="189" y="177"/>
                </a:lnTo>
                <a:lnTo>
                  <a:pt x="187" y="180"/>
                </a:lnTo>
                <a:lnTo>
                  <a:pt x="185" y="182"/>
                </a:lnTo>
                <a:lnTo>
                  <a:pt x="182" y="184"/>
                </a:lnTo>
                <a:lnTo>
                  <a:pt x="179" y="186"/>
                </a:lnTo>
                <a:lnTo>
                  <a:pt x="181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8"/>
          <p:cNvSpPr>
            <a:spLocks noChangeAspect="1" noEditPoints="1"/>
          </p:cNvSpPr>
          <p:nvPr/>
        </p:nvSpPr>
        <p:spPr bwMode="auto">
          <a:xfrm>
            <a:off x="9120337" y="2133601"/>
            <a:ext cx="540000" cy="540000"/>
          </a:xfrm>
          <a:custGeom>
            <a:avLst/>
            <a:gdLst>
              <a:gd name="T0" fmla="*/ 200 w 570"/>
              <a:gd name="T1" fmla="*/ 557 h 570"/>
              <a:gd name="T2" fmla="*/ 115 w 570"/>
              <a:gd name="T3" fmla="*/ 513 h 570"/>
              <a:gd name="T4" fmla="*/ 49 w 570"/>
              <a:gd name="T5" fmla="*/ 444 h 570"/>
              <a:gd name="T6" fmla="*/ 9 w 570"/>
              <a:gd name="T7" fmla="*/ 356 h 570"/>
              <a:gd name="T8" fmla="*/ 2 w 570"/>
              <a:gd name="T9" fmla="*/ 256 h 570"/>
              <a:gd name="T10" fmla="*/ 28 w 570"/>
              <a:gd name="T11" fmla="*/ 161 h 570"/>
              <a:gd name="T12" fmla="*/ 84 w 570"/>
              <a:gd name="T13" fmla="*/ 83 h 570"/>
              <a:gd name="T14" fmla="*/ 162 w 570"/>
              <a:gd name="T15" fmla="*/ 28 h 570"/>
              <a:gd name="T16" fmla="*/ 256 w 570"/>
              <a:gd name="T17" fmla="*/ 1 h 570"/>
              <a:gd name="T18" fmla="*/ 356 w 570"/>
              <a:gd name="T19" fmla="*/ 9 h 570"/>
              <a:gd name="T20" fmla="*/ 444 w 570"/>
              <a:gd name="T21" fmla="*/ 48 h 570"/>
              <a:gd name="T22" fmla="*/ 513 w 570"/>
              <a:gd name="T23" fmla="*/ 114 h 570"/>
              <a:gd name="T24" fmla="*/ 557 w 570"/>
              <a:gd name="T25" fmla="*/ 200 h 570"/>
              <a:gd name="T26" fmla="*/ 570 w 570"/>
              <a:gd name="T27" fmla="*/ 299 h 570"/>
              <a:gd name="T28" fmla="*/ 548 w 570"/>
              <a:gd name="T29" fmla="*/ 395 h 570"/>
              <a:gd name="T30" fmla="*/ 496 w 570"/>
              <a:gd name="T31" fmla="*/ 476 h 570"/>
              <a:gd name="T32" fmla="*/ 421 w 570"/>
              <a:gd name="T33" fmla="*/ 535 h 570"/>
              <a:gd name="T34" fmla="*/ 328 w 570"/>
              <a:gd name="T35" fmla="*/ 566 h 570"/>
              <a:gd name="T36" fmla="*/ 421 w 570"/>
              <a:gd name="T37" fmla="*/ 435 h 570"/>
              <a:gd name="T38" fmla="*/ 395 w 570"/>
              <a:gd name="T39" fmla="*/ 495 h 570"/>
              <a:gd name="T40" fmla="*/ 451 w 570"/>
              <a:gd name="T41" fmla="*/ 453 h 570"/>
              <a:gd name="T42" fmla="*/ 498 w 570"/>
              <a:gd name="T43" fmla="*/ 389 h 570"/>
              <a:gd name="T44" fmla="*/ 448 w 570"/>
              <a:gd name="T45" fmla="*/ 264 h 570"/>
              <a:gd name="T46" fmla="*/ 508 w 570"/>
              <a:gd name="T47" fmla="*/ 365 h 570"/>
              <a:gd name="T48" fmla="*/ 522 w 570"/>
              <a:gd name="T49" fmla="*/ 295 h 570"/>
              <a:gd name="T50" fmla="*/ 511 w 570"/>
              <a:gd name="T51" fmla="*/ 214 h 570"/>
              <a:gd name="T52" fmla="*/ 408 w 570"/>
              <a:gd name="T53" fmla="*/ 106 h 570"/>
              <a:gd name="T54" fmla="*/ 493 w 570"/>
              <a:gd name="T55" fmla="*/ 172 h 570"/>
              <a:gd name="T56" fmla="*/ 444 w 570"/>
              <a:gd name="T57" fmla="*/ 109 h 570"/>
              <a:gd name="T58" fmla="*/ 134 w 570"/>
              <a:gd name="T59" fmla="*/ 181 h 570"/>
              <a:gd name="T60" fmla="*/ 176 w 570"/>
              <a:gd name="T61" fmla="*/ 81 h 570"/>
              <a:gd name="T62" fmla="*/ 142 w 570"/>
              <a:gd name="T63" fmla="*/ 96 h 570"/>
              <a:gd name="T64" fmla="*/ 87 w 570"/>
              <a:gd name="T65" fmla="*/ 154 h 570"/>
              <a:gd name="T66" fmla="*/ 126 w 570"/>
              <a:gd name="T67" fmla="*/ 345 h 570"/>
              <a:gd name="T68" fmla="*/ 125 w 570"/>
              <a:gd name="T69" fmla="*/ 234 h 570"/>
              <a:gd name="T70" fmla="*/ 52 w 570"/>
              <a:gd name="T71" fmla="*/ 243 h 570"/>
              <a:gd name="T72" fmla="*/ 50 w 570"/>
              <a:gd name="T73" fmla="*/ 316 h 570"/>
              <a:gd name="T74" fmla="*/ 180 w 570"/>
              <a:gd name="T75" fmla="*/ 494 h 570"/>
              <a:gd name="T76" fmla="*/ 139 w 570"/>
              <a:gd name="T77" fmla="*/ 405 h 570"/>
              <a:gd name="T78" fmla="*/ 105 w 570"/>
              <a:gd name="T79" fmla="*/ 439 h 570"/>
              <a:gd name="T80" fmla="*/ 167 w 570"/>
              <a:gd name="T81" fmla="*/ 490 h 570"/>
              <a:gd name="T82" fmla="*/ 243 w 570"/>
              <a:gd name="T83" fmla="*/ 51 h 570"/>
              <a:gd name="T84" fmla="*/ 199 w 570"/>
              <a:gd name="T85" fmla="*/ 89 h 570"/>
              <a:gd name="T86" fmla="*/ 165 w 570"/>
              <a:gd name="T87" fmla="*/ 159 h 570"/>
              <a:gd name="T88" fmla="*/ 149 w 570"/>
              <a:gd name="T89" fmla="*/ 234 h 570"/>
              <a:gd name="T90" fmla="*/ 150 w 570"/>
              <a:gd name="T91" fmla="*/ 345 h 570"/>
              <a:gd name="T92" fmla="*/ 165 w 570"/>
              <a:gd name="T93" fmla="*/ 410 h 570"/>
              <a:gd name="T94" fmla="*/ 210 w 570"/>
              <a:gd name="T95" fmla="*/ 494 h 570"/>
              <a:gd name="T96" fmla="*/ 263 w 570"/>
              <a:gd name="T97" fmla="*/ 521 h 570"/>
              <a:gd name="T98" fmla="*/ 336 w 570"/>
              <a:gd name="T99" fmla="*/ 516 h 570"/>
              <a:gd name="T100" fmla="*/ 376 w 570"/>
              <a:gd name="T101" fmla="*/ 473 h 570"/>
              <a:gd name="T102" fmla="*/ 411 w 570"/>
              <a:gd name="T103" fmla="*/ 389 h 570"/>
              <a:gd name="T104" fmla="*/ 422 w 570"/>
              <a:gd name="T105" fmla="*/ 326 h 570"/>
              <a:gd name="T106" fmla="*/ 417 w 570"/>
              <a:gd name="T107" fmla="*/ 205 h 570"/>
              <a:gd name="T108" fmla="*/ 398 w 570"/>
              <a:gd name="T109" fmla="*/ 140 h 570"/>
              <a:gd name="T110" fmla="*/ 354 w 570"/>
              <a:gd name="T111" fmla="*/ 69 h 570"/>
              <a:gd name="T112" fmla="*/ 297 w 570"/>
              <a:gd name="T113" fmla="*/ 48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0" h="570">
                <a:moveTo>
                  <a:pt x="285" y="570"/>
                </a:moveTo>
                <a:lnTo>
                  <a:pt x="270" y="569"/>
                </a:lnTo>
                <a:lnTo>
                  <a:pt x="256" y="568"/>
                </a:lnTo>
                <a:lnTo>
                  <a:pt x="242" y="566"/>
                </a:lnTo>
                <a:lnTo>
                  <a:pt x="228" y="564"/>
                </a:lnTo>
                <a:lnTo>
                  <a:pt x="214" y="561"/>
                </a:lnTo>
                <a:lnTo>
                  <a:pt x="200" y="557"/>
                </a:lnTo>
                <a:lnTo>
                  <a:pt x="187" y="552"/>
                </a:lnTo>
                <a:lnTo>
                  <a:pt x="174" y="547"/>
                </a:lnTo>
                <a:lnTo>
                  <a:pt x="162" y="541"/>
                </a:lnTo>
                <a:lnTo>
                  <a:pt x="149" y="535"/>
                </a:lnTo>
                <a:lnTo>
                  <a:pt x="137" y="528"/>
                </a:lnTo>
                <a:lnTo>
                  <a:pt x="126" y="521"/>
                </a:lnTo>
                <a:lnTo>
                  <a:pt x="115" y="513"/>
                </a:lnTo>
                <a:lnTo>
                  <a:pt x="104" y="504"/>
                </a:lnTo>
                <a:lnTo>
                  <a:pt x="94" y="495"/>
                </a:lnTo>
                <a:lnTo>
                  <a:pt x="84" y="486"/>
                </a:lnTo>
                <a:lnTo>
                  <a:pt x="74" y="476"/>
                </a:lnTo>
                <a:lnTo>
                  <a:pt x="65" y="466"/>
                </a:lnTo>
                <a:lnTo>
                  <a:pt x="57" y="455"/>
                </a:lnTo>
                <a:lnTo>
                  <a:pt x="49" y="444"/>
                </a:lnTo>
                <a:lnTo>
                  <a:pt x="41" y="432"/>
                </a:lnTo>
                <a:lnTo>
                  <a:pt x="35" y="420"/>
                </a:lnTo>
                <a:lnTo>
                  <a:pt x="28" y="408"/>
                </a:lnTo>
                <a:lnTo>
                  <a:pt x="23" y="395"/>
                </a:lnTo>
                <a:lnTo>
                  <a:pt x="17" y="382"/>
                </a:lnTo>
                <a:lnTo>
                  <a:pt x="13" y="369"/>
                </a:lnTo>
                <a:lnTo>
                  <a:pt x="9" y="356"/>
                </a:lnTo>
                <a:lnTo>
                  <a:pt x="6" y="342"/>
                </a:lnTo>
                <a:lnTo>
                  <a:pt x="3" y="328"/>
                </a:lnTo>
                <a:lnTo>
                  <a:pt x="2" y="314"/>
                </a:lnTo>
                <a:lnTo>
                  <a:pt x="0" y="299"/>
                </a:lnTo>
                <a:lnTo>
                  <a:pt x="0" y="285"/>
                </a:lnTo>
                <a:lnTo>
                  <a:pt x="0" y="270"/>
                </a:lnTo>
                <a:lnTo>
                  <a:pt x="2" y="256"/>
                </a:lnTo>
                <a:lnTo>
                  <a:pt x="3" y="241"/>
                </a:lnTo>
                <a:lnTo>
                  <a:pt x="6" y="227"/>
                </a:lnTo>
                <a:lnTo>
                  <a:pt x="9" y="213"/>
                </a:lnTo>
                <a:lnTo>
                  <a:pt x="13" y="200"/>
                </a:lnTo>
                <a:lnTo>
                  <a:pt x="17" y="187"/>
                </a:lnTo>
                <a:lnTo>
                  <a:pt x="23" y="174"/>
                </a:lnTo>
                <a:lnTo>
                  <a:pt x="28" y="161"/>
                </a:lnTo>
                <a:lnTo>
                  <a:pt x="35" y="149"/>
                </a:lnTo>
                <a:lnTo>
                  <a:pt x="41" y="137"/>
                </a:lnTo>
                <a:lnTo>
                  <a:pt x="49" y="125"/>
                </a:lnTo>
                <a:lnTo>
                  <a:pt x="57" y="114"/>
                </a:lnTo>
                <a:lnTo>
                  <a:pt x="65" y="103"/>
                </a:lnTo>
                <a:lnTo>
                  <a:pt x="74" y="93"/>
                </a:lnTo>
                <a:lnTo>
                  <a:pt x="84" y="83"/>
                </a:lnTo>
                <a:lnTo>
                  <a:pt x="94" y="74"/>
                </a:lnTo>
                <a:lnTo>
                  <a:pt x="104" y="65"/>
                </a:lnTo>
                <a:lnTo>
                  <a:pt x="115" y="56"/>
                </a:lnTo>
                <a:lnTo>
                  <a:pt x="126" y="48"/>
                </a:lnTo>
                <a:lnTo>
                  <a:pt x="137" y="41"/>
                </a:lnTo>
                <a:lnTo>
                  <a:pt x="149" y="34"/>
                </a:lnTo>
                <a:lnTo>
                  <a:pt x="162" y="28"/>
                </a:lnTo>
                <a:lnTo>
                  <a:pt x="174" y="22"/>
                </a:lnTo>
                <a:lnTo>
                  <a:pt x="187" y="17"/>
                </a:lnTo>
                <a:lnTo>
                  <a:pt x="200" y="12"/>
                </a:lnTo>
                <a:lnTo>
                  <a:pt x="214" y="9"/>
                </a:lnTo>
                <a:lnTo>
                  <a:pt x="228" y="5"/>
                </a:lnTo>
                <a:lnTo>
                  <a:pt x="242" y="3"/>
                </a:lnTo>
                <a:lnTo>
                  <a:pt x="256" y="1"/>
                </a:lnTo>
                <a:lnTo>
                  <a:pt x="270" y="0"/>
                </a:lnTo>
                <a:lnTo>
                  <a:pt x="285" y="0"/>
                </a:lnTo>
                <a:lnTo>
                  <a:pt x="300" y="0"/>
                </a:lnTo>
                <a:lnTo>
                  <a:pt x="314" y="1"/>
                </a:lnTo>
                <a:lnTo>
                  <a:pt x="328" y="3"/>
                </a:lnTo>
                <a:lnTo>
                  <a:pt x="342" y="5"/>
                </a:lnTo>
                <a:lnTo>
                  <a:pt x="356" y="9"/>
                </a:lnTo>
                <a:lnTo>
                  <a:pt x="370" y="12"/>
                </a:lnTo>
                <a:lnTo>
                  <a:pt x="383" y="17"/>
                </a:lnTo>
                <a:lnTo>
                  <a:pt x="396" y="22"/>
                </a:lnTo>
                <a:lnTo>
                  <a:pt x="409" y="28"/>
                </a:lnTo>
                <a:lnTo>
                  <a:pt x="421" y="34"/>
                </a:lnTo>
                <a:lnTo>
                  <a:pt x="433" y="41"/>
                </a:lnTo>
                <a:lnTo>
                  <a:pt x="444" y="48"/>
                </a:lnTo>
                <a:lnTo>
                  <a:pt x="456" y="56"/>
                </a:lnTo>
                <a:lnTo>
                  <a:pt x="466" y="65"/>
                </a:lnTo>
                <a:lnTo>
                  <a:pt x="477" y="74"/>
                </a:lnTo>
                <a:lnTo>
                  <a:pt x="487" y="83"/>
                </a:lnTo>
                <a:lnTo>
                  <a:pt x="496" y="93"/>
                </a:lnTo>
                <a:lnTo>
                  <a:pt x="505" y="103"/>
                </a:lnTo>
                <a:lnTo>
                  <a:pt x="513" y="114"/>
                </a:lnTo>
                <a:lnTo>
                  <a:pt x="521" y="125"/>
                </a:lnTo>
                <a:lnTo>
                  <a:pt x="529" y="137"/>
                </a:lnTo>
                <a:lnTo>
                  <a:pt x="536" y="149"/>
                </a:lnTo>
                <a:lnTo>
                  <a:pt x="542" y="161"/>
                </a:lnTo>
                <a:lnTo>
                  <a:pt x="548" y="174"/>
                </a:lnTo>
                <a:lnTo>
                  <a:pt x="553" y="187"/>
                </a:lnTo>
                <a:lnTo>
                  <a:pt x="557" y="200"/>
                </a:lnTo>
                <a:lnTo>
                  <a:pt x="561" y="213"/>
                </a:lnTo>
                <a:lnTo>
                  <a:pt x="564" y="227"/>
                </a:lnTo>
                <a:lnTo>
                  <a:pt x="567" y="241"/>
                </a:lnTo>
                <a:lnTo>
                  <a:pt x="569" y="256"/>
                </a:lnTo>
                <a:lnTo>
                  <a:pt x="570" y="270"/>
                </a:lnTo>
                <a:lnTo>
                  <a:pt x="570" y="285"/>
                </a:lnTo>
                <a:lnTo>
                  <a:pt x="570" y="299"/>
                </a:lnTo>
                <a:lnTo>
                  <a:pt x="569" y="314"/>
                </a:lnTo>
                <a:lnTo>
                  <a:pt x="567" y="328"/>
                </a:lnTo>
                <a:lnTo>
                  <a:pt x="564" y="342"/>
                </a:lnTo>
                <a:lnTo>
                  <a:pt x="561" y="356"/>
                </a:lnTo>
                <a:lnTo>
                  <a:pt x="557" y="369"/>
                </a:lnTo>
                <a:lnTo>
                  <a:pt x="553" y="382"/>
                </a:lnTo>
                <a:lnTo>
                  <a:pt x="548" y="395"/>
                </a:lnTo>
                <a:lnTo>
                  <a:pt x="542" y="408"/>
                </a:lnTo>
                <a:lnTo>
                  <a:pt x="536" y="420"/>
                </a:lnTo>
                <a:lnTo>
                  <a:pt x="529" y="432"/>
                </a:lnTo>
                <a:lnTo>
                  <a:pt x="521" y="444"/>
                </a:lnTo>
                <a:lnTo>
                  <a:pt x="513" y="455"/>
                </a:lnTo>
                <a:lnTo>
                  <a:pt x="505" y="466"/>
                </a:lnTo>
                <a:lnTo>
                  <a:pt x="496" y="476"/>
                </a:lnTo>
                <a:lnTo>
                  <a:pt x="487" y="486"/>
                </a:lnTo>
                <a:lnTo>
                  <a:pt x="477" y="495"/>
                </a:lnTo>
                <a:lnTo>
                  <a:pt x="466" y="504"/>
                </a:lnTo>
                <a:lnTo>
                  <a:pt x="456" y="513"/>
                </a:lnTo>
                <a:lnTo>
                  <a:pt x="444" y="521"/>
                </a:lnTo>
                <a:lnTo>
                  <a:pt x="433" y="528"/>
                </a:lnTo>
                <a:lnTo>
                  <a:pt x="421" y="535"/>
                </a:lnTo>
                <a:lnTo>
                  <a:pt x="409" y="541"/>
                </a:lnTo>
                <a:lnTo>
                  <a:pt x="396" y="547"/>
                </a:lnTo>
                <a:lnTo>
                  <a:pt x="383" y="552"/>
                </a:lnTo>
                <a:lnTo>
                  <a:pt x="370" y="557"/>
                </a:lnTo>
                <a:lnTo>
                  <a:pt x="356" y="561"/>
                </a:lnTo>
                <a:lnTo>
                  <a:pt x="342" y="564"/>
                </a:lnTo>
                <a:lnTo>
                  <a:pt x="328" y="566"/>
                </a:lnTo>
                <a:lnTo>
                  <a:pt x="314" y="568"/>
                </a:lnTo>
                <a:lnTo>
                  <a:pt x="300" y="569"/>
                </a:lnTo>
                <a:lnTo>
                  <a:pt x="285" y="570"/>
                </a:lnTo>
                <a:close/>
                <a:moveTo>
                  <a:pt x="436" y="389"/>
                </a:moveTo>
                <a:lnTo>
                  <a:pt x="431" y="405"/>
                </a:lnTo>
                <a:lnTo>
                  <a:pt x="426" y="420"/>
                </a:lnTo>
                <a:lnTo>
                  <a:pt x="421" y="435"/>
                </a:lnTo>
                <a:lnTo>
                  <a:pt x="415" y="449"/>
                </a:lnTo>
                <a:lnTo>
                  <a:pt x="408" y="463"/>
                </a:lnTo>
                <a:lnTo>
                  <a:pt x="401" y="476"/>
                </a:lnTo>
                <a:lnTo>
                  <a:pt x="394" y="488"/>
                </a:lnTo>
                <a:lnTo>
                  <a:pt x="390" y="494"/>
                </a:lnTo>
                <a:lnTo>
                  <a:pt x="386" y="499"/>
                </a:lnTo>
                <a:lnTo>
                  <a:pt x="395" y="495"/>
                </a:lnTo>
                <a:lnTo>
                  <a:pt x="404" y="490"/>
                </a:lnTo>
                <a:lnTo>
                  <a:pt x="412" y="485"/>
                </a:lnTo>
                <a:lnTo>
                  <a:pt x="421" y="479"/>
                </a:lnTo>
                <a:lnTo>
                  <a:pt x="429" y="473"/>
                </a:lnTo>
                <a:lnTo>
                  <a:pt x="436" y="467"/>
                </a:lnTo>
                <a:lnTo>
                  <a:pt x="444" y="460"/>
                </a:lnTo>
                <a:lnTo>
                  <a:pt x="451" y="453"/>
                </a:lnTo>
                <a:lnTo>
                  <a:pt x="465" y="439"/>
                </a:lnTo>
                <a:lnTo>
                  <a:pt x="471" y="431"/>
                </a:lnTo>
                <a:lnTo>
                  <a:pt x="477" y="423"/>
                </a:lnTo>
                <a:lnTo>
                  <a:pt x="483" y="415"/>
                </a:lnTo>
                <a:lnTo>
                  <a:pt x="488" y="406"/>
                </a:lnTo>
                <a:lnTo>
                  <a:pt x="493" y="398"/>
                </a:lnTo>
                <a:lnTo>
                  <a:pt x="498" y="389"/>
                </a:lnTo>
                <a:lnTo>
                  <a:pt x="436" y="389"/>
                </a:lnTo>
                <a:close/>
                <a:moveTo>
                  <a:pt x="441" y="205"/>
                </a:moveTo>
                <a:lnTo>
                  <a:pt x="443" y="214"/>
                </a:lnTo>
                <a:lnTo>
                  <a:pt x="444" y="224"/>
                </a:lnTo>
                <a:lnTo>
                  <a:pt x="445" y="234"/>
                </a:lnTo>
                <a:lnTo>
                  <a:pt x="446" y="244"/>
                </a:lnTo>
                <a:lnTo>
                  <a:pt x="448" y="264"/>
                </a:lnTo>
                <a:lnTo>
                  <a:pt x="448" y="285"/>
                </a:lnTo>
                <a:lnTo>
                  <a:pt x="448" y="305"/>
                </a:lnTo>
                <a:lnTo>
                  <a:pt x="446" y="326"/>
                </a:lnTo>
                <a:lnTo>
                  <a:pt x="445" y="335"/>
                </a:lnTo>
                <a:lnTo>
                  <a:pt x="444" y="345"/>
                </a:lnTo>
                <a:lnTo>
                  <a:pt x="441" y="365"/>
                </a:lnTo>
                <a:lnTo>
                  <a:pt x="508" y="365"/>
                </a:lnTo>
                <a:lnTo>
                  <a:pt x="511" y="355"/>
                </a:lnTo>
                <a:lnTo>
                  <a:pt x="514" y="345"/>
                </a:lnTo>
                <a:lnTo>
                  <a:pt x="517" y="336"/>
                </a:lnTo>
                <a:lnTo>
                  <a:pt x="519" y="326"/>
                </a:lnTo>
                <a:lnTo>
                  <a:pt x="520" y="316"/>
                </a:lnTo>
                <a:lnTo>
                  <a:pt x="521" y="305"/>
                </a:lnTo>
                <a:lnTo>
                  <a:pt x="522" y="295"/>
                </a:lnTo>
                <a:lnTo>
                  <a:pt x="522" y="285"/>
                </a:lnTo>
                <a:lnTo>
                  <a:pt x="522" y="274"/>
                </a:lnTo>
                <a:lnTo>
                  <a:pt x="521" y="264"/>
                </a:lnTo>
                <a:lnTo>
                  <a:pt x="520" y="254"/>
                </a:lnTo>
                <a:lnTo>
                  <a:pt x="519" y="243"/>
                </a:lnTo>
                <a:lnTo>
                  <a:pt x="514" y="224"/>
                </a:lnTo>
                <a:lnTo>
                  <a:pt x="511" y="214"/>
                </a:lnTo>
                <a:lnTo>
                  <a:pt x="508" y="205"/>
                </a:lnTo>
                <a:lnTo>
                  <a:pt x="441" y="205"/>
                </a:lnTo>
                <a:close/>
                <a:moveTo>
                  <a:pt x="386" y="70"/>
                </a:moveTo>
                <a:lnTo>
                  <a:pt x="390" y="76"/>
                </a:lnTo>
                <a:lnTo>
                  <a:pt x="394" y="81"/>
                </a:lnTo>
                <a:lnTo>
                  <a:pt x="401" y="93"/>
                </a:lnTo>
                <a:lnTo>
                  <a:pt x="408" y="106"/>
                </a:lnTo>
                <a:lnTo>
                  <a:pt x="415" y="120"/>
                </a:lnTo>
                <a:lnTo>
                  <a:pt x="421" y="134"/>
                </a:lnTo>
                <a:lnTo>
                  <a:pt x="426" y="149"/>
                </a:lnTo>
                <a:lnTo>
                  <a:pt x="431" y="164"/>
                </a:lnTo>
                <a:lnTo>
                  <a:pt x="436" y="181"/>
                </a:lnTo>
                <a:lnTo>
                  <a:pt x="498" y="181"/>
                </a:lnTo>
                <a:lnTo>
                  <a:pt x="493" y="172"/>
                </a:lnTo>
                <a:lnTo>
                  <a:pt x="488" y="163"/>
                </a:lnTo>
                <a:lnTo>
                  <a:pt x="477" y="146"/>
                </a:lnTo>
                <a:lnTo>
                  <a:pt x="471" y="138"/>
                </a:lnTo>
                <a:lnTo>
                  <a:pt x="465" y="130"/>
                </a:lnTo>
                <a:lnTo>
                  <a:pt x="458" y="123"/>
                </a:lnTo>
                <a:lnTo>
                  <a:pt x="451" y="116"/>
                </a:lnTo>
                <a:lnTo>
                  <a:pt x="444" y="109"/>
                </a:lnTo>
                <a:lnTo>
                  <a:pt x="436" y="102"/>
                </a:lnTo>
                <a:lnTo>
                  <a:pt x="421" y="90"/>
                </a:lnTo>
                <a:lnTo>
                  <a:pt x="412" y="85"/>
                </a:lnTo>
                <a:lnTo>
                  <a:pt x="404" y="79"/>
                </a:lnTo>
                <a:lnTo>
                  <a:pt x="395" y="75"/>
                </a:lnTo>
                <a:lnTo>
                  <a:pt x="386" y="70"/>
                </a:lnTo>
                <a:close/>
                <a:moveTo>
                  <a:pt x="134" y="181"/>
                </a:moveTo>
                <a:lnTo>
                  <a:pt x="139" y="164"/>
                </a:lnTo>
                <a:lnTo>
                  <a:pt x="144" y="149"/>
                </a:lnTo>
                <a:lnTo>
                  <a:pt x="149" y="134"/>
                </a:lnTo>
                <a:lnTo>
                  <a:pt x="155" y="120"/>
                </a:lnTo>
                <a:lnTo>
                  <a:pt x="162" y="106"/>
                </a:lnTo>
                <a:lnTo>
                  <a:pt x="169" y="93"/>
                </a:lnTo>
                <a:lnTo>
                  <a:pt x="176" y="81"/>
                </a:lnTo>
                <a:lnTo>
                  <a:pt x="180" y="76"/>
                </a:lnTo>
                <a:lnTo>
                  <a:pt x="184" y="70"/>
                </a:lnTo>
                <a:lnTo>
                  <a:pt x="175" y="75"/>
                </a:lnTo>
                <a:lnTo>
                  <a:pt x="167" y="79"/>
                </a:lnTo>
                <a:lnTo>
                  <a:pt x="158" y="85"/>
                </a:lnTo>
                <a:lnTo>
                  <a:pt x="150" y="90"/>
                </a:lnTo>
                <a:lnTo>
                  <a:pt x="142" y="96"/>
                </a:lnTo>
                <a:lnTo>
                  <a:pt x="134" y="102"/>
                </a:lnTo>
                <a:lnTo>
                  <a:pt x="126" y="109"/>
                </a:lnTo>
                <a:lnTo>
                  <a:pt x="119" y="116"/>
                </a:lnTo>
                <a:lnTo>
                  <a:pt x="105" y="130"/>
                </a:lnTo>
                <a:lnTo>
                  <a:pt x="99" y="138"/>
                </a:lnTo>
                <a:lnTo>
                  <a:pt x="93" y="146"/>
                </a:lnTo>
                <a:lnTo>
                  <a:pt x="87" y="154"/>
                </a:lnTo>
                <a:lnTo>
                  <a:pt x="82" y="163"/>
                </a:lnTo>
                <a:lnTo>
                  <a:pt x="77" y="172"/>
                </a:lnTo>
                <a:lnTo>
                  <a:pt x="72" y="181"/>
                </a:lnTo>
                <a:lnTo>
                  <a:pt x="134" y="181"/>
                </a:lnTo>
                <a:close/>
                <a:moveTo>
                  <a:pt x="129" y="365"/>
                </a:moveTo>
                <a:lnTo>
                  <a:pt x="128" y="355"/>
                </a:lnTo>
                <a:lnTo>
                  <a:pt x="126" y="345"/>
                </a:lnTo>
                <a:lnTo>
                  <a:pt x="125" y="335"/>
                </a:lnTo>
                <a:lnTo>
                  <a:pt x="124" y="326"/>
                </a:lnTo>
                <a:lnTo>
                  <a:pt x="123" y="305"/>
                </a:lnTo>
                <a:lnTo>
                  <a:pt x="122" y="285"/>
                </a:lnTo>
                <a:lnTo>
                  <a:pt x="123" y="264"/>
                </a:lnTo>
                <a:lnTo>
                  <a:pt x="124" y="244"/>
                </a:lnTo>
                <a:lnTo>
                  <a:pt x="125" y="234"/>
                </a:lnTo>
                <a:lnTo>
                  <a:pt x="126" y="224"/>
                </a:lnTo>
                <a:lnTo>
                  <a:pt x="129" y="205"/>
                </a:lnTo>
                <a:lnTo>
                  <a:pt x="62" y="205"/>
                </a:lnTo>
                <a:lnTo>
                  <a:pt x="59" y="214"/>
                </a:lnTo>
                <a:lnTo>
                  <a:pt x="56" y="224"/>
                </a:lnTo>
                <a:lnTo>
                  <a:pt x="54" y="233"/>
                </a:lnTo>
                <a:lnTo>
                  <a:pt x="52" y="243"/>
                </a:lnTo>
                <a:lnTo>
                  <a:pt x="50" y="254"/>
                </a:lnTo>
                <a:lnTo>
                  <a:pt x="49" y="264"/>
                </a:lnTo>
                <a:lnTo>
                  <a:pt x="48" y="274"/>
                </a:lnTo>
                <a:lnTo>
                  <a:pt x="48" y="285"/>
                </a:lnTo>
                <a:lnTo>
                  <a:pt x="48" y="295"/>
                </a:lnTo>
                <a:lnTo>
                  <a:pt x="49" y="305"/>
                </a:lnTo>
                <a:lnTo>
                  <a:pt x="50" y="316"/>
                </a:lnTo>
                <a:lnTo>
                  <a:pt x="52" y="326"/>
                </a:lnTo>
                <a:lnTo>
                  <a:pt x="56" y="345"/>
                </a:lnTo>
                <a:lnTo>
                  <a:pt x="59" y="355"/>
                </a:lnTo>
                <a:lnTo>
                  <a:pt x="62" y="365"/>
                </a:lnTo>
                <a:lnTo>
                  <a:pt x="129" y="365"/>
                </a:lnTo>
                <a:close/>
                <a:moveTo>
                  <a:pt x="184" y="499"/>
                </a:moveTo>
                <a:lnTo>
                  <a:pt x="180" y="494"/>
                </a:lnTo>
                <a:lnTo>
                  <a:pt x="176" y="488"/>
                </a:lnTo>
                <a:lnTo>
                  <a:pt x="169" y="476"/>
                </a:lnTo>
                <a:lnTo>
                  <a:pt x="162" y="463"/>
                </a:lnTo>
                <a:lnTo>
                  <a:pt x="155" y="449"/>
                </a:lnTo>
                <a:lnTo>
                  <a:pt x="149" y="435"/>
                </a:lnTo>
                <a:lnTo>
                  <a:pt x="144" y="420"/>
                </a:lnTo>
                <a:lnTo>
                  <a:pt x="139" y="405"/>
                </a:lnTo>
                <a:lnTo>
                  <a:pt x="134" y="389"/>
                </a:lnTo>
                <a:lnTo>
                  <a:pt x="72" y="389"/>
                </a:lnTo>
                <a:lnTo>
                  <a:pt x="77" y="398"/>
                </a:lnTo>
                <a:lnTo>
                  <a:pt x="82" y="406"/>
                </a:lnTo>
                <a:lnTo>
                  <a:pt x="93" y="423"/>
                </a:lnTo>
                <a:lnTo>
                  <a:pt x="99" y="431"/>
                </a:lnTo>
                <a:lnTo>
                  <a:pt x="105" y="439"/>
                </a:lnTo>
                <a:lnTo>
                  <a:pt x="112" y="446"/>
                </a:lnTo>
                <a:lnTo>
                  <a:pt x="119" y="453"/>
                </a:lnTo>
                <a:lnTo>
                  <a:pt x="126" y="460"/>
                </a:lnTo>
                <a:lnTo>
                  <a:pt x="134" y="467"/>
                </a:lnTo>
                <a:lnTo>
                  <a:pt x="150" y="479"/>
                </a:lnTo>
                <a:lnTo>
                  <a:pt x="158" y="485"/>
                </a:lnTo>
                <a:lnTo>
                  <a:pt x="167" y="490"/>
                </a:lnTo>
                <a:lnTo>
                  <a:pt x="175" y="495"/>
                </a:lnTo>
                <a:lnTo>
                  <a:pt x="184" y="499"/>
                </a:lnTo>
                <a:close/>
                <a:moveTo>
                  <a:pt x="273" y="181"/>
                </a:moveTo>
                <a:lnTo>
                  <a:pt x="273" y="48"/>
                </a:lnTo>
                <a:lnTo>
                  <a:pt x="263" y="49"/>
                </a:lnTo>
                <a:lnTo>
                  <a:pt x="253" y="50"/>
                </a:lnTo>
                <a:lnTo>
                  <a:pt x="243" y="51"/>
                </a:lnTo>
                <a:lnTo>
                  <a:pt x="234" y="53"/>
                </a:lnTo>
                <a:lnTo>
                  <a:pt x="228" y="58"/>
                </a:lnTo>
                <a:lnTo>
                  <a:pt x="222" y="63"/>
                </a:lnTo>
                <a:lnTo>
                  <a:pt x="216" y="69"/>
                </a:lnTo>
                <a:lnTo>
                  <a:pt x="210" y="75"/>
                </a:lnTo>
                <a:lnTo>
                  <a:pt x="205" y="82"/>
                </a:lnTo>
                <a:lnTo>
                  <a:pt x="199" y="89"/>
                </a:lnTo>
                <a:lnTo>
                  <a:pt x="194" y="96"/>
                </a:lnTo>
                <a:lnTo>
                  <a:pt x="189" y="104"/>
                </a:lnTo>
                <a:lnTo>
                  <a:pt x="185" y="112"/>
                </a:lnTo>
                <a:lnTo>
                  <a:pt x="180" y="121"/>
                </a:lnTo>
                <a:lnTo>
                  <a:pt x="176" y="130"/>
                </a:lnTo>
                <a:lnTo>
                  <a:pt x="172" y="140"/>
                </a:lnTo>
                <a:lnTo>
                  <a:pt x="165" y="159"/>
                </a:lnTo>
                <a:lnTo>
                  <a:pt x="159" y="181"/>
                </a:lnTo>
                <a:lnTo>
                  <a:pt x="273" y="181"/>
                </a:lnTo>
                <a:close/>
                <a:moveTo>
                  <a:pt x="273" y="365"/>
                </a:moveTo>
                <a:lnTo>
                  <a:pt x="273" y="205"/>
                </a:lnTo>
                <a:lnTo>
                  <a:pt x="153" y="205"/>
                </a:lnTo>
                <a:lnTo>
                  <a:pt x="150" y="224"/>
                </a:lnTo>
                <a:lnTo>
                  <a:pt x="149" y="234"/>
                </a:lnTo>
                <a:lnTo>
                  <a:pt x="148" y="244"/>
                </a:lnTo>
                <a:lnTo>
                  <a:pt x="147" y="264"/>
                </a:lnTo>
                <a:lnTo>
                  <a:pt x="146" y="285"/>
                </a:lnTo>
                <a:lnTo>
                  <a:pt x="147" y="305"/>
                </a:lnTo>
                <a:lnTo>
                  <a:pt x="148" y="326"/>
                </a:lnTo>
                <a:lnTo>
                  <a:pt x="149" y="336"/>
                </a:lnTo>
                <a:lnTo>
                  <a:pt x="150" y="345"/>
                </a:lnTo>
                <a:lnTo>
                  <a:pt x="153" y="365"/>
                </a:lnTo>
                <a:lnTo>
                  <a:pt x="273" y="365"/>
                </a:lnTo>
                <a:close/>
                <a:moveTo>
                  <a:pt x="273" y="521"/>
                </a:moveTo>
                <a:lnTo>
                  <a:pt x="273" y="389"/>
                </a:lnTo>
                <a:lnTo>
                  <a:pt x="159" y="389"/>
                </a:lnTo>
                <a:lnTo>
                  <a:pt x="162" y="399"/>
                </a:lnTo>
                <a:lnTo>
                  <a:pt x="165" y="410"/>
                </a:lnTo>
                <a:lnTo>
                  <a:pt x="172" y="430"/>
                </a:lnTo>
                <a:lnTo>
                  <a:pt x="176" y="439"/>
                </a:lnTo>
                <a:lnTo>
                  <a:pt x="180" y="448"/>
                </a:lnTo>
                <a:lnTo>
                  <a:pt x="189" y="465"/>
                </a:lnTo>
                <a:lnTo>
                  <a:pt x="199" y="481"/>
                </a:lnTo>
                <a:lnTo>
                  <a:pt x="205" y="488"/>
                </a:lnTo>
                <a:lnTo>
                  <a:pt x="210" y="494"/>
                </a:lnTo>
                <a:lnTo>
                  <a:pt x="216" y="500"/>
                </a:lnTo>
                <a:lnTo>
                  <a:pt x="222" y="506"/>
                </a:lnTo>
                <a:lnTo>
                  <a:pt x="228" y="511"/>
                </a:lnTo>
                <a:lnTo>
                  <a:pt x="234" y="516"/>
                </a:lnTo>
                <a:lnTo>
                  <a:pt x="243" y="518"/>
                </a:lnTo>
                <a:lnTo>
                  <a:pt x="253" y="519"/>
                </a:lnTo>
                <a:lnTo>
                  <a:pt x="263" y="521"/>
                </a:lnTo>
                <a:lnTo>
                  <a:pt x="273" y="521"/>
                </a:lnTo>
                <a:close/>
                <a:moveTo>
                  <a:pt x="297" y="389"/>
                </a:moveTo>
                <a:lnTo>
                  <a:pt x="297" y="521"/>
                </a:lnTo>
                <a:lnTo>
                  <a:pt x="307" y="521"/>
                </a:lnTo>
                <a:lnTo>
                  <a:pt x="317" y="519"/>
                </a:lnTo>
                <a:lnTo>
                  <a:pt x="327" y="518"/>
                </a:lnTo>
                <a:lnTo>
                  <a:pt x="336" y="516"/>
                </a:lnTo>
                <a:lnTo>
                  <a:pt x="343" y="511"/>
                </a:lnTo>
                <a:lnTo>
                  <a:pt x="349" y="506"/>
                </a:lnTo>
                <a:lnTo>
                  <a:pt x="354" y="500"/>
                </a:lnTo>
                <a:lnTo>
                  <a:pt x="360" y="494"/>
                </a:lnTo>
                <a:lnTo>
                  <a:pt x="365" y="488"/>
                </a:lnTo>
                <a:lnTo>
                  <a:pt x="371" y="481"/>
                </a:lnTo>
                <a:lnTo>
                  <a:pt x="376" y="473"/>
                </a:lnTo>
                <a:lnTo>
                  <a:pt x="381" y="465"/>
                </a:lnTo>
                <a:lnTo>
                  <a:pt x="385" y="457"/>
                </a:lnTo>
                <a:lnTo>
                  <a:pt x="390" y="448"/>
                </a:lnTo>
                <a:lnTo>
                  <a:pt x="394" y="439"/>
                </a:lnTo>
                <a:lnTo>
                  <a:pt x="398" y="430"/>
                </a:lnTo>
                <a:lnTo>
                  <a:pt x="405" y="410"/>
                </a:lnTo>
                <a:lnTo>
                  <a:pt x="411" y="389"/>
                </a:lnTo>
                <a:lnTo>
                  <a:pt x="297" y="389"/>
                </a:lnTo>
                <a:close/>
                <a:moveTo>
                  <a:pt x="297" y="205"/>
                </a:moveTo>
                <a:lnTo>
                  <a:pt x="297" y="365"/>
                </a:lnTo>
                <a:lnTo>
                  <a:pt x="417" y="365"/>
                </a:lnTo>
                <a:lnTo>
                  <a:pt x="420" y="345"/>
                </a:lnTo>
                <a:lnTo>
                  <a:pt x="421" y="336"/>
                </a:lnTo>
                <a:lnTo>
                  <a:pt x="422" y="326"/>
                </a:lnTo>
                <a:lnTo>
                  <a:pt x="424" y="305"/>
                </a:lnTo>
                <a:lnTo>
                  <a:pt x="424" y="285"/>
                </a:lnTo>
                <a:lnTo>
                  <a:pt x="424" y="264"/>
                </a:lnTo>
                <a:lnTo>
                  <a:pt x="422" y="244"/>
                </a:lnTo>
                <a:lnTo>
                  <a:pt x="421" y="234"/>
                </a:lnTo>
                <a:lnTo>
                  <a:pt x="420" y="224"/>
                </a:lnTo>
                <a:lnTo>
                  <a:pt x="417" y="205"/>
                </a:lnTo>
                <a:lnTo>
                  <a:pt x="297" y="205"/>
                </a:lnTo>
                <a:close/>
                <a:moveTo>
                  <a:pt x="297" y="48"/>
                </a:moveTo>
                <a:lnTo>
                  <a:pt x="297" y="181"/>
                </a:lnTo>
                <a:lnTo>
                  <a:pt x="411" y="181"/>
                </a:lnTo>
                <a:lnTo>
                  <a:pt x="408" y="170"/>
                </a:lnTo>
                <a:lnTo>
                  <a:pt x="405" y="159"/>
                </a:lnTo>
                <a:lnTo>
                  <a:pt x="398" y="140"/>
                </a:lnTo>
                <a:lnTo>
                  <a:pt x="394" y="130"/>
                </a:lnTo>
                <a:lnTo>
                  <a:pt x="390" y="121"/>
                </a:lnTo>
                <a:lnTo>
                  <a:pt x="381" y="104"/>
                </a:lnTo>
                <a:lnTo>
                  <a:pt x="371" y="89"/>
                </a:lnTo>
                <a:lnTo>
                  <a:pt x="365" y="82"/>
                </a:lnTo>
                <a:lnTo>
                  <a:pt x="360" y="75"/>
                </a:lnTo>
                <a:lnTo>
                  <a:pt x="354" y="69"/>
                </a:lnTo>
                <a:lnTo>
                  <a:pt x="349" y="63"/>
                </a:lnTo>
                <a:lnTo>
                  <a:pt x="343" y="58"/>
                </a:lnTo>
                <a:lnTo>
                  <a:pt x="336" y="53"/>
                </a:lnTo>
                <a:lnTo>
                  <a:pt x="327" y="51"/>
                </a:lnTo>
                <a:lnTo>
                  <a:pt x="317" y="50"/>
                </a:lnTo>
                <a:lnTo>
                  <a:pt x="307" y="49"/>
                </a:lnTo>
                <a:lnTo>
                  <a:pt x="29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8" name="Freeform 9"/>
          <p:cNvSpPr>
            <a:spLocks noChangeAspect="1" noEditPoints="1"/>
          </p:cNvSpPr>
          <p:nvPr/>
        </p:nvSpPr>
        <p:spPr bwMode="auto">
          <a:xfrm>
            <a:off x="9120336" y="5013176"/>
            <a:ext cx="504000" cy="448000"/>
          </a:xfrm>
          <a:custGeom>
            <a:avLst/>
            <a:gdLst>
              <a:gd name="T0" fmla="*/ 409 w 558"/>
              <a:gd name="T1" fmla="*/ 125 h 496"/>
              <a:gd name="T2" fmla="*/ 396 w 558"/>
              <a:gd name="T3" fmla="*/ 172 h 496"/>
              <a:gd name="T4" fmla="*/ 415 w 558"/>
              <a:gd name="T5" fmla="*/ 204 h 496"/>
              <a:gd name="T6" fmla="*/ 445 w 558"/>
              <a:gd name="T7" fmla="*/ 208 h 496"/>
              <a:gd name="T8" fmla="*/ 469 w 558"/>
              <a:gd name="T9" fmla="*/ 181 h 496"/>
              <a:gd name="T10" fmla="*/ 463 w 558"/>
              <a:gd name="T11" fmla="*/ 132 h 496"/>
              <a:gd name="T12" fmla="*/ 438 w 558"/>
              <a:gd name="T13" fmla="*/ 114 h 496"/>
              <a:gd name="T14" fmla="*/ 392 w 558"/>
              <a:gd name="T15" fmla="*/ 247 h 496"/>
              <a:gd name="T16" fmla="*/ 351 w 558"/>
              <a:gd name="T17" fmla="*/ 191 h 496"/>
              <a:gd name="T18" fmla="*/ 352 w 558"/>
              <a:gd name="T19" fmla="*/ 129 h 496"/>
              <a:gd name="T20" fmla="*/ 392 w 558"/>
              <a:gd name="T21" fmla="*/ 78 h 496"/>
              <a:gd name="T22" fmla="*/ 451 w 558"/>
              <a:gd name="T23" fmla="*/ 68 h 496"/>
              <a:gd name="T24" fmla="*/ 505 w 558"/>
              <a:gd name="T25" fmla="*/ 108 h 496"/>
              <a:gd name="T26" fmla="*/ 518 w 558"/>
              <a:gd name="T27" fmla="*/ 182 h 496"/>
              <a:gd name="T28" fmla="*/ 495 w 558"/>
              <a:gd name="T29" fmla="*/ 230 h 496"/>
              <a:gd name="T30" fmla="*/ 434 w 558"/>
              <a:gd name="T31" fmla="*/ 258 h 496"/>
              <a:gd name="T32" fmla="*/ 138 w 558"/>
              <a:gd name="T33" fmla="*/ 219 h 496"/>
              <a:gd name="T34" fmla="*/ 96 w 558"/>
              <a:gd name="T35" fmla="*/ 172 h 496"/>
              <a:gd name="T36" fmla="*/ 85 w 558"/>
              <a:gd name="T37" fmla="*/ 99 h 496"/>
              <a:gd name="T38" fmla="*/ 107 w 558"/>
              <a:gd name="T39" fmla="*/ 42 h 496"/>
              <a:gd name="T40" fmla="*/ 147 w 558"/>
              <a:gd name="T41" fmla="*/ 9 h 496"/>
              <a:gd name="T42" fmla="*/ 214 w 558"/>
              <a:gd name="T43" fmla="*/ 4 h 496"/>
              <a:gd name="T44" fmla="*/ 262 w 558"/>
              <a:gd name="T45" fmla="*/ 34 h 496"/>
              <a:gd name="T46" fmla="*/ 291 w 558"/>
              <a:gd name="T47" fmla="*/ 93 h 496"/>
              <a:gd name="T48" fmla="*/ 283 w 558"/>
              <a:gd name="T49" fmla="*/ 167 h 496"/>
              <a:gd name="T50" fmla="*/ 254 w 558"/>
              <a:gd name="T51" fmla="*/ 206 h 496"/>
              <a:gd name="T52" fmla="*/ 193 w 558"/>
              <a:gd name="T53" fmla="*/ 233 h 496"/>
              <a:gd name="T54" fmla="*/ 156 w 558"/>
              <a:gd name="T55" fmla="*/ 60 h 496"/>
              <a:gd name="T56" fmla="*/ 133 w 558"/>
              <a:gd name="T57" fmla="*/ 103 h 496"/>
              <a:gd name="T58" fmla="*/ 138 w 558"/>
              <a:gd name="T59" fmla="*/ 149 h 496"/>
              <a:gd name="T60" fmla="*/ 171 w 558"/>
              <a:gd name="T61" fmla="*/ 182 h 496"/>
              <a:gd name="T62" fmla="*/ 215 w 558"/>
              <a:gd name="T63" fmla="*/ 177 h 496"/>
              <a:gd name="T64" fmla="*/ 242 w 558"/>
              <a:gd name="T65" fmla="*/ 137 h 496"/>
              <a:gd name="T66" fmla="*/ 240 w 558"/>
              <a:gd name="T67" fmla="*/ 90 h 496"/>
              <a:gd name="T68" fmla="*/ 210 w 558"/>
              <a:gd name="T69" fmla="*/ 53 h 496"/>
              <a:gd name="T70" fmla="*/ 22 w 558"/>
              <a:gd name="T71" fmla="*/ 494 h 496"/>
              <a:gd name="T72" fmla="*/ 1 w 558"/>
              <a:gd name="T73" fmla="*/ 374 h 496"/>
              <a:gd name="T74" fmla="*/ 17 w 558"/>
              <a:gd name="T75" fmla="*/ 317 h 496"/>
              <a:gd name="T76" fmla="*/ 65 w 558"/>
              <a:gd name="T77" fmla="*/ 279 h 496"/>
              <a:gd name="T78" fmla="*/ 186 w 558"/>
              <a:gd name="T79" fmla="*/ 258 h 496"/>
              <a:gd name="T80" fmla="*/ 308 w 558"/>
              <a:gd name="T81" fmla="*/ 279 h 496"/>
              <a:gd name="T82" fmla="*/ 355 w 558"/>
              <a:gd name="T83" fmla="*/ 317 h 496"/>
              <a:gd name="T84" fmla="*/ 372 w 558"/>
              <a:gd name="T85" fmla="*/ 374 h 496"/>
              <a:gd name="T86" fmla="*/ 346 w 558"/>
              <a:gd name="T87" fmla="*/ 496 h 496"/>
              <a:gd name="T88" fmla="*/ 322 w 558"/>
              <a:gd name="T89" fmla="*/ 358 h 496"/>
              <a:gd name="T90" fmla="*/ 291 w 558"/>
              <a:gd name="T91" fmla="*/ 324 h 496"/>
              <a:gd name="T92" fmla="*/ 199 w 558"/>
              <a:gd name="T93" fmla="*/ 306 h 496"/>
              <a:gd name="T94" fmla="*/ 94 w 558"/>
              <a:gd name="T95" fmla="*/ 320 h 496"/>
              <a:gd name="T96" fmla="*/ 53 w 558"/>
              <a:gd name="T97" fmla="*/ 351 h 496"/>
              <a:gd name="T98" fmla="*/ 405 w 558"/>
              <a:gd name="T99" fmla="*/ 496 h 496"/>
              <a:gd name="T100" fmla="*/ 383 w 558"/>
              <a:gd name="T101" fmla="*/ 482 h 496"/>
              <a:gd name="T102" fmla="*/ 388 w 558"/>
              <a:gd name="T103" fmla="*/ 455 h 496"/>
              <a:gd name="T104" fmla="*/ 509 w 558"/>
              <a:gd name="T105" fmla="*/ 374 h 496"/>
              <a:gd name="T106" fmla="*/ 474 w 558"/>
              <a:gd name="T107" fmla="*/ 344 h 496"/>
              <a:gd name="T108" fmla="*/ 391 w 558"/>
              <a:gd name="T109" fmla="*/ 330 h 496"/>
              <a:gd name="T110" fmla="*/ 378 w 558"/>
              <a:gd name="T111" fmla="*/ 298 h 496"/>
              <a:gd name="T112" fmla="*/ 439 w 558"/>
              <a:gd name="T113" fmla="*/ 287 h 496"/>
              <a:gd name="T114" fmla="*/ 519 w 558"/>
              <a:gd name="T115" fmla="*/ 312 h 496"/>
              <a:gd name="T116" fmla="*/ 553 w 558"/>
              <a:gd name="T117" fmla="*/ 355 h 496"/>
              <a:gd name="T118" fmla="*/ 550 w 558"/>
              <a:gd name="T119" fmla="*/ 483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8" h="496">
                <a:moveTo>
                  <a:pt x="434" y="114"/>
                </a:moveTo>
                <a:lnTo>
                  <a:pt x="430" y="114"/>
                </a:lnTo>
                <a:lnTo>
                  <a:pt x="426" y="115"/>
                </a:lnTo>
                <a:lnTo>
                  <a:pt x="422" y="116"/>
                </a:lnTo>
                <a:lnTo>
                  <a:pt x="419" y="118"/>
                </a:lnTo>
                <a:lnTo>
                  <a:pt x="415" y="120"/>
                </a:lnTo>
                <a:lnTo>
                  <a:pt x="412" y="122"/>
                </a:lnTo>
                <a:lnTo>
                  <a:pt x="409" y="125"/>
                </a:lnTo>
                <a:lnTo>
                  <a:pt x="406" y="128"/>
                </a:lnTo>
                <a:lnTo>
                  <a:pt x="402" y="135"/>
                </a:lnTo>
                <a:lnTo>
                  <a:pt x="400" y="139"/>
                </a:lnTo>
                <a:lnTo>
                  <a:pt x="398" y="143"/>
                </a:lnTo>
                <a:lnTo>
                  <a:pt x="396" y="153"/>
                </a:lnTo>
                <a:lnTo>
                  <a:pt x="395" y="157"/>
                </a:lnTo>
                <a:lnTo>
                  <a:pt x="395" y="162"/>
                </a:lnTo>
                <a:lnTo>
                  <a:pt x="396" y="172"/>
                </a:lnTo>
                <a:lnTo>
                  <a:pt x="397" y="176"/>
                </a:lnTo>
                <a:lnTo>
                  <a:pt x="398" y="181"/>
                </a:lnTo>
                <a:lnTo>
                  <a:pt x="402" y="189"/>
                </a:lnTo>
                <a:lnTo>
                  <a:pt x="404" y="193"/>
                </a:lnTo>
                <a:lnTo>
                  <a:pt x="406" y="196"/>
                </a:lnTo>
                <a:lnTo>
                  <a:pt x="409" y="199"/>
                </a:lnTo>
                <a:lnTo>
                  <a:pt x="412" y="202"/>
                </a:lnTo>
                <a:lnTo>
                  <a:pt x="415" y="204"/>
                </a:lnTo>
                <a:lnTo>
                  <a:pt x="419" y="207"/>
                </a:lnTo>
                <a:lnTo>
                  <a:pt x="422" y="208"/>
                </a:lnTo>
                <a:lnTo>
                  <a:pt x="426" y="209"/>
                </a:lnTo>
                <a:lnTo>
                  <a:pt x="430" y="210"/>
                </a:lnTo>
                <a:lnTo>
                  <a:pt x="434" y="210"/>
                </a:lnTo>
                <a:lnTo>
                  <a:pt x="438" y="210"/>
                </a:lnTo>
                <a:lnTo>
                  <a:pt x="441" y="209"/>
                </a:lnTo>
                <a:lnTo>
                  <a:pt x="445" y="208"/>
                </a:lnTo>
                <a:lnTo>
                  <a:pt x="449" y="207"/>
                </a:lnTo>
                <a:lnTo>
                  <a:pt x="452" y="204"/>
                </a:lnTo>
                <a:lnTo>
                  <a:pt x="455" y="202"/>
                </a:lnTo>
                <a:lnTo>
                  <a:pt x="458" y="199"/>
                </a:lnTo>
                <a:lnTo>
                  <a:pt x="461" y="196"/>
                </a:lnTo>
                <a:lnTo>
                  <a:pt x="466" y="189"/>
                </a:lnTo>
                <a:lnTo>
                  <a:pt x="467" y="185"/>
                </a:lnTo>
                <a:lnTo>
                  <a:pt x="469" y="181"/>
                </a:lnTo>
                <a:lnTo>
                  <a:pt x="471" y="172"/>
                </a:lnTo>
                <a:lnTo>
                  <a:pt x="472" y="167"/>
                </a:lnTo>
                <a:lnTo>
                  <a:pt x="472" y="162"/>
                </a:lnTo>
                <a:lnTo>
                  <a:pt x="471" y="153"/>
                </a:lnTo>
                <a:lnTo>
                  <a:pt x="470" y="148"/>
                </a:lnTo>
                <a:lnTo>
                  <a:pt x="469" y="143"/>
                </a:lnTo>
                <a:lnTo>
                  <a:pt x="466" y="135"/>
                </a:lnTo>
                <a:lnTo>
                  <a:pt x="463" y="132"/>
                </a:lnTo>
                <a:lnTo>
                  <a:pt x="461" y="128"/>
                </a:lnTo>
                <a:lnTo>
                  <a:pt x="458" y="125"/>
                </a:lnTo>
                <a:lnTo>
                  <a:pt x="455" y="122"/>
                </a:lnTo>
                <a:lnTo>
                  <a:pt x="452" y="120"/>
                </a:lnTo>
                <a:lnTo>
                  <a:pt x="449" y="118"/>
                </a:lnTo>
                <a:lnTo>
                  <a:pt x="445" y="116"/>
                </a:lnTo>
                <a:lnTo>
                  <a:pt x="441" y="115"/>
                </a:lnTo>
                <a:lnTo>
                  <a:pt x="438" y="114"/>
                </a:lnTo>
                <a:lnTo>
                  <a:pt x="434" y="114"/>
                </a:lnTo>
                <a:close/>
                <a:moveTo>
                  <a:pt x="434" y="258"/>
                </a:moveTo>
                <a:lnTo>
                  <a:pt x="425" y="258"/>
                </a:lnTo>
                <a:lnTo>
                  <a:pt x="420" y="257"/>
                </a:lnTo>
                <a:lnTo>
                  <a:pt x="416" y="256"/>
                </a:lnTo>
                <a:lnTo>
                  <a:pt x="408" y="254"/>
                </a:lnTo>
                <a:lnTo>
                  <a:pt x="400" y="251"/>
                </a:lnTo>
                <a:lnTo>
                  <a:pt x="392" y="247"/>
                </a:lnTo>
                <a:lnTo>
                  <a:pt x="385" y="242"/>
                </a:lnTo>
                <a:lnTo>
                  <a:pt x="379" y="236"/>
                </a:lnTo>
                <a:lnTo>
                  <a:pt x="372" y="230"/>
                </a:lnTo>
                <a:lnTo>
                  <a:pt x="367" y="223"/>
                </a:lnTo>
                <a:lnTo>
                  <a:pt x="362" y="216"/>
                </a:lnTo>
                <a:lnTo>
                  <a:pt x="358" y="208"/>
                </a:lnTo>
                <a:lnTo>
                  <a:pt x="354" y="200"/>
                </a:lnTo>
                <a:lnTo>
                  <a:pt x="351" y="191"/>
                </a:lnTo>
                <a:lnTo>
                  <a:pt x="349" y="182"/>
                </a:lnTo>
                <a:lnTo>
                  <a:pt x="347" y="172"/>
                </a:lnTo>
                <a:lnTo>
                  <a:pt x="347" y="162"/>
                </a:lnTo>
                <a:lnTo>
                  <a:pt x="347" y="152"/>
                </a:lnTo>
                <a:lnTo>
                  <a:pt x="349" y="143"/>
                </a:lnTo>
                <a:lnTo>
                  <a:pt x="350" y="138"/>
                </a:lnTo>
                <a:lnTo>
                  <a:pt x="351" y="134"/>
                </a:lnTo>
                <a:lnTo>
                  <a:pt x="352" y="129"/>
                </a:lnTo>
                <a:lnTo>
                  <a:pt x="354" y="125"/>
                </a:lnTo>
                <a:lnTo>
                  <a:pt x="358" y="116"/>
                </a:lnTo>
                <a:lnTo>
                  <a:pt x="362" y="108"/>
                </a:lnTo>
                <a:lnTo>
                  <a:pt x="367" y="101"/>
                </a:lnTo>
                <a:lnTo>
                  <a:pt x="372" y="94"/>
                </a:lnTo>
                <a:lnTo>
                  <a:pt x="379" y="88"/>
                </a:lnTo>
                <a:lnTo>
                  <a:pt x="385" y="83"/>
                </a:lnTo>
                <a:lnTo>
                  <a:pt x="392" y="78"/>
                </a:lnTo>
                <a:lnTo>
                  <a:pt x="400" y="74"/>
                </a:lnTo>
                <a:lnTo>
                  <a:pt x="408" y="70"/>
                </a:lnTo>
                <a:lnTo>
                  <a:pt x="416" y="68"/>
                </a:lnTo>
                <a:lnTo>
                  <a:pt x="425" y="67"/>
                </a:lnTo>
                <a:lnTo>
                  <a:pt x="434" y="66"/>
                </a:lnTo>
                <a:lnTo>
                  <a:pt x="442" y="67"/>
                </a:lnTo>
                <a:lnTo>
                  <a:pt x="447" y="67"/>
                </a:lnTo>
                <a:lnTo>
                  <a:pt x="451" y="68"/>
                </a:lnTo>
                <a:lnTo>
                  <a:pt x="459" y="70"/>
                </a:lnTo>
                <a:lnTo>
                  <a:pt x="467" y="74"/>
                </a:lnTo>
                <a:lnTo>
                  <a:pt x="475" y="78"/>
                </a:lnTo>
                <a:lnTo>
                  <a:pt x="482" y="83"/>
                </a:lnTo>
                <a:lnTo>
                  <a:pt x="489" y="88"/>
                </a:lnTo>
                <a:lnTo>
                  <a:pt x="495" y="94"/>
                </a:lnTo>
                <a:lnTo>
                  <a:pt x="500" y="101"/>
                </a:lnTo>
                <a:lnTo>
                  <a:pt x="505" y="108"/>
                </a:lnTo>
                <a:lnTo>
                  <a:pt x="510" y="116"/>
                </a:lnTo>
                <a:lnTo>
                  <a:pt x="513" y="125"/>
                </a:lnTo>
                <a:lnTo>
                  <a:pt x="516" y="134"/>
                </a:lnTo>
                <a:lnTo>
                  <a:pt x="518" y="143"/>
                </a:lnTo>
                <a:lnTo>
                  <a:pt x="520" y="152"/>
                </a:lnTo>
                <a:lnTo>
                  <a:pt x="520" y="162"/>
                </a:lnTo>
                <a:lnTo>
                  <a:pt x="520" y="172"/>
                </a:lnTo>
                <a:lnTo>
                  <a:pt x="518" y="182"/>
                </a:lnTo>
                <a:lnTo>
                  <a:pt x="517" y="186"/>
                </a:lnTo>
                <a:lnTo>
                  <a:pt x="516" y="191"/>
                </a:lnTo>
                <a:lnTo>
                  <a:pt x="515" y="195"/>
                </a:lnTo>
                <a:lnTo>
                  <a:pt x="513" y="200"/>
                </a:lnTo>
                <a:lnTo>
                  <a:pt x="510" y="208"/>
                </a:lnTo>
                <a:lnTo>
                  <a:pt x="505" y="216"/>
                </a:lnTo>
                <a:lnTo>
                  <a:pt x="500" y="223"/>
                </a:lnTo>
                <a:lnTo>
                  <a:pt x="495" y="230"/>
                </a:lnTo>
                <a:lnTo>
                  <a:pt x="489" y="236"/>
                </a:lnTo>
                <a:lnTo>
                  <a:pt x="482" y="242"/>
                </a:lnTo>
                <a:lnTo>
                  <a:pt x="475" y="247"/>
                </a:lnTo>
                <a:lnTo>
                  <a:pt x="467" y="251"/>
                </a:lnTo>
                <a:lnTo>
                  <a:pt x="459" y="254"/>
                </a:lnTo>
                <a:lnTo>
                  <a:pt x="451" y="256"/>
                </a:lnTo>
                <a:lnTo>
                  <a:pt x="442" y="258"/>
                </a:lnTo>
                <a:lnTo>
                  <a:pt x="434" y="258"/>
                </a:lnTo>
                <a:close/>
                <a:moveTo>
                  <a:pt x="188" y="233"/>
                </a:moveTo>
                <a:lnTo>
                  <a:pt x="177" y="232"/>
                </a:lnTo>
                <a:lnTo>
                  <a:pt x="167" y="231"/>
                </a:lnTo>
                <a:lnTo>
                  <a:pt x="162" y="229"/>
                </a:lnTo>
                <a:lnTo>
                  <a:pt x="157" y="228"/>
                </a:lnTo>
                <a:lnTo>
                  <a:pt x="147" y="224"/>
                </a:lnTo>
                <a:lnTo>
                  <a:pt x="143" y="221"/>
                </a:lnTo>
                <a:lnTo>
                  <a:pt x="138" y="219"/>
                </a:lnTo>
                <a:lnTo>
                  <a:pt x="130" y="213"/>
                </a:lnTo>
                <a:lnTo>
                  <a:pt x="126" y="210"/>
                </a:lnTo>
                <a:lnTo>
                  <a:pt x="122" y="206"/>
                </a:lnTo>
                <a:lnTo>
                  <a:pt x="114" y="199"/>
                </a:lnTo>
                <a:lnTo>
                  <a:pt x="107" y="191"/>
                </a:lnTo>
                <a:lnTo>
                  <a:pt x="104" y="186"/>
                </a:lnTo>
                <a:lnTo>
                  <a:pt x="101" y="182"/>
                </a:lnTo>
                <a:lnTo>
                  <a:pt x="96" y="172"/>
                </a:lnTo>
                <a:lnTo>
                  <a:pt x="92" y="162"/>
                </a:lnTo>
                <a:lnTo>
                  <a:pt x="88" y="151"/>
                </a:lnTo>
                <a:lnTo>
                  <a:pt x="87" y="146"/>
                </a:lnTo>
                <a:lnTo>
                  <a:pt x="86" y="140"/>
                </a:lnTo>
                <a:lnTo>
                  <a:pt x="84" y="128"/>
                </a:lnTo>
                <a:lnTo>
                  <a:pt x="84" y="116"/>
                </a:lnTo>
                <a:lnTo>
                  <a:pt x="84" y="105"/>
                </a:lnTo>
                <a:lnTo>
                  <a:pt x="85" y="99"/>
                </a:lnTo>
                <a:lnTo>
                  <a:pt x="86" y="93"/>
                </a:lnTo>
                <a:lnTo>
                  <a:pt x="88" y="82"/>
                </a:lnTo>
                <a:lnTo>
                  <a:pt x="92" y="71"/>
                </a:lnTo>
                <a:lnTo>
                  <a:pt x="94" y="66"/>
                </a:lnTo>
                <a:lnTo>
                  <a:pt x="96" y="61"/>
                </a:lnTo>
                <a:lnTo>
                  <a:pt x="99" y="56"/>
                </a:lnTo>
                <a:lnTo>
                  <a:pt x="101" y="51"/>
                </a:lnTo>
                <a:lnTo>
                  <a:pt x="107" y="42"/>
                </a:lnTo>
                <a:lnTo>
                  <a:pt x="111" y="38"/>
                </a:lnTo>
                <a:lnTo>
                  <a:pt x="114" y="34"/>
                </a:lnTo>
                <a:lnTo>
                  <a:pt x="118" y="30"/>
                </a:lnTo>
                <a:lnTo>
                  <a:pt x="122" y="27"/>
                </a:lnTo>
                <a:lnTo>
                  <a:pt x="126" y="23"/>
                </a:lnTo>
                <a:lnTo>
                  <a:pt x="130" y="20"/>
                </a:lnTo>
                <a:lnTo>
                  <a:pt x="138" y="14"/>
                </a:lnTo>
                <a:lnTo>
                  <a:pt x="147" y="9"/>
                </a:lnTo>
                <a:lnTo>
                  <a:pt x="157" y="5"/>
                </a:lnTo>
                <a:lnTo>
                  <a:pt x="167" y="2"/>
                </a:lnTo>
                <a:lnTo>
                  <a:pt x="177" y="1"/>
                </a:lnTo>
                <a:lnTo>
                  <a:pt x="183" y="0"/>
                </a:lnTo>
                <a:lnTo>
                  <a:pt x="188" y="0"/>
                </a:lnTo>
                <a:lnTo>
                  <a:pt x="199" y="1"/>
                </a:lnTo>
                <a:lnTo>
                  <a:pt x="209" y="2"/>
                </a:lnTo>
                <a:lnTo>
                  <a:pt x="214" y="4"/>
                </a:lnTo>
                <a:lnTo>
                  <a:pt x="219" y="5"/>
                </a:lnTo>
                <a:lnTo>
                  <a:pt x="228" y="9"/>
                </a:lnTo>
                <a:lnTo>
                  <a:pt x="233" y="11"/>
                </a:lnTo>
                <a:lnTo>
                  <a:pt x="238" y="14"/>
                </a:lnTo>
                <a:lnTo>
                  <a:pt x="246" y="20"/>
                </a:lnTo>
                <a:lnTo>
                  <a:pt x="250" y="23"/>
                </a:lnTo>
                <a:lnTo>
                  <a:pt x="254" y="27"/>
                </a:lnTo>
                <a:lnTo>
                  <a:pt x="262" y="34"/>
                </a:lnTo>
                <a:lnTo>
                  <a:pt x="268" y="42"/>
                </a:lnTo>
                <a:lnTo>
                  <a:pt x="272" y="47"/>
                </a:lnTo>
                <a:lnTo>
                  <a:pt x="275" y="51"/>
                </a:lnTo>
                <a:lnTo>
                  <a:pt x="280" y="61"/>
                </a:lnTo>
                <a:lnTo>
                  <a:pt x="285" y="71"/>
                </a:lnTo>
                <a:lnTo>
                  <a:pt x="288" y="82"/>
                </a:lnTo>
                <a:lnTo>
                  <a:pt x="290" y="87"/>
                </a:lnTo>
                <a:lnTo>
                  <a:pt x="291" y="93"/>
                </a:lnTo>
                <a:lnTo>
                  <a:pt x="293" y="105"/>
                </a:lnTo>
                <a:lnTo>
                  <a:pt x="293" y="116"/>
                </a:lnTo>
                <a:lnTo>
                  <a:pt x="293" y="128"/>
                </a:lnTo>
                <a:lnTo>
                  <a:pt x="292" y="134"/>
                </a:lnTo>
                <a:lnTo>
                  <a:pt x="291" y="140"/>
                </a:lnTo>
                <a:lnTo>
                  <a:pt x="288" y="151"/>
                </a:lnTo>
                <a:lnTo>
                  <a:pt x="285" y="162"/>
                </a:lnTo>
                <a:lnTo>
                  <a:pt x="283" y="167"/>
                </a:lnTo>
                <a:lnTo>
                  <a:pt x="280" y="172"/>
                </a:lnTo>
                <a:lnTo>
                  <a:pt x="278" y="177"/>
                </a:lnTo>
                <a:lnTo>
                  <a:pt x="275" y="182"/>
                </a:lnTo>
                <a:lnTo>
                  <a:pt x="268" y="191"/>
                </a:lnTo>
                <a:lnTo>
                  <a:pt x="265" y="195"/>
                </a:lnTo>
                <a:lnTo>
                  <a:pt x="262" y="199"/>
                </a:lnTo>
                <a:lnTo>
                  <a:pt x="258" y="203"/>
                </a:lnTo>
                <a:lnTo>
                  <a:pt x="254" y="206"/>
                </a:lnTo>
                <a:lnTo>
                  <a:pt x="250" y="210"/>
                </a:lnTo>
                <a:lnTo>
                  <a:pt x="246" y="213"/>
                </a:lnTo>
                <a:lnTo>
                  <a:pt x="238" y="219"/>
                </a:lnTo>
                <a:lnTo>
                  <a:pt x="228" y="224"/>
                </a:lnTo>
                <a:lnTo>
                  <a:pt x="219" y="228"/>
                </a:lnTo>
                <a:lnTo>
                  <a:pt x="209" y="231"/>
                </a:lnTo>
                <a:lnTo>
                  <a:pt x="199" y="232"/>
                </a:lnTo>
                <a:lnTo>
                  <a:pt x="193" y="233"/>
                </a:lnTo>
                <a:lnTo>
                  <a:pt x="188" y="233"/>
                </a:lnTo>
                <a:close/>
                <a:moveTo>
                  <a:pt x="188" y="48"/>
                </a:moveTo>
                <a:lnTo>
                  <a:pt x="182" y="48"/>
                </a:lnTo>
                <a:lnTo>
                  <a:pt x="177" y="49"/>
                </a:lnTo>
                <a:lnTo>
                  <a:pt x="171" y="51"/>
                </a:lnTo>
                <a:lnTo>
                  <a:pt x="166" y="53"/>
                </a:lnTo>
                <a:lnTo>
                  <a:pt x="161" y="56"/>
                </a:lnTo>
                <a:lnTo>
                  <a:pt x="156" y="60"/>
                </a:lnTo>
                <a:lnTo>
                  <a:pt x="152" y="64"/>
                </a:lnTo>
                <a:lnTo>
                  <a:pt x="148" y="68"/>
                </a:lnTo>
                <a:lnTo>
                  <a:pt x="144" y="73"/>
                </a:lnTo>
                <a:lnTo>
                  <a:pt x="141" y="78"/>
                </a:lnTo>
                <a:lnTo>
                  <a:pt x="138" y="84"/>
                </a:lnTo>
                <a:lnTo>
                  <a:pt x="136" y="90"/>
                </a:lnTo>
                <a:lnTo>
                  <a:pt x="134" y="96"/>
                </a:lnTo>
                <a:lnTo>
                  <a:pt x="133" y="103"/>
                </a:lnTo>
                <a:lnTo>
                  <a:pt x="132" y="109"/>
                </a:lnTo>
                <a:lnTo>
                  <a:pt x="132" y="116"/>
                </a:lnTo>
                <a:lnTo>
                  <a:pt x="132" y="123"/>
                </a:lnTo>
                <a:lnTo>
                  <a:pt x="133" y="130"/>
                </a:lnTo>
                <a:lnTo>
                  <a:pt x="133" y="134"/>
                </a:lnTo>
                <a:lnTo>
                  <a:pt x="134" y="137"/>
                </a:lnTo>
                <a:lnTo>
                  <a:pt x="136" y="143"/>
                </a:lnTo>
                <a:lnTo>
                  <a:pt x="138" y="149"/>
                </a:lnTo>
                <a:lnTo>
                  <a:pt x="141" y="155"/>
                </a:lnTo>
                <a:lnTo>
                  <a:pt x="144" y="160"/>
                </a:lnTo>
                <a:lnTo>
                  <a:pt x="148" y="165"/>
                </a:lnTo>
                <a:lnTo>
                  <a:pt x="152" y="169"/>
                </a:lnTo>
                <a:lnTo>
                  <a:pt x="156" y="173"/>
                </a:lnTo>
                <a:lnTo>
                  <a:pt x="161" y="177"/>
                </a:lnTo>
                <a:lnTo>
                  <a:pt x="166" y="180"/>
                </a:lnTo>
                <a:lnTo>
                  <a:pt x="171" y="182"/>
                </a:lnTo>
                <a:lnTo>
                  <a:pt x="177" y="184"/>
                </a:lnTo>
                <a:lnTo>
                  <a:pt x="182" y="185"/>
                </a:lnTo>
                <a:lnTo>
                  <a:pt x="188" y="185"/>
                </a:lnTo>
                <a:lnTo>
                  <a:pt x="194" y="185"/>
                </a:lnTo>
                <a:lnTo>
                  <a:pt x="199" y="184"/>
                </a:lnTo>
                <a:lnTo>
                  <a:pt x="205" y="182"/>
                </a:lnTo>
                <a:lnTo>
                  <a:pt x="210" y="180"/>
                </a:lnTo>
                <a:lnTo>
                  <a:pt x="215" y="177"/>
                </a:lnTo>
                <a:lnTo>
                  <a:pt x="219" y="173"/>
                </a:lnTo>
                <a:lnTo>
                  <a:pt x="224" y="169"/>
                </a:lnTo>
                <a:lnTo>
                  <a:pt x="228" y="165"/>
                </a:lnTo>
                <a:lnTo>
                  <a:pt x="231" y="160"/>
                </a:lnTo>
                <a:lnTo>
                  <a:pt x="234" y="155"/>
                </a:lnTo>
                <a:lnTo>
                  <a:pt x="237" y="149"/>
                </a:lnTo>
                <a:lnTo>
                  <a:pt x="240" y="143"/>
                </a:lnTo>
                <a:lnTo>
                  <a:pt x="242" y="137"/>
                </a:lnTo>
                <a:lnTo>
                  <a:pt x="243" y="130"/>
                </a:lnTo>
                <a:lnTo>
                  <a:pt x="244" y="123"/>
                </a:lnTo>
                <a:lnTo>
                  <a:pt x="244" y="116"/>
                </a:lnTo>
                <a:lnTo>
                  <a:pt x="244" y="109"/>
                </a:lnTo>
                <a:lnTo>
                  <a:pt x="243" y="103"/>
                </a:lnTo>
                <a:lnTo>
                  <a:pt x="242" y="99"/>
                </a:lnTo>
                <a:lnTo>
                  <a:pt x="242" y="96"/>
                </a:lnTo>
                <a:lnTo>
                  <a:pt x="240" y="90"/>
                </a:lnTo>
                <a:lnTo>
                  <a:pt x="237" y="84"/>
                </a:lnTo>
                <a:lnTo>
                  <a:pt x="234" y="78"/>
                </a:lnTo>
                <a:lnTo>
                  <a:pt x="231" y="73"/>
                </a:lnTo>
                <a:lnTo>
                  <a:pt x="228" y="68"/>
                </a:lnTo>
                <a:lnTo>
                  <a:pt x="224" y="64"/>
                </a:lnTo>
                <a:lnTo>
                  <a:pt x="219" y="60"/>
                </a:lnTo>
                <a:lnTo>
                  <a:pt x="215" y="56"/>
                </a:lnTo>
                <a:lnTo>
                  <a:pt x="210" y="53"/>
                </a:lnTo>
                <a:lnTo>
                  <a:pt x="205" y="51"/>
                </a:lnTo>
                <a:lnTo>
                  <a:pt x="199" y="49"/>
                </a:lnTo>
                <a:lnTo>
                  <a:pt x="194" y="48"/>
                </a:lnTo>
                <a:lnTo>
                  <a:pt x="188" y="48"/>
                </a:lnTo>
                <a:close/>
                <a:moveTo>
                  <a:pt x="341" y="496"/>
                </a:moveTo>
                <a:lnTo>
                  <a:pt x="31" y="496"/>
                </a:lnTo>
                <a:lnTo>
                  <a:pt x="27" y="496"/>
                </a:lnTo>
                <a:lnTo>
                  <a:pt x="22" y="494"/>
                </a:lnTo>
                <a:lnTo>
                  <a:pt x="18" y="492"/>
                </a:lnTo>
                <a:lnTo>
                  <a:pt x="15" y="490"/>
                </a:lnTo>
                <a:lnTo>
                  <a:pt x="12" y="486"/>
                </a:lnTo>
                <a:lnTo>
                  <a:pt x="10" y="483"/>
                </a:lnTo>
                <a:lnTo>
                  <a:pt x="9" y="481"/>
                </a:lnTo>
                <a:lnTo>
                  <a:pt x="8" y="478"/>
                </a:lnTo>
                <a:lnTo>
                  <a:pt x="7" y="474"/>
                </a:lnTo>
                <a:lnTo>
                  <a:pt x="1" y="374"/>
                </a:lnTo>
                <a:lnTo>
                  <a:pt x="0" y="367"/>
                </a:lnTo>
                <a:lnTo>
                  <a:pt x="1" y="360"/>
                </a:lnTo>
                <a:lnTo>
                  <a:pt x="2" y="352"/>
                </a:lnTo>
                <a:lnTo>
                  <a:pt x="4" y="345"/>
                </a:lnTo>
                <a:lnTo>
                  <a:pt x="7" y="338"/>
                </a:lnTo>
                <a:lnTo>
                  <a:pt x="10" y="331"/>
                </a:lnTo>
                <a:lnTo>
                  <a:pt x="13" y="324"/>
                </a:lnTo>
                <a:lnTo>
                  <a:pt x="17" y="317"/>
                </a:lnTo>
                <a:lnTo>
                  <a:pt x="22" y="311"/>
                </a:lnTo>
                <a:lnTo>
                  <a:pt x="27" y="305"/>
                </a:lnTo>
                <a:lnTo>
                  <a:pt x="33" y="299"/>
                </a:lnTo>
                <a:lnTo>
                  <a:pt x="38" y="294"/>
                </a:lnTo>
                <a:lnTo>
                  <a:pt x="45" y="290"/>
                </a:lnTo>
                <a:lnTo>
                  <a:pt x="51" y="285"/>
                </a:lnTo>
                <a:lnTo>
                  <a:pt x="58" y="282"/>
                </a:lnTo>
                <a:lnTo>
                  <a:pt x="65" y="279"/>
                </a:lnTo>
                <a:lnTo>
                  <a:pt x="80" y="274"/>
                </a:lnTo>
                <a:lnTo>
                  <a:pt x="94" y="270"/>
                </a:lnTo>
                <a:lnTo>
                  <a:pt x="110" y="266"/>
                </a:lnTo>
                <a:lnTo>
                  <a:pt x="125" y="263"/>
                </a:lnTo>
                <a:lnTo>
                  <a:pt x="140" y="261"/>
                </a:lnTo>
                <a:lnTo>
                  <a:pt x="155" y="259"/>
                </a:lnTo>
                <a:lnTo>
                  <a:pt x="171" y="258"/>
                </a:lnTo>
                <a:lnTo>
                  <a:pt x="186" y="258"/>
                </a:lnTo>
                <a:lnTo>
                  <a:pt x="201" y="258"/>
                </a:lnTo>
                <a:lnTo>
                  <a:pt x="217" y="259"/>
                </a:lnTo>
                <a:lnTo>
                  <a:pt x="232" y="261"/>
                </a:lnTo>
                <a:lnTo>
                  <a:pt x="247" y="263"/>
                </a:lnTo>
                <a:lnTo>
                  <a:pt x="262" y="266"/>
                </a:lnTo>
                <a:lnTo>
                  <a:pt x="278" y="270"/>
                </a:lnTo>
                <a:lnTo>
                  <a:pt x="293" y="274"/>
                </a:lnTo>
                <a:lnTo>
                  <a:pt x="308" y="279"/>
                </a:lnTo>
                <a:lnTo>
                  <a:pt x="315" y="282"/>
                </a:lnTo>
                <a:lnTo>
                  <a:pt x="322" y="285"/>
                </a:lnTo>
                <a:lnTo>
                  <a:pt x="328" y="290"/>
                </a:lnTo>
                <a:lnTo>
                  <a:pt x="334" y="294"/>
                </a:lnTo>
                <a:lnTo>
                  <a:pt x="340" y="299"/>
                </a:lnTo>
                <a:lnTo>
                  <a:pt x="346" y="305"/>
                </a:lnTo>
                <a:lnTo>
                  <a:pt x="351" y="311"/>
                </a:lnTo>
                <a:lnTo>
                  <a:pt x="355" y="317"/>
                </a:lnTo>
                <a:lnTo>
                  <a:pt x="359" y="324"/>
                </a:lnTo>
                <a:lnTo>
                  <a:pt x="363" y="331"/>
                </a:lnTo>
                <a:lnTo>
                  <a:pt x="366" y="338"/>
                </a:lnTo>
                <a:lnTo>
                  <a:pt x="369" y="345"/>
                </a:lnTo>
                <a:lnTo>
                  <a:pt x="370" y="352"/>
                </a:lnTo>
                <a:lnTo>
                  <a:pt x="372" y="360"/>
                </a:lnTo>
                <a:lnTo>
                  <a:pt x="372" y="367"/>
                </a:lnTo>
                <a:lnTo>
                  <a:pt x="372" y="374"/>
                </a:lnTo>
                <a:lnTo>
                  <a:pt x="365" y="474"/>
                </a:lnTo>
                <a:lnTo>
                  <a:pt x="365" y="478"/>
                </a:lnTo>
                <a:lnTo>
                  <a:pt x="363" y="483"/>
                </a:lnTo>
                <a:lnTo>
                  <a:pt x="361" y="486"/>
                </a:lnTo>
                <a:lnTo>
                  <a:pt x="358" y="490"/>
                </a:lnTo>
                <a:lnTo>
                  <a:pt x="354" y="492"/>
                </a:lnTo>
                <a:lnTo>
                  <a:pt x="350" y="494"/>
                </a:lnTo>
                <a:lnTo>
                  <a:pt x="346" y="496"/>
                </a:lnTo>
                <a:lnTo>
                  <a:pt x="341" y="496"/>
                </a:lnTo>
                <a:close/>
                <a:moveTo>
                  <a:pt x="54" y="448"/>
                </a:moveTo>
                <a:lnTo>
                  <a:pt x="319" y="448"/>
                </a:lnTo>
                <a:lnTo>
                  <a:pt x="324" y="371"/>
                </a:lnTo>
                <a:lnTo>
                  <a:pt x="324" y="368"/>
                </a:lnTo>
                <a:lnTo>
                  <a:pt x="324" y="365"/>
                </a:lnTo>
                <a:lnTo>
                  <a:pt x="323" y="361"/>
                </a:lnTo>
                <a:lnTo>
                  <a:pt x="322" y="358"/>
                </a:lnTo>
                <a:lnTo>
                  <a:pt x="319" y="351"/>
                </a:lnTo>
                <a:lnTo>
                  <a:pt x="316" y="344"/>
                </a:lnTo>
                <a:lnTo>
                  <a:pt x="313" y="341"/>
                </a:lnTo>
                <a:lnTo>
                  <a:pt x="311" y="338"/>
                </a:lnTo>
                <a:lnTo>
                  <a:pt x="305" y="332"/>
                </a:lnTo>
                <a:lnTo>
                  <a:pt x="298" y="327"/>
                </a:lnTo>
                <a:lnTo>
                  <a:pt x="295" y="325"/>
                </a:lnTo>
                <a:lnTo>
                  <a:pt x="291" y="324"/>
                </a:lnTo>
                <a:lnTo>
                  <a:pt x="279" y="320"/>
                </a:lnTo>
                <a:lnTo>
                  <a:pt x="265" y="316"/>
                </a:lnTo>
                <a:lnTo>
                  <a:pt x="259" y="314"/>
                </a:lnTo>
                <a:lnTo>
                  <a:pt x="252" y="313"/>
                </a:lnTo>
                <a:lnTo>
                  <a:pt x="239" y="310"/>
                </a:lnTo>
                <a:lnTo>
                  <a:pt x="226" y="308"/>
                </a:lnTo>
                <a:lnTo>
                  <a:pt x="213" y="307"/>
                </a:lnTo>
                <a:lnTo>
                  <a:pt x="199" y="306"/>
                </a:lnTo>
                <a:lnTo>
                  <a:pt x="186" y="306"/>
                </a:lnTo>
                <a:lnTo>
                  <a:pt x="173" y="306"/>
                </a:lnTo>
                <a:lnTo>
                  <a:pt x="159" y="307"/>
                </a:lnTo>
                <a:lnTo>
                  <a:pt x="146" y="308"/>
                </a:lnTo>
                <a:lnTo>
                  <a:pt x="133" y="310"/>
                </a:lnTo>
                <a:lnTo>
                  <a:pt x="120" y="313"/>
                </a:lnTo>
                <a:lnTo>
                  <a:pt x="107" y="316"/>
                </a:lnTo>
                <a:lnTo>
                  <a:pt x="94" y="320"/>
                </a:lnTo>
                <a:lnTo>
                  <a:pt x="81" y="324"/>
                </a:lnTo>
                <a:lnTo>
                  <a:pt x="78" y="325"/>
                </a:lnTo>
                <a:lnTo>
                  <a:pt x="74" y="327"/>
                </a:lnTo>
                <a:lnTo>
                  <a:pt x="68" y="332"/>
                </a:lnTo>
                <a:lnTo>
                  <a:pt x="62" y="338"/>
                </a:lnTo>
                <a:lnTo>
                  <a:pt x="60" y="341"/>
                </a:lnTo>
                <a:lnTo>
                  <a:pt x="57" y="344"/>
                </a:lnTo>
                <a:lnTo>
                  <a:pt x="53" y="351"/>
                </a:lnTo>
                <a:lnTo>
                  <a:pt x="52" y="355"/>
                </a:lnTo>
                <a:lnTo>
                  <a:pt x="50" y="358"/>
                </a:lnTo>
                <a:lnTo>
                  <a:pt x="49" y="365"/>
                </a:lnTo>
                <a:lnTo>
                  <a:pt x="49" y="368"/>
                </a:lnTo>
                <a:lnTo>
                  <a:pt x="49" y="371"/>
                </a:lnTo>
                <a:lnTo>
                  <a:pt x="54" y="448"/>
                </a:lnTo>
                <a:close/>
                <a:moveTo>
                  <a:pt x="528" y="496"/>
                </a:moveTo>
                <a:lnTo>
                  <a:pt x="405" y="496"/>
                </a:lnTo>
                <a:lnTo>
                  <a:pt x="400" y="496"/>
                </a:lnTo>
                <a:lnTo>
                  <a:pt x="396" y="494"/>
                </a:lnTo>
                <a:lnTo>
                  <a:pt x="394" y="493"/>
                </a:lnTo>
                <a:lnTo>
                  <a:pt x="392" y="492"/>
                </a:lnTo>
                <a:lnTo>
                  <a:pt x="390" y="491"/>
                </a:lnTo>
                <a:lnTo>
                  <a:pt x="388" y="489"/>
                </a:lnTo>
                <a:lnTo>
                  <a:pt x="385" y="486"/>
                </a:lnTo>
                <a:lnTo>
                  <a:pt x="383" y="482"/>
                </a:lnTo>
                <a:lnTo>
                  <a:pt x="382" y="477"/>
                </a:lnTo>
                <a:lnTo>
                  <a:pt x="381" y="472"/>
                </a:lnTo>
                <a:lnTo>
                  <a:pt x="382" y="467"/>
                </a:lnTo>
                <a:lnTo>
                  <a:pt x="383" y="463"/>
                </a:lnTo>
                <a:lnTo>
                  <a:pt x="384" y="461"/>
                </a:lnTo>
                <a:lnTo>
                  <a:pt x="385" y="459"/>
                </a:lnTo>
                <a:lnTo>
                  <a:pt x="387" y="457"/>
                </a:lnTo>
                <a:lnTo>
                  <a:pt x="388" y="455"/>
                </a:lnTo>
                <a:lnTo>
                  <a:pt x="392" y="452"/>
                </a:lnTo>
                <a:lnTo>
                  <a:pt x="396" y="450"/>
                </a:lnTo>
                <a:lnTo>
                  <a:pt x="400" y="449"/>
                </a:lnTo>
                <a:lnTo>
                  <a:pt x="405" y="448"/>
                </a:lnTo>
                <a:lnTo>
                  <a:pt x="506" y="448"/>
                </a:lnTo>
                <a:lnTo>
                  <a:pt x="510" y="384"/>
                </a:lnTo>
                <a:lnTo>
                  <a:pt x="510" y="380"/>
                </a:lnTo>
                <a:lnTo>
                  <a:pt x="509" y="374"/>
                </a:lnTo>
                <a:lnTo>
                  <a:pt x="506" y="369"/>
                </a:lnTo>
                <a:lnTo>
                  <a:pt x="503" y="363"/>
                </a:lnTo>
                <a:lnTo>
                  <a:pt x="499" y="358"/>
                </a:lnTo>
                <a:lnTo>
                  <a:pt x="495" y="354"/>
                </a:lnTo>
                <a:lnTo>
                  <a:pt x="492" y="352"/>
                </a:lnTo>
                <a:lnTo>
                  <a:pt x="490" y="350"/>
                </a:lnTo>
                <a:lnTo>
                  <a:pt x="484" y="347"/>
                </a:lnTo>
                <a:lnTo>
                  <a:pt x="474" y="344"/>
                </a:lnTo>
                <a:lnTo>
                  <a:pt x="464" y="341"/>
                </a:lnTo>
                <a:lnTo>
                  <a:pt x="453" y="338"/>
                </a:lnTo>
                <a:lnTo>
                  <a:pt x="443" y="336"/>
                </a:lnTo>
                <a:lnTo>
                  <a:pt x="421" y="333"/>
                </a:lnTo>
                <a:lnTo>
                  <a:pt x="411" y="332"/>
                </a:lnTo>
                <a:lnTo>
                  <a:pt x="400" y="332"/>
                </a:lnTo>
                <a:lnTo>
                  <a:pt x="395" y="331"/>
                </a:lnTo>
                <a:lnTo>
                  <a:pt x="391" y="330"/>
                </a:lnTo>
                <a:lnTo>
                  <a:pt x="387" y="328"/>
                </a:lnTo>
                <a:lnTo>
                  <a:pt x="383" y="325"/>
                </a:lnTo>
                <a:lnTo>
                  <a:pt x="380" y="321"/>
                </a:lnTo>
                <a:lnTo>
                  <a:pt x="378" y="317"/>
                </a:lnTo>
                <a:lnTo>
                  <a:pt x="377" y="312"/>
                </a:lnTo>
                <a:lnTo>
                  <a:pt x="376" y="308"/>
                </a:lnTo>
                <a:lnTo>
                  <a:pt x="377" y="303"/>
                </a:lnTo>
                <a:lnTo>
                  <a:pt x="378" y="298"/>
                </a:lnTo>
                <a:lnTo>
                  <a:pt x="381" y="294"/>
                </a:lnTo>
                <a:lnTo>
                  <a:pt x="384" y="291"/>
                </a:lnTo>
                <a:lnTo>
                  <a:pt x="387" y="288"/>
                </a:lnTo>
                <a:lnTo>
                  <a:pt x="391" y="285"/>
                </a:lnTo>
                <a:lnTo>
                  <a:pt x="396" y="284"/>
                </a:lnTo>
                <a:lnTo>
                  <a:pt x="401" y="284"/>
                </a:lnTo>
                <a:lnTo>
                  <a:pt x="426" y="285"/>
                </a:lnTo>
                <a:lnTo>
                  <a:pt x="439" y="287"/>
                </a:lnTo>
                <a:lnTo>
                  <a:pt x="451" y="289"/>
                </a:lnTo>
                <a:lnTo>
                  <a:pt x="464" y="291"/>
                </a:lnTo>
                <a:lnTo>
                  <a:pt x="476" y="294"/>
                </a:lnTo>
                <a:lnTo>
                  <a:pt x="488" y="298"/>
                </a:lnTo>
                <a:lnTo>
                  <a:pt x="500" y="302"/>
                </a:lnTo>
                <a:lnTo>
                  <a:pt x="507" y="305"/>
                </a:lnTo>
                <a:lnTo>
                  <a:pt x="513" y="308"/>
                </a:lnTo>
                <a:lnTo>
                  <a:pt x="519" y="312"/>
                </a:lnTo>
                <a:lnTo>
                  <a:pt x="524" y="316"/>
                </a:lnTo>
                <a:lnTo>
                  <a:pt x="530" y="321"/>
                </a:lnTo>
                <a:lnTo>
                  <a:pt x="534" y="326"/>
                </a:lnTo>
                <a:lnTo>
                  <a:pt x="539" y="331"/>
                </a:lnTo>
                <a:lnTo>
                  <a:pt x="543" y="337"/>
                </a:lnTo>
                <a:lnTo>
                  <a:pt x="547" y="343"/>
                </a:lnTo>
                <a:lnTo>
                  <a:pt x="550" y="349"/>
                </a:lnTo>
                <a:lnTo>
                  <a:pt x="553" y="355"/>
                </a:lnTo>
                <a:lnTo>
                  <a:pt x="555" y="362"/>
                </a:lnTo>
                <a:lnTo>
                  <a:pt x="557" y="368"/>
                </a:lnTo>
                <a:lnTo>
                  <a:pt x="558" y="375"/>
                </a:lnTo>
                <a:lnTo>
                  <a:pt x="558" y="381"/>
                </a:lnTo>
                <a:lnTo>
                  <a:pt x="558" y="388"/>
                </a:lnTo>
                <a:lnTo>
                  <a:pt x="552" y="474"/>
                </a:lnTo>
                <a:lnTo>
                  <a:pt x="551" y="478"/>
                </a:lnTo>
                <a:lnTo>
                  <a:pt x="550" y="483"/>
                </a:lnTo>
                <a:lnTo>
                  <a:pt x="548" y="486"/>
                </a:lnTo>
                <a:lnTo>
                  <a:pt x="545" y="490"/>
                </a:lnTo>
                <a:lnTo>
                  <a:pt x="541" y="492"/>
                </a:lnTo>
                <a:lnTo>
                  <a:pt x="537" y="494"/>
                </a:lnTo>
                <a:lnTo>
                  <a:pt x="533" y="496"/>
                </a:lnTo>
                <a:lnTo>
                  <a:pt x="528" y="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9" name="Freeform 10"/>
          <p:cNvSpPr>
            <a:spLocks noChangeAspect="1" noEditPoints="1"/>
          </p:cNvSpPr>
          <p:nvPr/>
        </p:nvSpPr>
        <p:spPr bwMode="auto">
          <a:xfrm>
            <a:off x="551440" y="3573016"/>
            <a:ext cx="504000" cy="505813"/>
          </a:xfrm>
          <a:custGeom>
            <a:avLst/>
            <a:gdLst>
              <a:gd name="T0" fmla="*/ 81 w 556"/>
              <a:gd name="T1" fmla="*/ 287 h 558"/>
              <a:gd name="T2" fmla="*/ 42 w 556"/>
              <a:gd name="T3" fmla="*/ 254 h 558"/>
              <a:gd name="T4" fmla="*/ 25 w 556"/>
              <a:gd name="T5" fmla="*/ 199 h 558"/>
              <a:gd name="T6" fmla="*/ 35 w 556"/>
              <a:gd name="T7" fmla="*/ 56 h 558"/>
              <a:gd name="T8" fmla="*/ 69 w 556"/>
              <a:gd name="T9" fmla="*/ 17 h 558"/>
              <a:gd name="T10" fmla="*/ 123 w 556"/>
              <a:gd name="T11" fmla="*/ 0 h 558"/>
              <a:gd name="T12" fmla="*/ 170 w 556"/>
              <a:gd name="T13" fmla="*/ 12 h 558"/>
              <a:gd name="T14" fmla="*/ 210 w 556"/>
              <a:gd name="T15" fmla="*/ 51 h 558"/>
              <a:gd name="T16" fmla="*/ 222 w 556"/>
              <a:gd name="T17" fmla="*/ 199 h 558"/>
              <a:gd name="T18" fmla="*/ 210 w 556"/>
              <a:gd name="T19" fmla="*/ 246 h 558"/>
              <a:gd name="T20" fmla="*/ 170 w 556"/>
              <a:gd name="T21" fmla="*/ 285 h 558"/>
              <a:gd name="T22" fmla="*/ 123 w 556"/>
              <a:gd name="T23" fmla="*/ 48 h 558"/>
              <a:gd name="T24" fmla="*/ 96 w 556"/>
              <a:gd name="T25" fmla="*/ 57 h 558"/>
              <a:gd name="T26" fmla="*/ 77 w 556"/>
              <a:gd name="T27" fmla="*/ 79 h 558"/>
              <a:gd name="T28" fmla="*/ 74 w 556"/>
              <a:gd name="T29" fmla="*/ 204 h 558"/>
              <a:gd name="T30" fmla="*/ 85 w 556"/>
              <a:gd name="T31" fmla="*/ 231 h 558"/>
              <a:gd name="T32" fmla="*/ 109 w 556"/>
              <a:gd name="T33" fmla="*/ 247 h 558"/>
              <a:gd name="T34" fmla="*/ 138 w 556"/>
              <a:gd name="T35" fmla="*/ 247 h 558"/>
              <a:gd name="T36" fmla="*/ 162 w 556"/>
              <a:gd name="T37" fmla="*/ 231 h 558"/>
              <a:gd name="T38" fmla="*/ 173 w 556"/>
              <a:gd name="T39" fmla="*/ 204 h 558"/>
              <a:gd name="T40" fmla="*/ 170 w 556"/>
              <a:gd name="T41" fmla="*/ 79 h 558"/>
              <a:gd name="T42" fmla="*/ 151 w 556"/>
              <a:gd name="T43" fmla="*/ 57 h 558"/>
              <a:gd name="T44" fmla="*/ 123 w 556"/>
              <a:gd name="T45" fmla="*/ 48 h 558"/>
              <a:gd name="T46" fmla="*/ 390 w 556"/>
              <a:gd name="T47" fmla="*/ 539 h 558"/>
              <a:gd name="T48" fmla="*/ 351 w 556"/>
              <a:gd name="T49" fmla="*/ 506 h 558"/>
              <a:gd name="T50" fmla="*/ 334 w 556"/>
              <a:gd name="T51" fmla="*/ 451 h 558"/>
              <a:gd name="T52" fmla="*/ 344 w 556"/>
              <a:gd name="T53" fmla="*/ 308 h 558"/>
              <a:gd name="T54" fmla="*/ 378 w 556"/>
              <a:gd name="T55" fmla="*/ 269 h 558"/>
              <a:gd name="T56" fmla="*/ 432 w 556"/>
              <a:gd name="T57" fmla="*/ 252 h 558"/>
              <a:gd name="T58" fmla="*/ 479 w 556"/>
              <a:gd name="T59" fmla="*/ 264 h 558"/>
              <a:gd name="T60" fmla="*/ 519 w 556"/>
              <a:gd name="T61" fmla="*/ 303 h 558"/>
              <a:gd name="T62" fmla="*/ 531 w 556"/>
              <a:gd name="T63" fmla="*/ 451 h 558"/>
              <a:gd name="T64" fmla="*/ 519 w 556"/>
              <a:gd name="T65" fmla="*/ 498 h 558"/>
              <a:gd name="T66" fmla="*/ 479 w 556"/>
              <a:gd name="T67" fmla="*/ 537 h 558"/>
              <a:gd name="T68" fmla="*/ 432 w 556"/>
              <a:gd name="T69" fmla="*/ 300 h 558"/>
              <a:gd name="T70" fmla="*/ 405 w 556"/>
              <a:gd name="T71" fmla="*/ 309 h 558"/>
              <a:gd name="T72" fmla="*/ 386 w 556"/>
              <a:gd name="T73" fmla="*/ 331 h 558"/>
              <a:gd name="T74" fmla="*/ 383 w 556"/>
              <a:gd name="T75" fmla="*/ 456 h 558"/>
              <a:gd name="T76" fmla="*/ 394 w 556"/>
              <a:gd name="T77" fmla="*/ 483 h 558"/>
              <a:gd name="T78" fmla="*/ 418 w 556"/>
              <a:gd name="T79" fmla="*/ 499 h 558"/>
              <a:gd name="T80" fmla="*/ 447 w 556"/>
              <a:gd name="T81" fmla="*/ 499 h 558"/>
              <a:gd name="T82" fmla="*/ 471 w 556"/>
              <a:gd name="T83" fmla="*/ 483 h 558"/>
              <a:gd name="T84" fmla="*/ 482 w 556"/>
              <a:gd name="T85" fmla="*/ 456 h 558"/>
              <a:gd name="T86" fmla="*/ 479 w 556"/>
              <a:gd name="T87" fmla="*/ 331 h 558"/>
              <a:gd name="T88" fmla="*/ 460 w 556"/>
              <a:gd name="T89" fmla="*/ 309 h 558"/>
              <a:gd name="T90" fmla="*/ 432 w 556"/>
              <a:gd name="T91" fmla="*/ 300 h 558"/>
              <a:gd name="T92" fmla="*/ 516 w 556"/>
              <a:gd name="T93" fmla="*/ 191 h 558"/>
              <a:gd name="T94" fmla="*/ 508 w 556"/>
              <a:gd name="T95" fmla="*/ 85 h 558"/>
              <a:gd name="T96" fmla="*/ 24 w 556"/>
              <a:gd name="T97" fmla="*/ 558 h 558"/>
              <a:gd name="T98" fmla="*/ 3 w 556"/>
              <a:gd name="T99" fmla="*/ 545 h 558"/>
              <a:gd name="T100" fmla="*/ 4 w 556"/>
              <a:gd name="T101" fmla="*/ 521 h 558"/>
              <a:gd name="T102" fmla="*/ 374 w 556"/>
              <a:gd name="T103" fmla="*/ 48 h 558"/>
              <a:gd name="T104" fmla="*/ 362 w 556"/>
              <a:gd name="T105" fmla="*/ 31 h 558"/>
              <a:gd name="T106" fmla="*/ 367 w 556"/>
              <a:gd name="T107" fmla="*/ 11 h 558"/>
              <a:gd name="T108" fmla="*/ 531 w 556"/>
              <a:gd name="T109" fmla="*/ 3 h 558"/>
              <a:gd name="T110" fmla="*/ 548 w 556"/>
              <a:gd name="T111" fmla="*/ 10 h 558"/>
              <a:gd name="T112" fmla="*/ 555 w 556"/>
              <a:gd name="T113" fmla="*/ 178 h 558"/>
              <a:gd name="T114" fmla="*/ 545 w 556"/>
              <a:gd name="T115" fmla="*/ 19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558">
                <a:moveTo>
                  <a:pt x="123" y="297"/>
                </a:moveTo>
                <a:lnTo>
                  <a:pt x="113" y="297"/>
                </a:lnTo>
                <a:lnTo>
                  <a:pt x="104" y="295"/>
                </a:lnTo>
                <a:lnTo>
                  <a:pt x="94" y="293"/>
                </a:lnTo>
                <a:lnTo>
                  <a:pt x="85" y="289"/>
                </a:lnTo>
                <a:lnTo>
                  <a:pt x="81" y="287"/>
                </a:lnTo>
                <a:lnTo>
                  <a:pt x="77" y="285"/>
                </a:lnTo>
                <a:lnTo>
                  <a:pt x="69" y="280"/>
                </a:lnTo>
                <a:lnTo>
                  <a:pt x="61" y="275"/>
                </a:lnTo>
                <a:lnTo>
                  <a:pt x="54" y="268"/>
                </a:lnTo>
                <a:lnTo>
                  <a:pt x="48" y="261"/>
                </a:lnTo>
                <a:lnTo>
                  <a:pt x="42" y="254"/>
                </a:lnTo>
                <a:lnTo>
                  <a:pt x="37" y="246"/>
                </a:lnTo>
                <a:lnTo>
                  <a:pt x="33" y="237"/>
                </a:lnTo>
                <a:lnTo>
                  <a:pt x="30" y="228"/>
                </a:lnTo>
                <a:lnTo>
                  <a:pt x="27" y="219"/>
                </a:lnTo>
                <a:lnTo>
                  <a:pt x="26" y="209"/>
                </a:lnTo>
                <a:lnTo>
                  <a:pt x="25" y="199"/>
                </a:lnTo>
                <a:lnTo>
                  <a:pt x="25" y="98"/>
                </a:lnTo>
                <a:lnTo>
                  <a:pt x="26" y="88"/>
                </a:lnTo>
                <a:lnTo>
                  <a:pt x="27" y="78"/>
                </a:lnTo>
                <a:lnTo>
                  <a:pt x="30" y="69"/>
                </a:lnTo>
                <a:lnTo>
                  <a:pt x="33" y="60"/>
                </a:lnTo>
                <a:lnTo>
                  <a:pt x="35" y="56"/>
                </a:lnTo>
                <a:lnTo>
                  <a:pt x="37" y="51"/>
                </a:lnTo>
                <a:lnTo>
                  <a:pt x="42" y="43"/>
                </a:lnTo>
                <a:lnTo>
                  <a:pt x="48" y="36"/>
                </a:lnTo>
                <a:lnTo>
                  <a:pt x="54" y="29"/>
                </a:lnTo>
                <a:lnTo>
                  <a:pt x="61" y="23"/>
                </a:lnTo>
                <a:lnTo>
                  <a:pt x="69" y="17"/>
                </a:lnTo>
                <a:lnTo>
                  <a:pt x="77" y="12"/>
                </a:lnTo>
                <a:lnTo>
                  <a:pt x="85" y="8"/>
                </a:lnTo>
                <a:lnTo>
                  <a:pt x="94" y="5"/>
                </a:lnTo>
                <a:lnTo>
                  <a:pt x="104" y="2"/>
                </a:lnTo>
                <a:lnTo>
                  <a:pt x="113" y="1"/>
                </a:lnTo>
                <a:lnTo>
                  <a:pt x="123" y="0"/>
                </a:lnTo>
                <a:lnTo>
                  <a:pt x="133" y="1"/>
                </a:lnTo>
                <a:lnTo>
                  <a:pt x="143" y="2"/>
                </a:lnTo>
                <a:lnTo>
                  <a:pt x="153" y="5"/>
                </a:lnTo>
                <a:lnTo>
                  <a:pt x="162" y="8"/>
                </a:lnTo>
                <a:lnTo>
                  <a:pt x="166" y="10"/>
                </a:lnTo>
                <a:lnTo>
                  <a:pt x="170" y="12"/>
                </a:lnTo>
                <a:lnTo>
                  <a:pt x="178" y="17"/>
                </a:lnTo>
                <a:lnTo>
                  <a:pt x="186" y="23"/>
                </a:lnTo>
                <a:lnTo>
                  <a:pt x="193" y="29"/>
                </a:lnTo>
                <a:lnTo>
                  <a:pt x="199" y="36"/>
                </a:lnTo>
                <a:lnTo>
                  <a:pt x="205" y="43"/>
                </a:lnTo>
                <a:lnTo>
                  <a:pt x="210" y="51"/>
                </a:lnTo>
                <a:lnTo>
                  <a:pt x="214" y="60"/>
                </a:lnTo>
                <a:lnTo>
                  <a:pt x="217" y="69"/>
                </a:lnTo>
                <a:lnTo>
                  <a:pt x="220" y="78"/>
                </a:lnTo>
                <a:lnTo>
                  <a:pt x="221" y="88"/>
                </a:lnTo>
                <a:lnTo>
                  <a:pt x="222" y="98"/>
                </a:lnTo>
                <a:lnTo>
                  <a:pt x="222" y="199"/>
                </a:lnTo>
                <a:lnTo>
                  <a:pt x="221" y="209"/>
                </a:lnTo>
                <a:lnTo>
                  <a:pt x="220" y="219"/>
                </a:lnTo>
                <a:lnTo>
                  <a:pt x="217" y="228"/>
                </a:lnTo>
                <a:lnTo>
                  <a:pt x="214" y="237"/>
                </a:lnTo>
                <a:lnTo>
                  <a:pt x="212" y="242"/>
                </a:lnTo>
                <a:lnTo>
                  <a:pt x="210" y="246"/>
                </a:lnTo>
                <a:lnTo>
                  <a:pt x="205" y="254"/>
                </a:lnTo>
                <a:lnTo>
                  <a:pt x="199" y="261"/>
                </a:lnTo>
                <a:lnTo>
                  <a:pt x="193" y="268"/>
                </a:lnTo>
                <a:lnTo>
                  <a:pt x="186" y="275"/>
                </a:lnTo>
                <a:lnTo>
                  <a:pt x="178" y="280"/>
                </a:lnTo>
                <a:lnTo>
                  <a:pt x="170" y="285"/>
                </a:lnTo>
                <a:lnTo>
                  <a:pt x="162" y="289"/>
                </a:lnTo>
                <a:lnTo>
                  <a:pt x="153" y="293"/>
                </a:lnTo>
                <a:lnTo>
                  <a:pt x="143" y="295"/>
                </a:lnTo>
                <a:lnTo>
                  <a:pt x="133" y="297"/>
                </a:lnTo>
                <a:lnTo>
                  <a:pt x="123" y="297"/>
                </a:lnTo>
                <a:close/>
                <a:moveTo>
                  <a:pt x="123" y="48"/>
                </a:moveTo>
                <a:lnTo>
                  <a:pt x="118" y="48"/>
                </a:lnTo>
                <a:lnTo>
                  <a:pt x="113" y="49"/>
                </a:lnTo>
                <a:lnTo>
                  <a:pt x="109" y="50"/>
                </a:lnTo>
                <a:lnTo>
                  <a:pt x="104" y="52"/>
                </a:lnTo>
                <a:lnTo>
                  <a:pt x="100" y="54"/>
                </a:lnTo>
                <a:lnTo>
                  <a:pt x="96" y="57"/>
                </a:lnTo>
                <a:lnTo>
                  <a:pt x="92" y="60"/>
                </a:lnTo>
                <a:lnTo>
                  <a:pt x="88" y="63"/>
                </a:lnTo>
                <a:lnTo>
                  <a:pt x="85" y="66"/>
                </a:lnTo>
                <a:lnTo>
                  <a:pt x="82" y="70"/>
                </a:lnTo>
                <a:lnTo>
                  <a:pt x="79" y="74"/>
                </a:lnTo>
                <a:lnTo>
                  <a:pt x="77" y="79"/>
                </a:lnTo>
                <a:lnTo>
                  <a:pt x="76" y="83"/>
                </a:lnTo>
                <a:lnTo>
                  <a:pt x="74" y="88"/>
                </a:lnTo>
                <a:lnTo>
                  <a:pt x="74" y="93"/>
                </a:lnTo>
                <a:lnTo>
                  <a:pt x="73" y="98"/>
                </a:lnTo>
                <a:lnTo>
                  <a:pt x="73" y="199"/>
                </a:lnTo>
                <a:lnTo>
                  <a:pt x="74" y="204"/>
                </a:lnTo>
                <a:lnTo>
                  <a:pt x="74" y="209"/>
                </a:lnTo>
                <a:lnTo>
                  <a:pt x="76" y="214"/>
                </a:lnTo>
                <a:lnTo>
                  <a:pt x="77" y="219"/>
                </a:lnTo>
                <a:lnTo>
                  <a:pt x="79" y="223"/>
                </a:lnTo>
                <a:lnTo>
                  <a:pt x="82" y="227"/>
                </a:lnTo>
                <a:lnTo>
                  <a:pt x="85" y="231"/>
                </a:lnTo>
                <a:lnTo>
                  <a:pt x="88" y="234"/>
                </a:lnTo>
                <a:lnTo>
                  <a:pt x="92" y="238"/>
                </a:lnTo>
                <a:lnTo>
                  <a:pt x="96" y="241"/>
                </a:lnTo>
                <a:lnTo>
                  <a:pt x="100" y="243"/>
                </a:lnTo>
                <a:lnTo>
                  <a:pt x="104" y="245"/>
                </a:lnTo>
                <a:lnTo>
                  <a:pt x="109" y="247"/>
                </a:lnTo>
                <a:lnTo>
                  <a:pt x="113" y="248"/>
                </a:lnTo>
                <a:lnTo>
                  <a:pt x="118" y="249"/>
                </a:lnTo>
                <a:lnTo>
                  <a:pt x="123" y="249"/>
                </a:lnTo>
                <a:lnTo>
                  <a:pt x="129" y="249"/>
                </a:lnTo>
                <a:lnTo>
                  <a:pt x="134" y="248"/>
                </a:lnTo>
                <a:lnTo>
                  <a:pt x="138" y="247"/>
                </a:lnTo>
                <a:lnTo>
                  <a:pt x="143" y="245"/>
                </a:lnTo>
                <a:lnTo>
                  <a:pt x="147" y="243"/>
                </a:lnTo>
                <a:lnTo>
                  <a:pt x="151" y="241"/>
                </a:lnTo>
                <a:lnTo>
                  <a:pt x="155" y="238"/>
                </a:lnTo>
                <a:lnTo>
                  <a:pt x="159" y="234"/>
                </a:lnTo>
                <a:lnTo>
                  <a:pt x="162" y="231"/>
                </a:lnTo>
                <a:lnTo>
                  <a:pt x="165" y="227"/>
                </a:lnTo>
                <a:lnTo>
                  <a:pt x="167" y="223"/>
                </a:lnTo>
                <a:lnTo>
                  <a:pt x="170" y="219"/>
                </a:lnTo>
                <a:lnTo>
                  <a:pt x="171" y="214"/>
                </a:lnTo>
                <a:lnTo>
                  <a:pt x="172" y="209"/>
                </a:lnTo>
                <a:lnTo>
                  <a:pt x="173" y="204"/>
                </a:lnTo>
                <a:lnTo>
                  <a:pt x="174" y="199"/>
                </a:lnTo>
                <a:lnTo>
                  <a:pt x="174" y="98"/>
                </a:lnTo>
                <a:lnTo>
                  <a:pt x="173" y="93"/>
                </a:lnTo>
                <a:lnTo>
                  <a:pt x="172" y="88"/>
                </a:lnTo>
                <a:lnTo>
                  <a:pt x="171" y="83"/>
                </a:lnTo>
                <a:lnTo>
                  <a:pt x="170" y="79"/>
                </a:lnTo>
                <a:lnTo>
                  <a:pt x="167" y="74"/>
                </a:lnTo>
                <a:lnTo>
                  <a:pt x="165" y="70"/>
                </a:lnTo>
                <a:lnTo>
                  <a:pt x="162" y="66"/>
                </a:lnTo>
                <a:lnTo>
                  <a:pt x="159" y="63"/>
                </a:lnTo>
                <a:lnTo>
                  <a:pt x="155" y="60"/>
                </a:lnTo>
                <a:lnTo>
                  <a:pt x="151" y="57"/>
                </a:lnTo>
                <a:lnTo>
                  <a:pt x="147" y="54"/>
                </a:lnTo>
                <a:lnTo>
                  <a:pt x="143" y="52"/>
                </a:lnTo>
                <a:lnTo>
                  <a:pt x="138" y="50"/>
                </a:lnTo>
                <a:lnTo>
                  <a:pt x="134" y="49"/>
                </a:lnTo>
                <a:lnTo>
                  <a:pt x="129" y="48"/>
                </a:lnTo>
                <a:lnTo>
                  <a:pt x="123" y="48"/>
                </a:lnTo>
                <a:close/>
                <a:moveTo>
                  <a:pt x="432" y="549"/>
                </a:moveTo>
                <a:lnTo>
                  <a:pt x="422" y="549"/>
                </a:lnTo>
                <a:lnTo>
                  <a:pt x="413" y="547"/>
                </a:lnTo>
                <a:lnTo>
                  <a:pt x="403" y="545"/>
                </a:lnTo>
                <a:lnTo>
                  <a:pt x="394" y="541"/>
                </a:lnTo>
                <a:lnTo>
                  <a:pt x="390" y="539"/>
                </a:lnTo>
                <a:lnTo>
                  <a:pt x="386" y="537"/>
                </a:lnTo>
                <a:lnTo>
                  <a:pt x="378" y="532"/>
                </a:lnTo>
                <a:lnTo>
                  <a:pt x="370" y="527"/>
                </a:lnTo>
                <a:lnTo>
                  <a:pt x="363" y="520"/>
                </a:lnTo>
                <a:lnTo>
                  <a:pt x="357" y="513"/>
                </a:lnTo>
                <a:lnTo>
                  <a:pt x="351" y="506"/>
                </a:lnTo>
                <a:lnTo>
                  <a:pt x="346" y="498"/>
                </a:lnTo>
                <a:lnTo>
                  <a:pt x="342" y="489"/>
                </a:lnTo>
                <a:lnTo>
                  <a:pt x="339" y="480"/>
                </a:lnTo>
                <a:lnTo>
                  <a:pt x="336" y="471"/>
                </a:lnTo>
                <a:lnTo>
                  <a:pt x="335" y="461"/>
                </a:lnTo>
                <a:lnTo>
                  <a:pt x="334" y="451"/>
                </a:lnTo>
                <a:lnTo>
                  <a:pt x="334" y="350"/>
                </a:lnTo>
                <a:lnTo>
                  <a:pt x="335" y="340"/>
                </a:lnTo>
                <a:lnTo>
                  <a:pt x="336" y="330"/>
                </a:lnTo>
                <a:lnTo>
                  <a:pt x="339" y="321"/>
                </a:lnTo>
                <a:lnTo>
                  <a:pt x="342" y="312"/>
                </a:lnTo>
                <a:lnTo>
                  <a:pt x="344" y="308"/>
                </a:lnTo>
                <a:lnTo>
                  <a:pt x="346" y="303"/>
                </a:lnTo>
                <a:lnTo>
                  <a:pt x="351" y="295"/>
                </a:lnTo>
                <a:lnTo>
                  <a:pt x="357" y="288"/>
                </a:lnTo>
                <a:lnTo>
                  <a:pt x="363" y="281"/>
                </a:lnTo>
                <a:lnTo>
                  <a:pt x="370" y="275"/>
                </a:lnTo>
                <a:lnTo>
                  <a:pt x="378" y="269"/>
                </a:lnTo>
                <a:lnTo>
                  <a:pt x="386" y="264"/>
                </a:lnTo>
                <a:lnTo>
                  <a:pt x="394" y="260"/>
                </a:lnTo>
                <a:lnTo>
                  <a:pt x="403" y="257"/>
                </a:lnTo>
                <a:lnTo>
                  <a:pt x="413" y="254"/>
                </a:lnTo>
                <a:lnTo>
                  <a:pt x="422" y="253"/>
                </a:lnTo>
                <a:lnTo>
                  <a:pt x="432" y="252"/>
                </a:lnTo>
                <a:lnTo>
                  <a:pt x="442" y="253"/>
                </a:lnTo>
                <a:lnTo>
                  <a:pt x="452" y="254"/>
                </a:lnTo>
                <a:lnTo>
                  <a:pt x="462" y="257"/>
                </a:lnTo>
                <a:lnTo>
                  <a:pt x="471" y="260"/>
                </a:lnTo>
                <a:lnTo>
                  <a:pt x="475" y="262"/>
                </a:lnTo>
                <a:lnTo>
                  <a:pt x="479" y="264"/>
                </a:lnTo>
                <a:lnTo>
                  <a:pt x="487" y="269"/>
                </a:lnTo>
                <a:lnTo>
                  <a:pt x="495" y="275"/>
                </a:lnTo>
                <a:lnTo>
                  <a:pt x="502" y="281"/>
                </a:lnTo>
                <a:lnTo>
                  <a:pt x="508" y="288"/>
                </a:lnTo>
                <a:lnTo>
                  <a:pt x="514" y="295"/>
                </a:lnTo>
                <a:lnTo>
                  <a:pt x="519" y="303"/>
                </a:lnTo>
                <a:lnTo>
                  <a:pt x="523" y="312"/>
                </a:lnTo>
                <a:lnTo>
                  <a:pt x="526" y="321"/>
                </a:lnTo>
                <a:lnTo>
                  <a:pt x="529" y="330"/>
                </a:lnTo>
                <a:lnTo>
                  <a:pt x="530" y="340"/>
                </a:lnTo>
                <a:lnTo>
                  <a:pt x="531" y="350"/>
                </a:lnTo>
                <a:lnTo>
                  <a:pt x="531" y="451"/>
                </a:lnTo>
                <a:lnTo>
                  <a:pt x="530" y="461"/>
                </a:lnTo>
                <a:lnTo>
                  <a:pt x="529" y="471"/>
                </a:lnTo>
                <a:lnTo>
                  <a:pt x="526" y="480"/>
                </a:lnTo>
                <a:lnTo>
                  <a:pt x="523" y="489"/>
                </a:lnTo>
                <a:lnTo>
                  <a:pt x="521" y="494"/>
                </a:lnTo>
                <a:lnTo>
                  <a:pt x="519" y="498"/>
                </a:lnTo>
                <a:lnTo>
                  <a:pt x="514" y="506"/>
                </a:lnTo>
                <a:lnTo>
                  <a:pt x="508" y="513"/>
                </a:lnTo>
                <a:lnTo>
                  <a:pt x="502" y="520"/>
                </a:lnTo>
                <a:lnTo>
                  <a:pt x="495" y="527"/>
                </a:lnTo>
                <a:lnTo>
                  <a:pt x="487" y="532"/>
                </a:lnTo>
                <a:lnTo>
                  <a:pt x="479" y="537"/>
                </a:lnTo>
                <a:lnTo>
                  <a:pt x="471" y="541"/>
                </a:lnTo>
                <a:lnTo>
                  <a:pt x="462" y="545"/>
                </a:lnTo>
                <a:lnTo>
                  <a:pt x="452" y="547"/>
                </a:lnTo>
                <a:lnTo>
                  <a:pt x="442" y="549"/>
                </a:lnTo>
                <a:lnTo>
                  <a:pt x="432" y="549"/>
                </a:lnTo>
                <a:close/>
                <a:moveTo>
                  <a:pt x="432" y="300"/>
                </a:moveTo>
                <a:lnTo>
                  <a:pt x="427" y="300"/>
                </a:lnTo>
                <a:lnTo>
                  <a:pt x="422" y="301"/>
                </a:lnTo>
                <a:lnTo>
                  <a:pt x="418" y="302"/>
                </a:lnTo>
                <a:lnTo>
                  <a:pt x="413" y="304"/>
                </a:lnTo>
                <a:lnTo>
                  <a:pt x="409" y="306"/>
                </a:lnTo>
                <a:lnTo>
                  <a:pt x="405" y="309"/>
                </a:lnTo>
                <a:lnTo>
                  <a:pt x="401" y="312"/>
                </a:lnTo>
                <a:lnTo>
                  <a:pt x="397" y="315"/>
                </a:lnTo>
                <a:lnTo>
                  <a:pt x="394" y="318"/>
                </a:lnTo>
                <a:lnTo>
                  <a:pt x="391" y="322"/>
                </a:lnTo>
                <a:lnTo>
                  <a:pt x="388" y="326"/>
                </a:lnTo>
                <a:lnTo>
                  <a:pt x="386" y="331"/>
                </a:lnTo>
                <a:lnTo>
                  <a:pt x="385" y="335"/>
                </a:lnTo>
                <a:lnTo>
                  <a:pt x="383" y="340"/>
                </a:lnTo>
                <a:lnTo>
                  <a:pt x="383" y="345"/>
                </a:lnTo>
                <a:lnTo>
                  <a:pt x="382" y="350"/>
                </a:lnTo>
                <a:lnTo>
                  <a:pt x="382" y="451"/>
                </a:lnTo>
                <a:lnTo>
                  <a:pt x="383" y="456"/>
                </a:lnTo>
                <a:lnTo>
                  <a:pt x="383" y="461"/>
                </a:lnTo>
                <a:lnTo>
                  <a:pt x="385" y="466"/>
                </a:lnTo>
                <a:lnTo>
                  <a:pt x="386" y="471"/>
                </a:lnTo>
                <a:lnTo>
                  <a:pt x="388" y="475"/>
                </a:lnTo>
                <a:lnTo>
                  <a:pt x="391" y="479"/>
                </a:lnTo>
                <a:lnTo>
                  <a:pt x="394" y="483"/>
                </a:lnTo>
                <a:lnTo>
                  <a:pt x="397" y="486"/>
                </a:lnTo>
                <a:lnTo>
                  <a:pt x="401" y="490"/>
                </a:lnTo>
                <a:lnTo>
                  <a:pt x="405" y="493"/>
                </a:lnTo>
                <a:lnTo>
                  <a:pt x="409" y="495"/>
                </a:lnTo>
                <a:lnTo>
                  <a:pt x="413" y="497"/>
                </a:lnTo>
                <a:lnTo>
                  <a:pt x="418" y="499"/>
                </a:lnTo>
                <a:lnTo>
                  <a:pt x="422" y="500"/>
                </a:lnTo>
                <a:lnTo>
                  <a:pt x="427" y="501"/>
                </a:lnTo>
                <a:lnTo>
                  <a:pt x="432" y="501"/>
                </a:lnTo>
                <a:lnTo>
                  <a:pt x="438" y="501"/>
                </a:lnTo>
                <a:lnTo>
                  <a:pt x="443" y="500"/>
                </a:lnTo>
                <a:lnTo>
                  <a:pt x="447" y="499"/>
                </a:lnTo>
                <a:lnTo>
                  <a:pt x="452" y="497"/>
                </a:lnTo>
                <a:lnTo>
                  <a:pt x="456" y="495"/>
                </a:lnTo>
                <a:lnTo>
                  <a:pt x="460" y="493"/>
                </a:lnTo>
                <a:lnTo>
                  <a:pt x="464" y="490"/>
                </a:lnTo>
                <a:lnTo>
                  <a:pt x="468" y="486"/>
                </a:lnTo>
                <a:lnTo>
                  <a:pt x="471" y="483"/>
                </a:lnTo>
                <a:lnTo>
                  <a:pt x="474" y="479"/>
                </a:lnTo>
                <a:lnTo>
                  <a:pt x="476" y="475"/>
                </a:lnTo>
                <a:lnTo>
                  <a:pt x="479" y="471"/>
                </a:lnTo>
                <a:lnTo>
                  <a:pt x="480" y="466"/>
                </a:lnTo>
                <a:lnTo>
                  <a:pt x="481" y="461"/>
                </a:lnTo>
                <a:lnTo>
                  <a:pt x="482" y="456"/>
                </a:lnTo>
                <a:lnTo>
                  <a:pt x="483" y="451"/>
                </a:lnTo>
                <a:lnTo>
                  <a:pt x="483" y="350"/>
                </a:lnTo>
                <a:lnTo>
                  <a:pt x="482" y="345"/>
                </a:lnTo>
                <a:lnTo>
                  <a:pt x="481" y="340"/>
                </a:lnTo>
                <a:lnTo>
                  <a:pt x="480" y="335"/>
                </a:lnTo>
                <a:lnTo>
                  <a:pt x="479" y="331"/>
                </a:lnTo>
                <a:lnTo>
                  <a:pt x="476" y="326"/>
                </a:lnTo>
                <a:lnTo>
                  <a:pt x="474" y="322"/>
                </a:lnTo>
                <a:lnTo>
                  <a:pt x="471" y="318"/>
                </a:lnTo>
                <a:lnTo>
                  <a:pt x="468" y="315"/>
                </a:lnTo>
                <a:lnTo>
                  <a:pt x="464" y="312"/>
                </a:lnTo>
                <a:lnTo>
                  <a:pt x="460" y="309"/>
                </a:lnTo>
                <a:lnTo>
                  <a:pt x="456" y="306"/>
                </a:lnTo>
                <a:lnTo>
                  <a:pt x="452" y="304"/>
                </a:lnTo>
                <a:lnTo>
                  <a:pt x="447" y="302"/>
                </a:lnTo>
                <a:lnTo>
                  <a:pt x="443" y="301"/>
                </a:lnTo>
                <a:lnTo>
                  <a:pt x="438" y="300"/>
                </a:lnTo>
                <a:lnTo>
                  <a:pt x="432" y="300"/>
                </a:lnTo>
                <a:close/>
                <a:moveTo>
                  <a:pt x="532" y="197"/>
                </a:moveTo>
                <a:lnTo>
                  <a:pt x="527" y="196"/>
                </a:lnTo>
                <a:lnTo>
                  <a:pt x="522" y="195"/>
                </a:lnTo>
                <a:lnTo>
                  <a:pt x="520" y="194"/>
                </a:lnTo>
                <a:lnTo>
                  <a:pt x="518" y="193"/>
                </a:lnTo>
                <a:lnTo>
                  <a:pt x="516" y="191"/>
                </a:lnTo>
                <a:lnTo>
                  <a:pt x="515" y="190"/>
                </a:lnTo>
                <a:lnTo>
                  <a:pt x="512" y="186"/>
                </a:lnTo>
                <a:lnTo>
                  <a:pt x="509" y="182"/>
                </a:lnTo>
                <a:lnTo>
                  <a:pt x="508" y="178"/>
                </a:lnTo>
                <a:lnTo>
                  <a:pt x="508" y="173"/>
                </a:lnTo>
                <a:lnTo>
                  <a:pt x="508" y="85"/>
                </a:lnTo>
                <a:lnTo>
                  <a:pt x="41" y="551"/>
                </a:lnTo>
                <a:lnTo>
                  <a:pt x="38" y="554"/>
                </a:lnTo>
                <a:lnTo>
                  <a:pt x="36" y="555"/>
                </a:lnTo>
                <a:lnTo>
                  <a:pt x="33" y="556"/>
                </a:lnTo>
                <a:lnTo>
                  <a:pt x="29" y="557"/>
                </a:lnTo>
                <a:lnTo>
                  <a:pt x="24" y="558"/>
                </a:lnTo>
                <a:lnTo>
                  <a:pt x="20" y="557"/>
                </a:lnTo>
                <a:lnTo>
                  <a:pt x="15" y="556"/>
                </a:lnTo>
                <a:lnTo>
                  <a:pt x="11" y="554"/>
                </a:lnTo>
                <a:lnTo>
                  <a:pt x="7" y="551"/>
                </a:lnTo>
                <a:lnTo>
                  <a:pt x="4" y="547"/>
                </a:lnTo>
                <a:lnTo>
                  <a:pt x="3" y="545"/>
                </a:lnTo>
                <a:lnTo>
                  <a:pt x="2" y="543"/>
                </a:lnTo>
                <a:lnTo>
                  <a:pt x="1" y="538"/>
                </a:lnTo>
                <a:lnTo>
                  <a:pt x="0" y="534"/>
                </a:lnTo>
                <a:lnTo>
                  <a:pt x="1" y="529"/>
                </a:lnTo>
                <a:lnTo>
                  <a:pt x="2" y="525"/>
                </a:lnTo>
                <a:lnTo>
                  <a:pt x="4" y="521"/>
                </a:lnTo>
                <a:lnTo>
                  <a:pt x="7" y="517"/>
                </a:lnTo>
                <a:lnTo>
                  <a:pt x="474" y="51"/>
                </a:lnTo>
                <a:lnTo>
                  <a:pt x="385" y="51"/>
                </a:lnTo>
                <a:lnTo>
                  <a:pt x="380" y="50"/>
                </a:lnTo>
                <a:lnTo>
                  <a:pt x="376" y="49"/>
                </a:lnTo>
                <a:lnTo>
                  <a:pt x="374" y="48"/>
                </a:lnTo>
                <a:lnTo>
                  <a:pt x="372" y="46"/>
                </a:lnTo>
                <a:lnTo>
                  <a:pt x="370" y="45"/>
                </a:lnTo>
                <a:lnTo>
                  <a:pt x="368" y="44"/>
                </a:lnTo>
                <a:lnTo>
                  <a:pt x="365" y="40"/>
                </a:lnTo>
                <a:lnTo>
                  <a:pt x="363" y="36"/>
                </a:lnTo>
                <a:lnTo>
                  <a:pt x="362" y="31"/>
                </a:lnTo>
                <a:lnTo>
                  <a:pt x="361" y="27"/>
                </a:lnTo>
                <a:lnTo>
                  <a:pt x="362" y="22"/>
                </a:lnTo>
                <a:lnTo>
                  <a:pt x="363" y="17"/>
                </a:lnTo>
                <a:lnTo>
                  <a:pt x="364" y="15"/>
                </a:lnTo>
                <a:lnTo>
                  <a:pt x="365" y="13"/>
                </a:lnTo>
                <a:lnTo>
                  <a:pt x="367" y="11"/>
                </a:lnTo>
                <a:lnTo>
                  <a:pt x="368" y="10"/>
                </a:lnTo>
                <a:lnTo>
                  <a:pt x="372" y="7"/>
                </a:lnTo>
                <a:lnTo>
                  <a:pt x="376" y="4"/>
                </a:lnTo>
                <a:lnTo>
                  <a:pt x="381" y="3"/>
                </a:lnTo>
                <a:lnTo>
                  <a:pt x="385" y="3"/>
                </a:lnTo>
                <a:lnTo>
                  <a:pt x="531" y="3"/>
                </a:lnTo>
                <a:lnTo>
                  <a:pt x="536" y="3"/>
                </a:lnTo>
                <a:lnTo>
                  <a:pt x="541" y="5"/>
                </a:lnTo>
                <a:lnTo>
                  <a:pt x="543" y="6"/>
                </a:lnTo>
                <a:lnTo>
                  <a:pt x="545" y="7"/>
                </a:lnTo>
                <a:lnTo>
                  <a:pt x="547" y="8"/>
                </a:lnTo>
                <a:lnTo>
                  <a:pt x="548" y="10"/>
                </a:lnTo>
                <a:lnTo>
                  <a:pt x="551" y="13"/>
                </a:lnTo>
                <a:lnTo>
                  <a:pt x="554" y="17"/>
                </a:lnTo>
                <a:lnTo>
                  <a:pt x="555" y="22"/>
                </a:lnTo>
                <a:lnTo>
                  <a:pt x="555" y="27"/>
                </a:lnTo>
                <a:lnTo>
                  <a:pt x="556" y="173"/>
                </a:lnTo>
                <a:lnTo>
                  <a:pt x="555" y="178"/>
                </a:lnTo>
                <a:lnTo>
                  <a:pt x="554" y="182"/>
                </a:lnTo>
                <a:lnTo>
                  <a:pt x="553" y="184"/>
                </a:lnTo>
                <a:lnTo>
                  <a:pt x="551" y="186"/>
                </a:lnTo>
                <a:lnTo>
                  <a:pt x="550" y="188"/>
                </a:lnTo>
                <a:lnTo>
                  <a:pt x="549" y="190"/>
                </a:lnTo>
                <a:lnTo>
                  <a:pt x="545" y="193"/>
                </a:lnTo>
                <a:lnTo>
                  <a:pt x="541" y="195"/>
                </a:lnTo>
                <a:lnTo>
                  <a:pt x="536" y="196"/>
                </a:lnTo>
                <a:lnTo>
                  <a:pt x="532" y="1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3" name="Freeform 12"/>
          <p:cNvSpPr>
            <a:spLocks noChangeAspect="1" noEditPoints="1"/>
          </p:cNvSpPr>
          <p:nvPr/>
        </p:nvSpPr>
        <p:spPr bwMode="auto">
          <a:xfrm>
            <a:off x="550863" y="2133600"/>
            <a:ext cx="504000" cy="366161"/>
          </a:xfrm>
          <a:custGeom>
            <a:avLst/>
            <a:gdLst>
              <a:gd name="T0" fmla="*/ 128 w 596"/>
              <a:gd name="T1" fmla="*/ 332 h 433"/>
              <a:gd name="T2" fmla="*/ 152 w 596"/>
              <a:gd name="T3" fmla="*/ 433 h 433"/>
              <a:gd name="T4" fmla="*/ 15 w 596"/>
              <a:gd name="T5" fmla="*/ 431 h 433"/>
              <a:gd name="T6" fmla="*/ 9 w 596"/>
              <a:gd name="T7" fmla="*/ 427 h 433"/>
              <a:gd name="T8" fmla="*/ 2 w 596"/>
              <a:gd name="T9" fmla="*/ 418 h 433"/>
              <a:gd name="T10" fmla="*/ 0 w 596"/>
              <a:gd name="T11" fmla="*/ 308 h 433"/>
              <a:gd name="T12" fmla="*/ 3 w 596"/>
              <a:gd name="T13" fmla="*/ 297 h 433"/>
              <a:gd name="T14" fmla="*/ 7 w 596"/>
              <a:gd name="T15" fmla="*/ 291 h 433"/>
              <a:gd name="T16" fmla="*/ 19 w 596"/>
              <a:gd name="T17" fmla="*/ 285 h 433"/>
              <a:gd name="T18" fmla="*/ 157 w 596"/>
              <a:gd name="T19" fmla="*/ 285 h 433"/>
              <a:gd name="T20" fmla="*/ 166 w 596"/>
              <a:gd name="T21" fmla="*/ 288 h 433"/>
              <a:gd name="T22" fmla="*/ 172 w 596"/>
              <a:gd name="T23" fmla="*/ 295 h 433"/>
              <a:gd name="T24" fmla="*/ 176 w 596"/>
              <a:gd name="T25" fmla="*/ 308 h 433"/>
              <a:gd name="T26" fmla="*/ 174 w 596"/>
              <a:gd name="T27" fmla="*/ 418 h 433"/>
              <a:gd name="T28" fmla="*/ 171 w 596"/>
              <a:gd name="T29" fmla="*/ 424 h 433"/>
              <a:gd name="T30" fmla="*/ 161 w 596"/>
              <a:gd name="T31" fmla="*/ 431 h 433"/>
              <a:gd name="T32" fmla="*/ 258 w 596"/>
              <a:gd name="T33" fmla="*/ 385 h 433"/>
              <a:gd name="T34" fmla="*/ 258 w 596"/>
              <a:gd name="T35" fmla="*/ 213 h 433"/>
              <a:gd name="T36" fmla="*/ 234 w 596"/>
              <a:gd name="T37" fmla="*/ 433 h 433"/>
              <a:gd name="T38" fmla="*/ 223 w 596"/>
              <a:gd name="T39" fmla="*/ 430 h 433"/>
              <a:gd name="T40" fmla="*/ 217 w 596"/>
              <a:gd name="T41" fmla="*/ 426 h 433"/>
              <a:gd name="T42" fmla="*/ 211 w 596"/>
              <a:gd name="T43" fmla="*/ 414 h 433"/>
              <a:gd name="T44" fmla="*/ 211 w 596"/>
              <a:gd name="T45" fmla="*/ 184 h 433"/>
              <a:gd name="T46" fmla="*/ 214 w 596"/>
              <a:gd name="T47" fmla="*/ 175 h 433"/>
              <a:gd name="T48" fmla="*/ 221 w 596"/>
              <a:gd name="T49" fmla="*/ 169 h 433"/>
              <a:gd name="T50" fmla="*/ 234 w 596"/>
              <a:gd name="T51" fmla="*/ 165 h 433"/>
              <a:gd name="T52" fmla="*/ 371 w 596"/>
              <a:gd name="T53" fmla="*/ 167 h 433"/>
              <a:gd name="T54" fmla="*/ 377 w 596"/>
              <a:gd name="T55" fmla="*/ 170 h 433"/>
              <a:gd name="T56" fmla="*/ 384 w 596"/>
              <a:gd name="T57" fmla="*/ 179 h 433"/>
              <a:gd name="T58" fmla="*/ 386 w 596"/>
              <a:gd name="T59" fmla="*/ 409 h 433"/>
              <a:gd name="T60" fmla="*/ 383 w 596"/>
              <a:gd name="T61" fmla="*/ 420 h 433"/>
              <a:gd name="T62" fmla="*/ 379 w 596"/>
              <a:gd name="T63" fmla="*/ 426 h 433"/>
              <a:gd name="T64" fmla="*/ 367 w 596"/>
              <a:gd name="T65" fmla="*/ 432 h 433"/>
              <a:gd name="T66" fmla="*/ 548 w 596"/>
              <a:gd name="T67" fmla="*/ 385 h 433"/>
              <a:gd name="T68" fmla="*/ 468 w 596"/>
              <a:gd name="T69" fmla="*/ 385 h 433"/>
              <a:gd name="T70" fmla="*/ 439 w 596"/>
              <a:gd name="T71" fmla="*/ 432 h 433"/>
              <a:gd name="T72" fmla="*/ 431 w 596"/>
              <a:gd name="T73" fmla="*/ 429 h 433"/>
              <a:gd name="T74" fmla="*/ 424 w 596"/>
              <a:gd name="T75" fmla="*/ 422 h 433"/>
              <a:gd name="T76" fmla="*/ 420 w 596"/>
              <a:gd name="T77" fmla="*/ 409 h 433"/>
              <a:gd name="T78" fmla="*/ 422 w 596"/>
              <a:gd name="T79" fmla="*/ 15 h 433"/>
              <a:gd name="T80" fmla="*/ 426 w 596"/>
              <a:gd name="T81" fmla="*/ 9 h 433"/>
              <a:gd name="T82" fmla="*/ 435 w 596"/>
              <a:gd name="T83" fmla="*/ 2 h 433"/>
              <a:gd name="T84" fmla="*/ 572 w 596"/>
              <a:gd name="T85" fmla="*/ 0 h 433"/>
              <a:gd name="T86" fmla="*/ 584 w 596"/>
              <a:gd name="T87" fmla="*/ 3 h 433"/>
              <a:gd name="T88" fmla="*/ 589 w 596"/>
              <a:gd name="T89" fmla="*/ 7 h 433"/>
              <a:gd name="T90" fmla="*/ 596 w 596"/>
              <a:gd name="T91" fmla="*/ 19 h 433"/>
              <a:gd name="T92" fmla="*/ 596 w 596"/>
              <a:gd name="T93" fmla="*/ 414 h 433"/>
              <a:gd name="T94" fmla="*/ 592 w 596"/>
              <a:gd name="T95" fmla="*/ 422 h 433"/>
              <a:gd name="T96" fmla="*/ 586 w 596"/>
              <a:gd name="T97" fmla="*/ 429 h 433"/>
              <a:gd name="T98" fmla="*/ 572 w 596"/>
              <a:gd name="T99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433">
                <a:moveTo>
                  <a:pt x="48" y="385"/>
                </a:moveTo>
                <a:lnTo>
                  <a:pt x="128" y="385"/>
                </a:lnTo>
                <a:lnTo>
                  <a:pt x="128" y="332"/>
                </a:lnTo>
                <a:lnTo>
                  <a:pt x="48" y="332"/>
                </a:lnTo>
                <a:lnTo>
                  <a:pt x="48" y="385"/>
                </a:lnTo>
                <a:close/>
                <a:moveTo>
                  <a:pt x="152" y="433"/>
                </a:moveTo>
                <a:lnTo>
                  <a:pt x="24" y="433"/>
                </a:lnTo>
                <a:lnTo>
                  <a:pt x="19" y="432"/>
                </a:lnTo>
                <a:lnTo>
                  <a:pt x="15" y="431"/>
                </a:lnTo>
                <a:lnTo>
                  <a:pt x="13" y="430"/>
                </a:lnTo>
                <a:lnTo>
                  <a:pt x="11" y="429"/>
                </a:lnTo>
                <a:lnTo>
                  <a:pt x="9" y="427"/>
                </a:lnTo>
                <a:lnTo>
                  <a:pt x="7" y="426"/>
                </a:lnTo>
                <a:lnTo>
                  <a:pt x="4" y="422"/>
                </a:lnTo>
                <a:lnTo>
                  <a:pt x="2" y="418"/>
                </a:lnTo>
                <a:lnTo>
                  <a:pt x="1" y="414"/>
                </a:lnTo>
                <a:lnTo>
                  <a:pt x="0" y="409"/>
                </a:lnTo>
                <a:lnTo>
                  <a:pt x="0" y="308"/>
                </a:lnTo>
                <a:lnTo>
                  <a:pt x="1" y="303"/>
                </a:lnTo>
                <a:lnTo>
                  <a:pt x="2" y="299"/>
                </a:lnTo>
                <a:lnTo>
                  <a:pt x="3" y="297"/>
                </a:lnTo>
                <a:lnTo>
                  <a:pt x="4" y="295"/>
                </a:lnTo>
                <a:lnTo>
                  <a:pt x="6" y="293"/>
                </a:lnTo>
                <a:lnTo>
                  <a:pt x="7" y="291"/>
                </a:lnTo>
                <a:lnTo>
                  <a:pt x="11" y="288"/>
                </a:lnTo>
                <a:lnTo>
                  <a:pt x="15" y="286"/>
                </a:lnTo>
                <a:lnTo>
                  <a:pt x="19" y="285"/>
                </a:lnTo>
                <a:lnTo>
                  <a:pt x="24" y="284"/>
                </a:lnTo>
                <a:lnTo>
                  <a:pt x="152" y="284"/>
                </a:lnTo>
                <a:lnTo>
                  <a:pt x="157" y="285"/>
                </a:lnTo>
                <a:lnTo>
                  <a:pt x="161" y="286"/>
                </a:lnTo>
                <a:lnTo>
                  <a:pt x="164" y="287"/>
                </a:lnTo>
                <a:lnTo>
                  <a:pt x="166" y="288"/>
                </a:lnTo>
                <a:lnTo>
                  <a:pt x="167" y="290"/>
                </a:lnTo>
                <a:lnTo>
                  <a:pt x="169" y="291"/>
                </a:lnTo>
                <a:lnTo>
                  <a:pt x="172" y="295"/>
                </a:lnTo>
                <a:lnTo>
                  <a:pt x="174" y="299"/>
                </a:lnTo>
                <a:lnTo>
                  <a:pt x="176" y="303"/>
                </a:lnTo>
                <a:lnTo>
                  <a:pt x="176" y="308"/>
                </a:lnTo>
                <a:lnTo>
                  <a:pt x="176" y="409"/>
                </a:lnTo>
                <a:lnTo>
                  <a:pt x="176" y="414"/>
                </a:lnTo>
                <a:lnTo>
                  <a:pt x="174" y="418"/>
                </a:lnTo>
                <a:lnTo>
                  <a:pt x="173" y="420"/>
                </a:lnTo>
                <a:lnTo>
                  <a:pt x="172" y="422"/>
                </a:lnTo>
                <a:lnTo>
                  <a:pt x="171" y="424"/>
                </a:lnTo>
                <a:lnTo>
                  <a:pt x="169" y="426"/>
                </a:lnTo>
                <a:lnTo>
                  <a:pt x="166" y="429"/>
                </a:lnTo>
                <a:lnTo>
                  <a:pt x="161" y="431"/>
                </a:lnTo>
                <a:lnTo>
                  <a:pt x="157" y="432"/>
                </a:lnTo>
                <a:lnTo>
                  <a:pt x="152" y="433"/>
                </a:lnTo>
                <a:close/>
                <a:moveTo>
                  <a:pt x="258" y="385"/>
                </a:moveTo>
                <a:lnTo>
                  <a:pt x="338" y="385"/>
                </a:lnTo>
                <a:lnTo>
                  <a:pt x="338" y="213"/>
                </a:lnTo>
                <a:lnTo>
                  <a:pt x="258" y="213"/>
                </a:lnTo>
                <a:lnTo>
                  <a:pt x="258" y="385"/>
                </a:lnTo>
                <a:close/>
                <a:moveTo>
                  <a:pt x="362" y="433"/>
                </a:moveTo>
                <a:lnTo>
                  <a:pt x="234" y="433"/>
                </a:lnTo>
                <a:lnTo>
                  <a:pt x="229" y="432"/>
                </a:lnTo>
                <a:lnTo>
                  <a:pt x="225" y="431"/>
                </a:lnTo>
                <a:lnTo>
                  <a:pt x="223" y="430"/>
                </a:lnTo>
                <a:lnTo>
                  <a:pt x="221" y="429"/>
                </a:lnTo>
                <a:lnTo>
                  <a:pt x="219" y="427"/>
                </a:lnTo>
                <a:lnTo>
                  <a:pt x="217" y="426"/>
                </a:lnTo>
                <a:lnTo>
                  <a:pt x="214" y="422"/>
                </a:lnTo>
                <a:lnTo>
                  <a:pt x="212" y="418"/>
                </a:lnTo>
                <a:lnTo>
                  <a:pt x="211" y="414"/>
                </a:lnTo>
                <a:lnTo>
                  <a:pt x="210" y="409"/>
                </a:lnTo>
                <a:lnTo>
                  <a:pt x="210" y="189"/>
                </a:lnTo>
                <a:lnTo>
                  <a:pt x="211" y="184"/>
                </a:lnTo>
                <a:lnTo>
                  <a:pt x="212" y="179"/>
                </a:lnTo>
                <a:lnTo>
                  <a:pt x="213" y="177"/>
                </a:lnTo>
                <a:lnTo>
                  <a:pt x="214" y="175"/>
                </a:lnTo>
                <a:lnTo>
                  <a:pt x="216" y="173"/>
                </a:lnTo>
                <a:lnTo>
                  <a:pt x="217" y="172"/>
                </a:lnTo>
                <a:lnTo>
                  <a:pt x="221" y="169"/>
                </a:lnTo>
                <a:lnTo>
                  <a:pt x="225" y="167"/>
                </a:lnTo>
                <a:lnTo>
                  <a:pt x="229" y="165"/>
                </a:lnTo>
                <a:lnTo>
                  <a:pt x="234" y="165"/>
                </a:lnTo>
                <a:lnTo>
                  <a:pt x="362" y="165"/>
                </a:lnTo>
                <a:lnTo>
                  <a:pt x="367" y="165"/>
                </a:lnTo>
                <a:lnTo>
                  <a:pt x="371" y="167"/>
                </a:lnTo>
                <a:lnTo>
                  <a:pt x="374" y="168"/>
                </a:lnTo>
                <a:lnTo>
                  <a:pt x="376" y="169"/>
                </a:lnTo>
                <a:lnTo>
                  <a:pt x="377" y="170"/>
                </a:lnTo>
                <a:lnTo>
                  <a:pt x="379" y="172"/>
                </a:lnTo>
                <a:lnTo>
                  <a:pt x="382" y="175"/>
                </a:lnTo>
                <a:lnTo>
                  <a:pt x="384" y="179"/>
                </a:lnTo>
                <a:lnTo>
                  <a:pt x="386" y="184"/>
                </a:lnTo>
                <a:lnTo>
                  <a:pt x="386" y="189"/>
                </a:lnTo>
                <a:lnTo>
                  <a:pt x="386" y="409"/>
                </a:lnTo>
                <a:lnTo>
                  <a:pt x="386" y="414"/>
                </a:lnTo>
                <a:lnTo>
                  <a:pt x="384" y="418"/>
                </a:lnTo>
                <a:lnTo>
                  <a:pt x="383" y="420"/>
                </a:lnTo>
                <a:lnTo>
                  <a:pt x="382" y="422"/>
                </a:lnTo>
                <a:lnTo>
                  <a:pt x="381" y="424"/>
                </a:lnTo>
                <a:lnTo>
                  <a:pt x="379" y="426"/>
                </a:lnTo>
                <a:lnTo>
                  <a:pt x="376" y="429"/>
                </a:lnTo>
                <a:lnTo>
                  <a:pt x="371" y="431"/>
                </a:lnTo>
                <a:lnTo>
                  <a:pt x="367" y="432"/>
                </a:lnTo>
                <a:lnTo>
                  <a:pt x="362" y="433"/>
                </a:lnTo>
                <a:close/>
                <a:moveTo>
                  <a:pt x="468" y="385"/>
                </a:moveTo>
                <a:lnTo>
                  <a:pt x="548" y="385"/>
                </a:lnTo>
                <a:lnTo>
                  <a:pt x="548" y="48"/>
                </a:lnTo>
                <a:lnTo>
                  <a:pt x="468" y="48"/>
                </a:lnTo>
                <a:lnTo>
                  <a:pt x="468" y="385"/>
                </a:lnTo>
                <a:close/>
                <a:moveTo>
                  <a:pt x="572" y="433"/>
                </a:moveTo>
                <a:lnTo>
                  <a:pt x="444" y="433"/>
                </a:lnTo>
                <a:lnTo>
                  <a:pt x="439" y="432"/>
                </a:lnTo>
                <a:lnTo>
                  <a:pt x="435" y="431"/>
                </a:lnTo>
                <a:lnTo>
                  <a:pt x="433" y="430"/>
                </a:lnTo>
                <a:lnTo>
                  <a:pt x="431" y="429"/>
                </a:lnTo>
                <a:lnTo>
                  <a:pt x="429" y="427"/>
                </a:lnTo>
                <a:lnTo>
                  <a:pt x="427" y="426"/>
                </a:lnTo>
                <a:lnTo>
                  <a:pt x="424" y="422"/>
                </a:lnTo>
                <a:lnTo>
                  <a:pt x="422" y="418"/>
                </a:lnTo>
                <a:lnTo>
                  <a:pt x="421" y="414"/>
                </a:lnTo>
                <a:lnTo>
                  <a:pt x="420" y="409"/>
                </a:lnTo>
                <a:lnTo>
                  <a:pt x="420" y="24"/>
                </a:lnTo>
                <a:lnTo>
                  <a:pt x="421" y="19"/>
                </a:lnTo>
                <a:lnTo>
                  <a:pt x="422" y="15"/>
                </a:lnTo>
                <a:lnTo>
                  <a:pt x="423" y="13"/>
                </a:lnTo>
                <a:lnTo>
                  <a:pt x="424" y="11"/>
                </a:lnTo>
                <a:lnTo>
                  <a:pt x="426" y="9"/>
                </a:lnTo>
                <a:lnTo>
                  <a:pt x="427" y="7"/>
                </a:lnTo>
                <a:lnTo>
                  <a:pt x="431" y="4"/>
                </a:lnTo>
                <a:lnTo>
                  <a:pt x="435" y="2"/>
                </a:lnTo>
                <a:lnTo>
                  <a:pt x="439" y="1"/>
                </a:lnTo>
                <a:lnTo>
                  <a:pt x="444" y="0"/>
                </a:lnTo>
                <a:lnTo>
                  <a:pt x="572" y="0"/>
                </a:lnTo>
                <a:lnTo>
                  <a:pt x="577" y="1"/>
                </a:lnTo>
                <a:lnTo>
                  <a:pt x="581" y="2"/>
                </a:lnTo>
                <a:lnTo>
                  <a:pt x="584" y="3"/>
                </a:lnTo>
                <a:lnTo>
                  <a:pt x="586" y="4"/>
                </a:lnTo>
                <a:lnTo>
                  <a:pt x="587" y="6"/>
                </a:lnTo>
                <a:lnTo>
                  <a:pt x="589" y="7"/>
                </a:lnTo>
                <a:lnTo>
                  <a:pt x="592" y="11"/>
                </a:lnTo>
                <a:lnTo>
                  <a:pt x="594" y="15"/>
                </a:lnTo>
                <a:lnTo>
                  <a:pt x="596" y="19"/>
                </a:lnTo>
                <a:lnTo>
                  <a:pt x="596" y="24"/>
                </a:lnTo>
                <a:lnTo>
                  <a:pt x="596" y="409"/>
                </a:lnTo>
                <a:lnTo>
                  <a:pt x="596" y="414"/>
                </a:lnTo>
                <a:lnTo>
                  <a:pt x="594" y="418"/>
                </a:lnTo>
                <a:lnTo>
                  <a:pt x="593" y="420"/>
                </a:lnTo>
                <a:lnTo>
                  <a:pt x="592" y="422"/>
                </a:lnTo>
                <a:lnTo>
                  <a:pt x="591" y="424"/>
                </a:lnTo>
                <a:lnTo>
                  <a:pt x="589" y="426"/>
                </a:lnTo>
                <a:lnTo>
                  <a:pt x="586" y="429"/>
                </a:lnTo>
                <a:lnTo>
                  <a:pt x="581" y="431"/>
                </a:lnTo>
                <a:lnTo>
                  <a:pt x="577" y="432"/>
                </a:lnTo>
                <a:lnTo>
                  <a:pt x="572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4" name="Freeform 13"/>
          <p:cNvSpPr>
            <a:spLocks noChangeAspect="1" noEditPoints="1"/>
          </p:cNvSpPr>
          <p:nvPr/>
        </p:nvSpPr>
        <p:spPr bwMode="auto">
          <a:xfrm>
            <a:off x="550863" y="5013176"/>
            <a:ext cx="504000" cy="696706"/>
          </a:xfrm>
          <a:custGeom>
            <a:avLst/>
            <a:gdLst>
              <a:gd name="T0" fmla="*/ 52 w 408"/>
              <a:gd name="T1" fmla="*/ 563 h 564"/>
              <a:gd name="T2" fmla="*/ 35 w 408"/>
              <a:gd name="T3" fmla="*/ 559 h 564"/>
              <a:gd name="T4" fmla="*/ 21 w 408"/>
              <a:gd name="T5" fmla="*/ 550 h 564"/>
              <a:gd name="T6" fmla="*/ 10 w 408"/>
              <a:gd name="T7" fmla="*/ 538 h 564"/>
              <a:gd name="T8" fmla="*/ 2 w 408"/>
              <a:gd name="T9" fmla="*/ 523 h 564"/>
              <a:gd name="T10" fmla="*/ 0 w 408"/>
              <a:gd name="T11" fmla="*/ 506 h 564"/>
              <a:gd name="T12" fmla="*/ 1 w 408"/>
              <a:gd name="T13" fmla="*/ 47 h 564"/>
              <a:gd name="T14" fmla="*/ 7 w 408"/>
              <a:gd name="T15" fmla="*/ 31 h 564"/>
              <a:gd name="T16" fmla="*/ 17 w 408"/>
              <a:gd name="T17" fmla="*/ 17 h 564"/>
              <a:gd name="T18" fmla="*/ 30 w 408"/>
              <a:gd name="T19" fmla="*/ 7 h 564"/>
              <a:gd name="T20" fmla="*/ 46 w 408"/>
              <a:gd name="T21" fmla="*/ 2 h 564"/>
              <a:gd name="T22" fmla="*/ 350 w 408"/>
              <a:gd name="T23" fmla="*/ 0 h 564"/>
              <a:gd name="T24" fmla="*/ 367 w 408"/>
              <a:gd name="T25" fmla="*/ 3 h 564"/>
              <a:gd name="T26" fmla="*/ 382 w 408"/>
              <a:gd name="T27" fmla="*/ 10 h 564"/>
              <a:gd name="T28" fmla="*/ 394 w 408"/>
              <a:gd name="T29" fmla="*/ 22 h 564"/>
              <a:gd name="T30" fmla="*/ 403 w 408"/>
              <a:gd name="T31" fmla="*/ 36 h 564"/>
              <a:gd name="T32" fmla="*/ 407 w 408"/>
              <a:gd name="T33" fmla="*/ 52 h 564"/>
              <a:gd name="T34" fmla="*/ 407 w 408"/>
              <a:gd name="T35" fmla="*/ 512 h 564"/>
              <a:gd name="T36" fmla="*/ 403 w 408"/>
              <a:gd name="T37" fmla="*/ 528 h 564"/>
              <a:gd name="T38" fmla="*/ 394 w 408"/>
              <a:gd name="T39" fmla="*/ 543 h 564"/>
              <a:gd name="T40" fmla="*/ 382 w 408"/>
              <a:gd name="T41" fmla="*/ 554 h 564"/>
              <a:gd name="T42" fmla="*/ 367 w 408"/>
              <a:gd name="T43" fmla="*/ 561 h 564"/>
              <a:gd name="T44" fmla="*/ 350 w 408"/>
              <a:gd name="T45" fmla="*/ 564 h 564"/>
              <a:gd name="T46" fmla="*/ 53 w 408"/>
              <a:gd name="T47" fmla="*/ 51 h 564"/>
              <a:gd name="T48" fmla="*/ 49 w 408"/>
              <a:gd name="T49" fmla="*/ 57 h 564"/>
              <a:gd name="T50" fmla="*/ 50 w 408"/>
              <a:gd name="T51" fmla="*/ 509 h 564"/>
              <a:gd name="T52" fmla="*/ 54 w 408"/>
              <a:gd name="T53" fmla="*/ 514 h 564"/>
              <a:gd name="T54" fmla="*/ 353 w 408"/>
              <a:gd name="T55" fmla="*/ 514 h 564"/>
              <a:gd name="T56" fmla="*/ 358 w 408"/>
              <a:gd name="T57" fmla="*/ 509 h 564"/>
              <a:gd name="T58" fmla="*/ 358 w 408"/>
              <a:gd name="T59" fmla="*/ 58 h 564"/>
              <a:gd name="T60" fmla="*/ 356 w 408"/>
              <a:gd name="T61" fmla="*/ 52 h 564"/>
              <a:gd name="T62" fmla="*/ 58 w 408"/>
              <a:gd name="T63" fmla="*/ 50 h 564"/>
              <a:gd name="T64" fmla="*/ 254 w 408"/>
              <a:gd name="T65" fmla="*/ 365 h 564"/>
              <a:gd name="T66" fmla="*/ 310 w 408"/>
              <a:gd name="T67" fmla="*/ 169 h 564"/>
              <a:gd name="T68" fmla="*/ 310 w 408"/>
              <a:gd name="T69" fmla="*/ 120 h 564"/>
              <a:gd name="T70" fmla="*/ 101 w 408"/>
              <a:gd name="T71" fmla="*/ 275 h 564"/>
              <a:gd name="T72" fmla="*/ 157 w 408"/>
              <a:gd name="T73" fmla="*/ 275 h 564"/>
              <a:gd name="T74" fmla="*/ 177 w 408"/>
              <a:gd name="T75" fmla="*/ 227 h 564"/>
              <a:gd name="T76" fmla="*/ 310 w 408"/>
              <a:gd name="T77" fmla="*/ 275 h 564"/>
              <a:gd name="T78" fmla="*/ 310 w 408"/>
              <a:gd name="T79" fmla="*/ 227 h 564"/>
              <a:gd name="T80" fmla="*/ 101 w 408"/>
              <a:gd name="T81" fmla="*/ 344 h 564"/>
              <a:gd name="T82" fmla="*/ 157 w 408"/>
              <a:gd name="T83" fmla="*/ 344 h 564"/>
              <a:gd name="T84" fmla="*/ 177 w 408"/>
              <a:gd name="T85" fmla="*/ 296 h 564"/>
              <a:gd name="T86" fmla="*/ 310 w 408"/>
              <a:gd name="T87" fmla="*/ 344 h 564"/>
              <a:gd name="T88" fmla="*/ 310 w 408"/>
              <a:gd name="T89" fmla="*/ 296 h 564"/>
              <a:gd name="T90" fmla="*/ 101 w 408"/>
              <a:gd name="T91" fmla="*/ 413 h 564"/>
              <a:gd name="T92" fmla="*/ 157 w 408"/>
              <a:gd name="T93" fmla="*/ 413 h 564"/>
              <a:gd name="T94" fmla="*/ 177 w 408"/>
              <a:gd name="T95" fmla="*/ 36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8" h="564">
                <a:moveTo>
                  <a:pt x="350" y="564"/>
                </a:moveTo>
                <a:lnTo>
                  <a:pt x="58" y="564"/>
                </a:lnTo>
                <a:lnTo>
                  <a:pt x="52" y="563"/>
                </a:lnTo>
                <a:lnTo>
                  <a:pt x="46" y="563"/>
                </a:lnTo>
                <a:lnTo>
                  <a:pt x="40" y="561"/>
                </a:lnTo>
                <a:lnTo>
                  <a:pt x="35" y="559"/>
                </a:lnTo>
                <a:lnTo>
                  <a:pt x="30" y="557"/>
                </a:lnTo>
                <a:lnTo>
                  <a:pt x="25" y="554"/>
                </a:lnTo>
                <a:lnTo>
                  <a:pt x="21" y="550"/>
                </a:lnTo>
                <a:lnTo>
                  <a:pt x="17" y="547"/>
                </a:lnTo>
                <a:lnTo>
                  <a:pt x="13" y="543"/>
                </a:lnTo>
                <a:lnTo>
                  <a:pt x="10" y="538"/>
                </a:lnTo>
                <a:lnTo>
                  <a:pt x="7" y="533"/>
                </a:lnTo>
                <a:lnTo>
                  <a:pt x="4" y="528"/>
                </a:lnTo>
                <a:lnTo>
                  <a:pt x="2" y="523"/>
                </a:lnTo>
                <a:lnTo>
                  <a:pt x="1" y="517"/>
                </a:lnTo>
                <a:lnTo>
                  <a:pt x="0" y="512"/>
                </a:lnTo>
                <a:lnTo>
                  <a:pt x="0" y="506"/>
                </a:lnTo>
                <a:lnTo>
                  <a:pt x="0" y="58"/>
                </a:lnTo>
                <a:lnTo>
                  <a:pt x="0" y="52"/>
                </a:lnTo>
                <a:lnTo>
                  <a:pt x="1" y="47"/>
                </a:lnTo>
                <a:lnTo>
                  <a:pt x="2" y="41"/>
                </a:lnTo>
                <a:lnTo>
                  <a:pt x="4" y="36"/>
                </a:lnTo>
                <a:lnTo>
                  <a:pt x="7" y="31"/>
                </a:lnTo>
                <a:lnTo>
                  <a:pt x="10" y="26"/>
                </a:lnTo>
                <a:lnTo>
                  <a:pt x="13" y="22"/>
                </a:lnTo>
                <a:lnTo>
                  <a:pt x="17" y="17"/>
                </a:lnTo>
                <a:lnTo>
                  <a:pt x="21" y="14"/>
                </a:lnTo>
                <a:lnTo>
                  <a:pt x="25" y="10"/>
                </a:lnTo>
                <a:lnTo>
                  <a:pt x="30" y="7"/>
                </a:lnTo>
                <a:lnTo>
                  <a:pt x="35" y="5"/>
                </a:lnTo>
                <a:lnTo>
                  <a:pt x="40" y="3"/>
                </a:lnTo>
                <a:lnTo>
                  <a:pt x="46" y="2"/>
                </a:lnTo>
                <a:lnTo>
                  <a:pt x="52" y="1"/>
                </a:lnTo>
                <a:lnTo>
                  <a:pt x="58" y="0"/>
                </a:lnTo>
                <a:lnTo>
                  <a:pt x="350" y="0"/>
                </a:lnTo>
                <a:lnTo>
                  <a:pt x="356" y="1"/>
                </a:lnTo>
                <a:lnTo>
                  <a:pt x="361" y="2"/>
                </a:lnTo>
                <a:lnTo>
                  <a:pt x="367" y="3"/>
                </a:lnTo>
                <a:lnTo>
                  <a:pt x="372" y="5"/>
                </a:lnTo>
                <a:lnTo>
                  <a:pt x="377" y="7"/>
                </a:lnTo>
                <a:lnTo>
                  <a:pt x="382" y="10"/>
                </a:lnTo>
                <a:lnTo>
                  <a:pt x="387" y="14"/>
                </a:lnTo>
                <a:lnTo>
                  <a:pt x="391" y="17"/>
                </a:lnTo>
                <a:lnTo>
                  <a:pt x="394" y="22"/>
                </a:lnTo>
                <a:lnTo>
                  <a:pt x="398" y="26"/>
                </a:lnTo>
                <a:lnTo>
                  <a:pt x="401" y="31"/>
                </a:lnTo>
                <a:lnTo>
                  <a:pt x="403" y="36"/>
                </a:lnTo>
                <a:lnTo>
                  <a:pt x="405" y="41"/>
                </a:lnTo>
                <a:lnTo>
                  <a:pt x="406" y="47"/>
                </a:lnTo>
                <a:lnTo>
                  <a:pt x="407" y="52"/>
                </a:lnTo>
                <a:lnTo>
                  <a:pt x="408" y="58"/>
                </a:lnTo>
                <a:lnTo>
                  <a:pt x="408" y="506"/>
                </a:lnTo>
                <a:lnTo>
                  <a:pt x="407" y="512"/>
                </a:lnTo>
                <a:lnTo>
                  <a:pt x="406" y="517"/>
                </a:lnTo>
                <a:lnTo>
                  <a:pt x="405" y="523"/>
                </a:lnTo>
                <a:lnTo>
                  <a:pt x="403" y="528"/>
                </a:lnTo>
                <a:lnTo>
                  <a:pt x="401" y="533"/>
                </a:lnTo>
                <a:lnTo>
                  <a:pt x="398" y="538"/>
                </a:lnTo>
                <a:lnTo>
                  <a:pt x="394" y="543"/>
                </a:lnTo>
                <a:lnTo>
                  <a:pt x="391" y="547"/>
                </a:lnTo>
                <a:lnTo>
                  <a:pt x="387" y="550"/>
                </a:lnTo>
                <a:lnTo>
                  <a:pt x="382" y="554"/>
                </a:lnTo>
                <a:lnTo>
                  <a:pt x="377" y="557"/>
                </a:lnTo>
                <a:lnTo>
                  <a:pt x="372" y="559"/>
                </a:lnTo>
                <a:lnTo>
                  <a:pt x="367" y="561"/>
                </a:lnTo>
                <a:lnTo>
                  <a:pt x="361" y="563"/>
                </a:lnTo>
                <a:lnTo>
                  <a:pt x="356" y="563"/>
                </a:lnTo>
                <a:lnTo>
                  <a:pt x="350" y="564"/>
                </a:lnTo>
                <a:close/>
                <a:moveTo>
                  <a:pt x="58" y="50"/>
                </a:moveTo>
                <a:lnTo>
                  <a:pt x="54" y="50"/>
                </a:lnTo>
                <a:lnTo>
                  <a:pt x="53" y="51"/>
                </a:lnTo>
                <a:lnTo>
                  <a:pt x="51" y="52"/>
                </a:lnTo>
                <a:lnTo>
                  <a:pt x="50" y="55"/>
                </a:lnTo>
                <a:lnTo>
                  <a:pt x="49" y="57"/>
                </a:lnTo>
                <a:lnTo>
                  <a:pt x="49" y="58"/>
                </a:lnTo>
                <a:lnTo>
                  <a:pt x="49" y="506"/>
                </a:lnTo>
                <a:lnTo>
                  <a:pt x="50" y="509"/>
                </a:lnTo>
                <a:lnTo>
                  <a:pt x="50" y="511"/>
                </a:lnTo>
                <a:lnTo>
                  <a:pt x="51" y="512"/>
                </a:lnTo>
                <a:lnTo>
                  <a:pt x="54" y="514"/>
                </a:lnTo>
                <a:lnTo>
                  <a:pt x="58" y="515"/>
                </a:lnTo>
                <a:lnTo>
                  <a:pt x="350" y="515"/>
                </a:lnTo>
                <a:lnTo>
                  <a:pt x="353" y="514"/>
                </a:lnTo>
                <a:lnTo>
                  <a:pt x="355" y="513"/>
                </a:lnTo>
                <a:lnTo>
                  <a:pt x="356" y="512"/>
                </a:lnTo>
                <a:lnTo>
                  <a:pt x="358" y="509"/>
                </a:lnTo>
                <a:lnTo>
                  <a:pt x="358" y="508"/>
                </a:lnTo>
                <a:lnTo>
                  <a:pt x="358" y="506"/>
                </a:lnTo>
                <a:lnTo>
                  <a:pt x="358" y="58"/>
                </a:lnTo>
                <a:lnTo>
                  <a:pt x="358" y="55"/>
                </a:lnTo>
                <a:lnTo>
                  <a:pt x="357" y="53"/>
                </a:lnTo>
                <a:lnTo>
                  <a:pt x="356" y="52"/>
                </a:lnTo>
                <a:lnTo>
                  <a:pt x="353" y="50"/>
                </a:lnTo>
                <a:lnTo>
                  <a:pt x="350" y="50"/>
                </a:lnTo>
                <a:lnTo>
                  <a:pt x="58" y="50"/>
                </a:lnTo>
                <a:close/>
                <a:moveTo>
                  <a:pt x="310" y="413"/>
                </a:moveTo>
                <a:lnTo>
                  <a:pt x="254" y="413"/>
                </a:lnTo>
                <a:lnTo>
                  <a:pt x="254" y="365"/>
                </a:lnTo>
                <a:lnTo>
                  <a:pt x="310" y="365"/>
                </a:lnTo>
                <a:lnTo>
                  <a:pt x="310" y="413"/>
                </a:lnTo>
                <a:close/>
                <a:moveTo>
                  <a:pt x="310" y="169"/>
                </a:moveTo>
                <a:lnTo>
                  <a:pt x="101" y="169"/>
                </a:lnTo>
                <a:lnTo>
                  <a:pt x="101" y="120"/>
                </a:lnTo>
                <a:lnTo>
                  <a:pt x="310" y="120"/>
                </a:lnTo>
                <a:lnTo>
                  <a:pt x="310" y="169"/>
                </a:lnTo>
                <a:close/>
                <a:moveTo>
                  <a:pt x="157" y="275"/>
                </a:moveTo>
                <a:lnTo>
                  <a:pt x="101" y="275"/>
                </a:lnTo>
                <a:lnTo>
                  <a:pt x="101" y="227"/>
                </a:lnTo>
                <a:lnTo>
                  <a:pt x="157" y="227"/>
                </a:lnTo>
                <a:lnTo>
                  <a:pt x="157" y="275"/>
                </a:lnTo>
                <a:close/>
                <a:moveTo>
                  <a:pt x="233" y="275"/>
                </a:moveTo>
                <a:lnTo>
                  <a:pt x="177" y="275"/>
                </a:lnTo>
                <a:lnTo>
                  <a:pt x="177" y="227"/>
                </a:lnTo>
                <a:lnTo>
                  <a:pt x="233" y="227"/>
                </a:lnTo>
                <a:lnTo>
                  <a:pt x="233" y="275"/>
                </a:lnTo>
                <a:close/>
                <a:moveTo>
                  <a:pt x="310" y="275"/>
                </a:moveTo>
                <a:lnTo>
                  <a:pt x="254" y="275"/>
                </a:lnTo>
                <a:lnTo>
                  <a:pt x="254" y="227"/>
                </a:lnTo>
                <a:lnTo>
                  <a:pt x="310" y="227"/>
                </a:lnTo>
                <a:lnTo>
                  <a:pt x="310" y="275"/>
                </a:lnTo>
                <a:close/>
                <a:moveTo>
                  <a:pt x="157" y="344"/>
                </a:moveTo>
                <a:lnTo>
                  <a:pt x="101" y="344"/>
                </a:lnTo>
                <a:lnTo>
                  <a:pt x="101" y="296"/>
                </a:lnTo>
                <a:lnTo>
                  <a:pt x="157" y="296"/>
                </a:lnTo>
                <a:lnTo>
                  <a:pt x="157" y="344"/>
                </a:lnTo>
                <a:close/>
                <a:moveTo>
                  <a:pt x="233" y="344"/>
                </a:moveTo>
                <a:lnTo>
                  <a:pt x="177" y="344"/>
                </a:lnTo>
                <a:lnTo>
                  <a:pt x="177" y="296"/>
                </a:lnTo>
                <a:lnTo>
                  <a:pt x="233" y="296"/>
                </a:lnTo>
                <a:lnTo>
                  <a:pt x="233" y="344"/>
                </a:lnTo>
                <a:close/>
                <a:moveTo>
                  <a:pt x="310" y="344"/>
                </a:moveTo>
                <a:lnTo>
                  <a:pt x="254" y="344"/>
                </a:lnTo>
                <a:lnTo>
                  <a:pt x="254" y="296"/>
                </a:lnTo>
                <a:lnTo>
                  <a:pt x="310" y="296"/>
                </a:lnTo>
                <a:lnTo>
                  <a:pt x="310" y="344"/>
                </a:lnTo>
                <a:close/>
                <a:moveTo>
                  <a:pt x="157" y="413"/>
                </a:moveTo>
                <a:lnTo>
                  <a:pt x="101" y="413"/>
                </a:lnTo>
                <a:lnTo>
                  <a:pt x="101" y="365"/>
                </a:lnTo>
                <a:lnTo>
                  <a:pt x="157" y="365"/>
                </a:lnTo>
                <a:lnTo>
                  <a:pt x="157" y="413"/>
                </a:lnTo>
                <a:close/>
                <a:moveTo>
                  <a:pt x="233" y="413"/>
                </a:moveTo>
                <a:lnTo>
                  <a:pt x="177" y="413"/>
                </a:lnTo>
                <a:lnTo>
                  <a:pt x="177" y="365"/>
                </a:lnTo>
                <a:lnTo>
                  <a:pt x="233" y="365"/>
                </a:lnTo>
                <a:lnTo>
                  <a:pt x="233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6" name="Freeform 15"/>
          <p:cNvSpPr>
            <a:spLocks noChangeAspect="1" noEditPoints="1"/>
          </p:cNvSpPr>
          <p:nvPr/>
        </p:nvSpPr>
        <p:spPr bwMode="auto">
          <a:xfrm>
            <a:off x="9120336" y="3573016"/>
            <a:ext cx="504001" cy="504000"/>
          </a:xfrm>
          <a:custGeom>
            <a:avLst/>
            <a:gdLst>
              <a:gd name="T0" fmla="*/ 512 w 567"/>
              <a:gd name="T1" fmla="*/ 55 h 567"/>
              <a:gd name="T2" fmla="*/ 519 w 567"/>
              <a:gd name="T3" fmla="*/ 77 h 567"/>
              <a:gd name="T4" fmla="*/ 508 w 567"/>
              <a:gd name="T5" fmla="*/ 113 h 567"/>
              <a:gd name="T6" fmla="*/ 461 w 567"/>
              <a:gd name="T7" fmla="*/ 179 h 567"/>
              <a:gd name="T8" fmla="*/ 452 w 567"/>
              <a:gd name="T9" fmla="*/ 258 h 567"/>
              <a:gd name="T10" fmla="*/ 470 w 567"/>
              <a:gd name="T11" fmla="*/ 265 h 567"/>
              <a:gd name="T12" fmla="*/ 454 w 567"/>
              <a:gd name="T13" fmla="*/ 288 h 567"/>
              <a:gd name="T14" fmla="*/ 495 w 567"/>
              <a:gd name="T15" fmla="*/ 330 h 567"/>
              <a:gd name="T16" fmla="*/ 498 w 567"/>
              <a:gd name="T17" fmla="*/ 350 h 567"/>
              <a:gd name="T18" fmla="*/ 354 w 567"/>
              <a:gd name="T19" fmla="*/ 279 h 567"/>
              <a:gd name="T20" fmla="*/ 195 w 567"/>
              <a:gd name="T21" fmla="*/ 519 h 567"/>
              <a:gd name="T22" fmla="*/ 126 w 567"/>
              <a:gd name="T23" fmla="*/ 436 h 567"/>
              <a:gd name="T24" fmla="*/ 222 w 567"/>
              <a:gd name="T25" fmla="*/ 297 h 567"/>
              <a:gd name="T26" fmla="*/ 205 w 567"/>
              <a:gd name="T27" fmla="*/ 81 h 567"/>
              <a:gd name="T28" fmla="*/ 230 w 567"/>
              <a:gd name="T29" fmla="*/ 67 h 567"/>
              <a:gd name="T30" fmla="*/ 236 w 567"/>
              <a:gd name="T31" fmla="*/ 79 h 567"/>
              <a:gd name="T32" fmla="*/ 284 w 567"/>
              <a:gd name="T33" fmla="*/ 107 h 567"/>
              <a:gd name="T34" fmla="*/ 304 w 567"/>
              <a:gd name="T35" fmla="*/ 98 h 567"/>
              <a:gd name="T36" fmla="*/ 310 w 567"/>
              <a:gd name="T37" fmla="*/ 111 h 567"/>
              <a:gd name="T38" fmla="*/ 358 w 567"/>
              <a:gd name="T39" fmla="*/ 133 h 567"/>
              <a:gd name="T40" fmla="*/ 431 w 567"/>
              <a:gd name="T41" fmla="*/ 74 h 567"/>
              <a:gd name="T42" fmla="*/ 480 w 567"/>
              <a:gd name="T43" fmla="*/ 50 h 567"/>
              <a:gd name="T44" fmla="*/ 467 w 567"/>
              <a:gd name="T45" fmla="*/ 3 h 567"/>
              <a:gd name="T46" fmla="*/ 412 w 567"/>
              <a:gd name="T47" fmla="*/ 28 h 567"/>
              <a:gd name="T48" fmla="*/ 345 w 567"/>
              <a:gd name="T49" fmla="*/ 71 h 567"/>
              <a:gd name="T50" fmla="*/ 317 w 567"/>
              <a:gd name="T51" fmla="*/ 52 h 567"/>
              <a:gd name="T52" fmla="*/ 280 w 567"/>
              <a:gd name="T53" fmla="*/ 53 h 567"/>
              <a:gd name="T54" fmla="*/ 259 w 567"/>
              <a:gd name="T55" fmla="*/ 28 h 567"/>
              <a:gd name="T56" fmla="*/ 226 w 567"/>
              <a:gd name="T57" fmla="*/ 18 h 567"/>
              <a:gd name="T58" fmla="*/ 162 w 567"/>
              <a:gd name="T59" fmla="*/ 10 h 567"/>
              <a:gd name="T60" fmla="*/ 76 w 567"/>
              <a:gd name="T61" fmla="*/ 3 h 567"/>
              <a:gd name="T62" fmla="*/ 53 w 567"/>
              <a:gd name="T63" fmla="*/ 12 h 567"/>
              <a:gd name="T64" fmla="*/ 36 w 567"/>
              <a:gd name="T65" fmla="*/ 40 h 567"/>
              <a:gd name="T66" fmla="*/ 43 w 567"/>
              <a:gd name="T67" fmla="*/ 76 h 567"/>
              <a:gd name="T68" fmla="*/ 146 w 567"/>
              <a:gd name="T69" fmla="*/ 319 h 567"/>
              <a:gd name="T70" fmla="*/ 17 w 567"/>
              <a:gd name="T71" fmla="*/ 334 h 567"/>
              <a:gd name="T72" fmla="*/ 2 w 567"/>
              <a:gd name="T73" fmla="*/ 356 h 567"/>
              <a:gd name="T74" fmla="*/ 1 w 567"/>
              <a:gd name="T75" fmla="*/ 383 h 567"/>
              <a:gd name="T76" fmla="*/ 17 w 567"/>
              <a:gd name="T77" fmla="*/ 408 h 567"/>
              <a:gd name="T78" fmla="*/ 78 w 567"/>
              <a:gd name="T79" fmla="*/ 456 h 567"/>
              <a:gd name="T80" fmla="*/ 93 w 567"/>
              <a:gd name="T81" fmla="*/ 478 h 567"/>
              <a:gd name="T82" fmla="*/ 123 w 567"/>
              <a:gd name="T83" fmla="*/ 490 h 567"/>
              <a:gd name="T84" fmla="*/ 177 w 567"/>
              <a:gd name="T85" fmla="*/ 563 h 567"/>
              <a:gd name="T86" fmla="*/ 214 w 567"/>
              <a:gd name="T87" fmla="*/ 563 h 567"/>
              <a:gd name="T88" fmla="*/ 238 w 567"/>
              <a:gd name="T89" fmla="*/ 540 h 567"/>
              <a:gd name="T90" fmla="*/ 271 w 567"/>
              <a:gd name="T91" fmla="*/ 403 h 567"/>
              <a:gd name="T92" fmla="*/ 492 w 567"/>
              <a:gd name="T93" fmla="*/ 524 h 567"/>
              <a:gd name="T94" fmla="*/ 526 w 567"/>
              <a:gd name="T95" fmla="*/ 530 h 567"/>
              <a:gd name="T96" fmla="*/ 553 w 567"/>
              <a:gd name="T97" fmla="*/ 515 h 567"/>
              <a:gd name="T98" fmla="*/ 565 w 567"/>
              <a:gd name="T99" fmla="*/ 488 h 567"/>
              <a:gd name="T100" fmla="*/ 558 w 567"/>
              <a:gd name="T101" fmla="*/ 404 h 567"/>
              <a:gd name="T102" fmla="*/ 549 w 567"/>
              <a:gd name="T103" fmla="*/ 345 h 567"/>
              <a:gd name="T104" fmla="*/ 540 w 567"/>
              <a:gd name="T105" fmla="*/ 309 h 567"/>
              <a:gd name="T106" fmla="*/ 514 w 567"/>
              <a:gd name="T107" fmla="*/ 286 h 567"/>
              <a:gd name="T108" fmla="*/ 516 w 567"/>
              <a:gd name="T109" fmla="*/ 252 h 567"/>
              <a:gd name="T110" fmla="*/ 496 w 567"/>
              <a:gd name="T111" fmla="*/ 221 h 567"/>
              <a:gd name="T112" fmla="*/ 549 w 567"/>
              <a:gd name="T113" fmla="*/ 137 h 567"/>
              <a:gd name="T114" fmla="*/ 567 w 567"/>
              <a:gd name="T115" fmla="*/ 83 h 567"/>
              <a:gd name="T116" fmla="*/ 563 w 567"/>
              <a:gd name="T117" fmla="*/ 49 h 567"/>
              <a:gd name="T118" fmla="*/ 542 w 567"/>
              <a:gd name="T119" fmla="*/ 17 h 567"/>
              <a:gd name="T120" fmla="*/ 503 w 567"/>
              <a:gd name="T121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67" h="567">
                <a:moveTo>
                  <a:pt x="493" y="48"/>
                </a:moveTo>
                <a:lnTo>
                  <a:pt x="499" y="48"/>
                </a:lnTo>
                <a:lnTo>
                  <a:pt x="504" y="50"/>
                </a:lnTo>
                <a:lnTo>
                  <a:pt x="506" y="51"/>
                </a:lnTo>
                <a:lnTo>
                  <a:pt x="508" y="52"/>
                </a:lnTo>
                <a:lnTo>
                  <a:pt x="512" y="55"/>
                </a:lnTo>
                <a:lnTo>
                  <a:pt x="514" y="57"/>
                </a:lnTo>
                <a:lnTo>
                  <a:pt x="516" y="60"/>
                </a:lnTo>
                <a:lnTo>
                  <a:pt x="517" y="63"/>
                </a:lnTo>
                <a:lnTo>
                  <a:pt x="518" y="66"/>
                </a:lnTo>
                <a:lnTo>
                  <a:pt x="519" y="73"/>
                </a:lnTo>
                <a:lnTo>
                  <a:pt x="519" y="77"/>
                </a:lnTo>
                <a:lnTo>
                  <a:pt x="519" y="80"/>
                </a:lnTo>
                <a:lnTo>
                  <a:pt x="518" y="85"/>
                </a:lnTo>
                <a:lnTo>
                  <a:pt x="517" y="89"/>
                </a:lnTo>
                <a:lnTo>
                  <a:pt x="514" y="98"/>
                </a:lnTo>
                <a:lnTo>
                  <a:pt x="510" y="108"/>
                </a:lnTo>
                <a:lnTo>
                  <a:pt x="508" y="113"/>
                </a:lnTo>
                <a:lnTo>
                  <a:pt x="505" y="119"/>
                </a:lnTo>
                <a:lnTo>
                  <a:pt x="498" y="130"/>
                </a:lnTo>
                <a:lnTo>
                  <a:pt x="491" y="141"/>
                </a:lnTo>
                <a:lnTo>
                  <a:pt x="482" y="153"/>
                </a:lnTo>
                <a:lnTo>
                  <a:pt x="472" y="166"/>
                </a:lnTo>
                <a:lnTo>
                  <a:pt x="461" y="179"/>
                </a:lnTo>
                <a:lnTo>
                  <a:pt x="450" y="192"/>
                </a:lnTo>
                <a:lnTo>
                  <a:pt x="437" y="205"/>
                </a:lnTo>
                <a:lnTo>
                  <a:pt x="424" y="219"/>
                </a:lnTo>
                <a:lnTo>
                  <a:pt x="443" y="264"/>
                </a:lnTo>
                <a:lnTo>
                  <a:pt x="448" y="260"/>
                </a:lnTo>
                <a:lnTo>
                  <a:pt x="452" y="258"/>
                </a:lnTo>
                <a:lnTo>
                  <a:pt x="456" y="256"/>
                </a:lnTo>
                <a:lnTo>
                  <a:pt x="459" y="256"/>
                </a:lnTo>
                <a:lnTo>
                  <a:pt x="463" y="257"/>
                </a:lnTo>
                <a:lnTo>
                  <a:pt x="467" y="259"/>
                </a:lnTo>
                <a:lnTo>
                  <a:pt x="469" y="262"/>
                </a:lnTo>
                <a:lnTo>
                  <a:pt x="470" y="265"/>
                </a:lnTo>
                <a:lnTo>
                  <a:pt x="469" y="269"/>
                </a:lnTo>
                <a:lnTo>
                  <a:pt x="468" y="273"/>
                </a:lnTo>
                <a:lnTo>
                  <a:pt x="466" y="277"/>
                </a:lnTo>
                <a:lnTo>
                  <a:pt x="463" y="281"/>
                </a:lnTo>
                <a:lnTo>
                  <a:pt x="459" y="284"/>
                </a:lnTo>
                <a:lnTo>
                  <a:pt x="454" y="288"/>
                </a:lnTo>
                <a:lnTo>
                  <a:pt x="476" y="337"/>
                </a:lnTo>
                <a:lnTo>
                  <a:pt x="480" y="334"/>
                </a:lnTo>
                <a:lnTo>
                  <a:pt x="484" y="332"/>
                </a:lnTo>
                <a:lnTo>
                  <a:pt x="488" y="330"/>
                </a:lnTo>
                <a:lnTo>
                  <a:pt x="491" y="330"/>
                </a:lnTo>
                <a:lnTo>
                  <a:pt x="495" y="330"/>
                </a:lnTo>
                <a:lnTo>
                  <a:pt x="499" y="333"/>
                </a:lnTo>
                <a:lnTo>
                  <a:pt x="501" y="335"/>
                </a:lnTo>
                <a:lnTo>
                  <a:pt x="502" y="339"/>
                </a:lnTo>
                <a:lnTo>
                  <a:pt x="501" y="342"/>
                </a:lnTo>
                <a:lnTo>
                  <a:pt x="500" y="346"/>
                </a:lnTo>
                <a:lnTo>
                  <a:pt x="498" y="350"/>
                </a:lnTo>
                <a:lnTo>
                  <a:pt x="495" y="354"/>
                </a:lnTo>
                <a:lnTo>
                  <a:pt x="491" y="358"/>
                </a:lnTo>
                <a:lnTo>
                  <a:pt x="486" y="362"/>
                </a:lnTo>
                <a:lnTo>
                  <a:pt x="514" y="423"/>
                </a:lnTo>
                <a:lnTo>
                  <a:pt x="517" y="483"/>
                </a:lnTo>
                <a:lnTo>
                  <a:pt x="354" y="279"/>
                </a:lnTo>
                <a:lnTo>
                  <a:pt x="350" y="282"/>
                </a:lnTo>
                <a:lnTo>
                  <a:pt x="308" y="315"/>
                </a:lnTo>
                <a:lnTo>
                  <a:pt x="269" y="345"/>
                </a:lnTo>
                <a:lnTo>
                  <a:pt x="233" y="372"/>
                </a:lnTo>
                <a:lnTo>
                  <a:pt x="200" y="395"/>
                </a:lnTo>
                <a:lnTo>
                  <a:pt x="195" y="519"/>
                </a:lnTo>
                <a:lnTo>
                  <a:pt x="145" y="433"/>
                </a:lnTo>
                <a:lnTo>
                  <a:pt x="132" y="440"/>
                </a:lnTo>
                <a:lnTo>
                  <a:pt x="128" y="441"/>
                </a:lnTo>
                <a:lnTo>
                  <a:pt x="125" y="442"/>
                </a:lnTo>
                <a:lnTo>
                  <a:pt x="124" y="440"/>
                </a:lnTo>
                <a:lnTo>
                  <a:pt x="126" y="436"/>
                </a:lnTo>
                <a:lnTo>
                  <a:pt x="129" y="430"/>
                </a:lnTo>
                <a:lnTo>
                  <a:pt x="134" y="422"/>
                </a:lnTo>
                <a:lnTo>
                  <a:pt x="47" y="371"/>
                </a:lnTo>
                <a:lnTo>
                  <a:pt x="171" y="366"/>
                </a:lnTo>
                <a:lnTo>
                  <a:pt x="195" y="334"/>
                </a:lnTo>
                <a:lnTo>
                  <a:pt x="222" y="297"/>
                </a:lnTo>
                <a:lnTo>
                  <a:pt x="252" y="258"/>
                </a:lnTo>
                <a:lnTo>
                  <a:pt x="284" y="216"/>
                </a:lnTo>
                <a:lnTo>
                  <a:pt x="288" y="212"/>
                </a:lnTo>
                <a:lnTo>
                  <a:pt x="83" y="50"/>
                </a:lnTo>
                <a:lnTo>
                  <a:pt x="143" y="54"/>
                </a:lnTo>
                <a:lnTo>
                  <a:pt x="205" y="81"/>
                </a:lnTo>
                <a:lnTo>
                  <a:pt x="210" y="74"/>
                </a:lnTo>
                <a:lnTo>
                  <a:pt x="216" y="70"/>
                </a:lnTo>
                <a:lnTo>
                  <a:pt x="221" y="67"/>
                </a:lnTo>
                <a:lnTo>
                  <a:pt x="224" y="66"/>
                </a:lnTo>
                <a:lnTo>
                  <a:pt x="226" y="66"/>
                </a:lnTo>
                <a:lnTo>
                  <a:pt x="230" y="67"/>
                </a:lnTo>
                <a:lnTo>
                  <a:pt x="232" y="67"/>
                </a:lnTo>
                <a:lnTo>
                  <a:pt x="234" y="69"/>
                </a:lnTo>
                <a:lnTo>
                  <a:pt x="235" y="71"/>
                </a:lnTo>
                <a:lnTo>
                  <a:pt x="236" y="73"/>
                </a:lnTo>
                <a:lnTo>
                  <a:pt x="237" y="76"/>
                </a:lnTo>
                <a:lnTo>
                  <a:pt x="236" y="79"/>
                </a:lnTo>
                <a:lnTo>
                  <a:pt x="235" y="82"/>
                </a:lnTo>
                <a:lnTo>
                  <a:pt x="234" y="85"/>
                </a:lnTo>
                <a:lnTo>
                  <a:pt x="232" y="88"/>
                </a:lnTo>
                <a:lnTo>
                  <a:pt x="229" y="92"/>
                </a:lnTo>
                <a:lnTo>
                  <a:pt x="278" y="113"/>
                </a:lnTo>
                <a:lnTo>
                  <a:pt x="284" y="107"/>
                </a:lnTo>
                <a:lnTo>
                  <a:pt x="286" y="104"/>
                </a:lnTo>
                <a:lnTo>
                  <a:pt x="289" y="102"/>
                </a:lnTo>
                <a:lnTo>
                  <a:pt x="295" y="99"/>
                </a:lnTo>
                <a:lnTo>
                  <a:pt x="298" y="98"/>
                </a:lnTo>
                <a:lnTo>
                  <a:pt x="300" y="98"/>
                </a:lnTo>
                <a:lnTo>
                  <a:pt x="304" y="98"/>
                </a:lnTo>
                <a:lnTo>
                  <a:pt x="306" y="99"/>
                </a:lnTo>
                <a:lnTo>
                  <a:pt x="308" y="101"/>
                </a:lnTo>
                <a:lnTo>
                  <a:pt x="309" y="103"/>
                </a:lnTo>
                <a:lnTo>
                  <a:pt x="310" y="105"/>
                </a:lnTo>
                <a:lnTo>
                  <a:pt x="310" y="108"/>
                </a:lnTo>
                <a:lnTo>
                  <a:pt x="310" y="111"/>
                </a:lnTo>
                <a:lnTo>
                  <a:pt x="309" y="114"/>
                </a:lnTo>
                <a:lnTo>
                  <a:pt x="307" y="117"/>
                </a:lnTo>
                <a:lnTo>
                  <a:pt x="305" y="121"/>
                </a:lnTo>
                <a:lnTo>
                  <a:pt x="302" y="124"/>
                </a:lnTo>
                <a:lnTo>
                  <a:pt x="348" y="144"/>
                </a:lnTo>
                <a:lnTo>
                  <a:pt x="358" y="133"/>
                </a:lnTo>
                <a:lnTo>
                  <a:pt x="370" y="123"/>
                </a:lnTo>
                <a:lnTo>
                  <a:pt x="381" y="113"/>
                </a:lnTo>
                <a:lnTo>
                  <a:pt x="391" y="104"/>
                </a:lnTo>
                <a:lnTo>
                  <a:pt x="411" y="87"/>
                </a:lnTo>
                <a:lnTo>
                  <a:pt x="421" y="80"/>
                </a:lnTo>
                <a:lnTo>
                  <a:pt x="431" y="74"/>
                </a:lnTo>
                <a:lnTo>
                  <a:pt x="440" y="68"/>
                </a:lnTo>
                <a:lnTo>
                  <a:pt x="449" y="63"/>
                </a:lnTo>
                <a:lnTo>
                  <a:pt x="457" y="58"/>
                </a:lnTo>
                <a:lnTo>
                  <a:pt x="465" y="55"/>
                </a:lnTo>
                <a:lnTo>
                  <a:pt x="473" y="52"/>
                </a:lnTo>
                <a:lnTo>
                  <a:pt x="480" y="50"/>
                </a:lnTo>
                <a:lnTo>
                  <a:pt x="487" y="48"/>
                </a:lnTo>
                <a:lnTo>
                  <a:pt x="493" y="48"/>
                </a:lnTo>
                <a:close/>
                <a:moveTo>
                  <a:pt x="493" y="0"/>
                </a:moveTo>
                <a:lnTo>
                  <a:pt x="484" y="0"/>
                </a:lnTo>
                <a:lnTo>
                  <a:pt x="476" y="1"/>
                </a:lnTo>
                <a:lnTo>
                  <a:pt x="467" y="3"/>
                </a:lnTo>
                <a:lnTo>
                  <a:pt x="458" y="6"/>
                </a:lnTo>
                <a:lnTo>
                  <a:pt x="449" y="9"/>
                </a:lnTo>
                <a:lnTo>
                  <a:pt x="440" y="13"/>
                </a:lnTo>
                <a:lnTo>
                  <a:pt x="430" y="18"/>
                </a:lnTo>
                <a:lnTo>
                  <a:pt x="421" y="23"/>
                </a:lnTo>
                <a:lnTo>
                  <a:pt x="412" y="28"/>
                </a:lnTo>
                <a:lnTo>
                  <a:pt x="403" y="34"/>
                </a:lnTo>
                <a:lnTo>
                  <a:pt x="394" y="41"/>
                </a:lnTo>
                <a:lnTo>
                  <a:pt x="385" y="47"/>
                </a:lnTo>
                <a:lnTo>
                  <a:pt x="367" y="61"/>
                </a:lnTo>
                <a:lnTo>
                  <a:pt x="349" y="76"/>
                </a:lnTo>
                <a:lnTo>
                  <a:pt x="345" y="71"/>
                </a:lnTo>
                <a:lnTo>
                  <a:pt x="341" y="67"/>
                </a:lnTo>
                <a:lnTo>
                  <a:pt x="337" y="63"/>
                </a:lnTo>
                <a:lnTo>
                  <a:pt x="333" y="59"/>
                </a:lnTo>
                <a:lnTo>
                  <a:pt x="328" y="57"/>
                </a:lnTo>
                <a:lnTo>
                  <a:pt x="323" y="54"/>
                </a:lnTo>
                <a:lnTo>
                  <a:pt x="317" y="52"/>
                </a:lnTo>
                <a:lnTo>
                  <a:pt x="312" y="51"/>
                </a:lnTo>
                <a:lnTo>
                  <a:pt x="306" y="50"/>
                </a:lnTo>
                <a:lnTo>
                  <a:pt x="300" y="50"/>
                </a:lnTo>
                <a:lnTo>
                  <a:pt x="290" y="51"/>
                </a:lnTo>
                <a:lnTo>
                  <a:pt x="285" y="52"/>
                </a:lnTo>
                <a:lnTo>
                  <a:pt x="280" y="53"/>
                </a:lnTo>
                <a:lnTo>
                  <a:pt x="278" y="48"/>
                </a:lnTo>
                <a:lnTo>
                  <a:pt x="275" y="43"/>
                </a:lnTo>
                <a:lnTo>
                  <a:pt x="271" y="39"/>
                </a:lnTo>
                <a:lnTo>
                  <a:pt x="268" y="35"/>
                </a:lnTo>
                <a:lnTo>
                  <a:pt x="263" y="31"/>
                </a:lnTo>
                <a:lnTo>
                  <a:pt x="259" y="28"/>
                </a:lnTo>
                <a:lnTo>
                  <a:pt x="254" y="25"/>
                </a:lnTo>
                <a:lnTo>
                  <a:pt x="249" y="22"/>
                </a:lnTo>
                <a:lnTo>
                  <a:pt x="243" y="20"/>
                </a:lnTo>
                <a:lnTo>
                  <a:pt x="238" y="19"/>
                </a:lnTo>
                <a:lnTo>
                  <a:pt x="232" y="18"/>
                </a:lnTo>
                <a:lnTo>
                  <a:pt x="226" y="18"/>
                </a:lnTo>
                <a:lnTo>
                  <a:pt x="219" y="18"/>
                </a:lnTo>
                <a:lnTo>
                  <a:pt x="211" y="20"/>
                </a:lnTo>
                <a:lnTo>
                  <a:pt x="208" y="21"/>
                </a:lnTo>
                <a:lnTo>
                  <a:pt x="204" y="22"/>
                </a:lnTo>
                <a:lnTo>
                  <a:pt x="197" y="25"/>
                </a:lnTo>
                <a:lnTo>
                  <a:pt x="162" y="10"/>
                </a:lnTo>
                <a:lnTo>
                  <a:pt x="154" y="7"/>
                </a:lnTo>
                <a:lnTo>
                  <a:pt x="150" y="6"/>
                </a:lnTo>
                <a:lnTo>
                  <a:pt x="146" y="6"/>
                </a:lnTo>
                <a:lnTo>
                  <a:pt x="86" y="2"/>
                </a:lnTo>
                <a:lnTo>
                  <a:pt x="83" y="2"/>
                </a:lnTo>
                <a:lnTo>
                  <a:pt x="76" y="3"/>
                </a:lnTo>
                <a:lnTo>
                  <a:pt x="72" y="3"/>
                </a:lnTo>
                <a:lnTo>
                  <a:pt x="69" y="4"/>
                </a:lnTo>
                <a:lnTo>
                  <a:pt x="65" y="5"/>
                </a:lnTo>
                <a:lnTo>
                  <a:pt x="62" y="7"/>
                </a:lnTo>
                <a:lnTo>
                  <a:pt x="56" y="10"/>
                </a:lnTo>
                <a:lnTo>
                  <a:pt x="53" y="12"/>
                </a:lnTo>
                <a:lnTo>
                  <a:pt x="50" y="15"/>
                </a:lnTo>
                <a:lnTo>
                  <a:pt x="48" y="17"/>
                </a:lnTo>
                <a:lnTo>
                  <a:pt x="46" y="20"/>
                </a:lnTo>
                <a:lnTo>
                  <a:pt x="42" y="26"/>
                </a:lnTo>
                <a:lnTo>
                  <a:pt x="38" y="33"/>
                </a:lnTo>
                <a:lnTo>
                  <a:pt x="36" y="40"/>
                </a:lnTo>
                <a:lnTo>
                  <a:pt x="35" y="48"/>
                </a:lnTo>
                <a:lnTo>
                  <a:pt x="35" y="55"/>
                </a:lnTo>
                <a:lnTo>
                  <a:pt x="36" y="59"/>
                </a:lnTo>
                <a:lnTo>
                  <a:pt x="37" y="63"/>
                </a:lnTo>
                <a:lnTo>
                  <a:pt x="39" y="70"/>
                </a:lnTo>
                <a:lnTo>
                  <a:pt x="43" y="76"/>
                </a:lnTo>
                <a:lnTo>
                  <a:pt x="48" y="82"/>
                </a:lnTo>
                <a:lnTo>
                  <a:pt x="50" y="85"/>
                </a:lnTo>
                <a:lnTo>
                  <a:pt x="53" y="88"/>
                </a:lnTo>
                <a:lnTo>
                  <a:pt x="220" y="220"/>
                </a:lnTo>
                <a:lnTo>
                  <a:pt x="181" y="272"/>
                </a:lnTo>
                <a:lnTo>
                  <a:pt x="146" y="319"/>
                </a:lnTo>
                <a:lnTo>
                  <a:pt x="45" y="323"/>
                </a:lnTo>
                <a:lnTo>
                  <a:pt x="41" y="324"/>
                </a:lnTo>
                <a:lnTo>
                  <a:pt x="38" y="324"/>
                </a:lnTo>
                <a:lnTo>
                  <a:pt x="30" y="326"/>
                </a:lnTo>
                <a:lnTo>
                  <a:pt x="23" y="330"/>
                </a:lnTo>
                <a:lnTo>
                  <a:pt x="17" y="334"/>
                </a:lnTo>
                <a:lnTo>
                  <a:pt x="14" y="337"/>
                </a:lnTo>
                <a:lnTo>
                  <a:pt x="12" y="339"/>
                </a:lnTo>
                <a:lnTo>
                  <a:pt x="7" y="345"/>
                </a:lnTo>
                <a:lnTo>
                  <a:pt x="5" y="349"/>
                </a:lnTo>
                <a:lnTo>
                  <a:pt x="3" y="352"/>
                </a:lnTo>
                <a:lnTo>
                  <a:pt x="2" y="356"/>
                </a:lnTo>
                <a:lnTo>
                  <a:pt x="1" y="360"/>
                </a:lnTo>
                <a:lnTo>
                  <a:pt x="0" y="364"/>
                </a:lnTo>
                <a:lnTo>
                  <a:pt x="0" y="367"/>
                </a:lnTo>
                <a:lnTo>
                  <a:pt x="0" y="375"/>
                </a:lnTo>
                <a:lnTo>
                  <a:pt x="0" y="379"/>
                </a:lnTo>
                <a:lnTo>
                  <a:pt x="1" y="383"/>
                </a:lnTo>
                <a:lnTo>
                  <a:pt x="2" y="386"/>
                </a:lnTo>
                <a:lnTo>
                  <a:pt x="3" y="390"/>
                </a:lnTo>
                <a:lnTo>
                  <a:pt x="7" y="397"/>
                </a:lnTo>
                <a:lnTo>
                  <a:pt x="9" y="400"/>
                </a:lnTo>
                <a:lnTo>
                  <a:pt x="11" y="403"/>
                </a:lnTo>
                <a:lnTo>
                  <a:pt x="17" y="408"/>
                </a:lnTo>
                <a:lnTo>
                  <a:pt x="20" y="411"/>
                </a:lnTo>
                <a:lnTo>
                  <a:pt x="23" y="413"/>
                </a:lnTo>
                <a:lnTo>
                  <a:pt x="76" y="444"/>
                </a:lnTo>
                <a:lnTo>
                  <a:pt x="77" y="448"/>
                </a:lnTo>
                <a:lnTo>
                  <a:pt x="77" y="452"/>
                </a:lnTo>
                <a:lnTo>
                  <a:pt x="78" y="456"/>
                </a:lnTo>
                <a:lnTo>
                  <a:pt x="80" y="460"/>
                </a:lnTo>
                <a:lnTo>
                  <a:pt x="81" y="464"/>
                </a:lnTo>
                <a:lnTo>
                  <a:pt x="84" y="467"/>
                </a:lnTo>
                <a:lnTo>
                  <a:pt x="87" y="471"/>
                </a:lnTo>
                <a:lnTo>
                  <a:pt x="90" y="475"/>
                </a:lnTo>
                <a:lnTo>
                  <a:pt x="93" y="478"/>
                </a:lnTo>
                <a:lnTo>
                  <a:pt x="97" y="481"/>
                </a:lnTo>
                <a:lnTo>
                  <a:pt x="101" y="483"/>
                </a:lnTo>
                <a:lnTo>
                  <a:pt x="105" y="486"/>
                </a:lnTo>
                <a:lnTo>
                  <a:pt x="109" y="487"/>
                </a:lnTo>
                <a:lnTo>
                  <a:pt x="114" y="489"/>
                </a:lnTo>
                <a:lnTo>
                  <a:pt x="123" y="490"/>
                </a:lnTo>
                <a:lnTo>
                  <a:pt x="154" y="543"/>
                </a:lnTo>
                <a:lnTo>
                  <a:pt x="157" y="548"/>
                </a:lnTo>
                <a:lnTo>
                  <a:pt x="161" y="553"/>
                </a:lnTo>
                <a:lnTo>
                  <a:pt x="166" y="557"/>
                </a:lnTo>
                <a:lnTo>
                  <a:pt x="171" y="561"/>
                </a:lnTo>
                <a:lnTo>
                  <a:pt x="177" y="563"/>
                </a:lnTo>
                <a:lnTo>
                  <a:pt x="183" y="565"/>
                </a:lnTo>
                <a:lnTo>
                  <a:pt x="189" y="566"/>
                </a:lnTo>
                <a:lnTo>
                  <a:pt x="195" y="567"/>
                </a:lnTo>
                <a:lnTo>
                  <a:pt x="201" y="567"/>
                </a:lnTo>
                <a:lnTo>
                  <a:pt x="207" y="565"/>
                </a:lnTo>
                <a:lnTo>
                  <a:pt x="214" y="563"/>
                </a:lnTo>
                <a:lnTo>
                  <a:pt x="221" y="559"/>
                </a:lnTo>
                <a:lnTo>
                  <a:pt x="227" y="555"/>
                </a:lnTo>
                <a:lnTo>
                  <a:pt x="230" y="552"/>
                </a:lnTo>
                <a:lnTo>
                  <a:pt x="232" y="549"/>
                </a:lnTo>
                <a:lnTo>
                  <a:pt x="237" y="543"/>
                </a:lnTo>
                <a:lnTo>
                  <a:pt x="238" y="540"/>
                </a:lnTo>
                <a:lnTo>
                  <a:pt x="240" y="536"/>
                </a:lnTo>
                <a:lnTo>
                  <a:pt x="241" y="533"/>
                </a:lnTo>
                <a:lnTo>
                  <a:pt x="242" y="529"/>
                </a:lnTo>
                <a:lnTo>
                  <a:pt x="243" y="521"/>
                </a:lnTo>
                <a:lnTo>
                  <a:pt x="247" y="420"/>
                </a:lnTo>
                <a:lnTo>
                  <a:pt x="271" y="403"/>
                </a:lnTo>
                <a:lnTo>
                  <a:pt x="295" y="385"/>
                </a:lnTo>
                <a:lnTo>
                  <a:pt x="346" y="346"/>
                </a:lnTo>
                <a:lnTo>
                  <a:pt x="480" y="513"/>
                </a:lnTo>
                <a:lnTo>
                  <a:pt x="483" y="517"/>
                </a:lnTo>
                <a:lnTo>
                  <a:pt x="488" y="521"/>
                </a:lnTo>
                <a:lnTo>
                  <a:pt x="492" y="524"/>
                </a:lnTo>
                <a:lnTo>
                  <a:pt x="497" y="527"/>
                </a:lnTo>
                <a:lnTo>
                  <a:pt x="502" y="529"/>
                </a:lnTo>
                <a:lnTo>
                  <a:pt x="507" y="530"/>
                </a:lnTo>
                <a:lnTo>
                  <a:pt x="512" y="531"/>
                </a:lnTo>
                <a:lnTo>
                  <a:pt x="517" y="531"/>
                </a:lnTo>
                <a:lnTo>
                  <a:pt x="526" y="530"/>
                </a:lnTo>
                <a:lnTo>
                  <a:pt x="530" y="529"/>
                </a:lnTo>
                <a:lnTo>
                  <a:pt x="535" y="528"/>
                </a:lnTo>
                <a:lnTo>
                  <a:pt x="542" y="525"/>
                </a:lnTo>
                <a:lnTo>
                  <a:pt x="548" y="520"/>
                </a:lnTo>
                <a:lnTo>
                  <a:pt x="551" y="518"/>
                </a:lnTo>
                <a:lnTo>
                  <a:pt x="553" y="515"/>
                </a:lnTo>
                <a:lnTo>
                  <a:pt x="556" y="512"/>
                </a:lnTo>
                <a:lnTo>
                  <a:pt x="558" y="509"/>
                </a:lnTo>
                <a:lnTo>
                  <a:pt x="561" y="503"/>
                </a:lnTo>
                <a:lnTo>
                  <a:pt x="564" y="495"/>
                </a:lnTo>
                <a:lnTo>
                  <a:pt x="565" y="492"/>
                </a:lnTo>
                <a:lnTo>
                  <a:pt x="565" y="488"/>
                </a:lnTo>
                <a:lnTo>
                  <a:pt x="565" y="480"/>
                </a:lnTo>
                <a:lnTo>
                  <a:pt x="562" y="420"/>
                </a:lnTo>
                <a:lnTo>
                  <a:pt x="561" y="416"/>
                </a:lnTo>
                <a:lnTo>
                  <a:pt x="560" y="412"/>
                </a:lnTo>
                <a:lnTo>
                  <a:pt x="559" y="408"/>
                </a:lnTo>
                <a:lnTo>
                  <a:pt x="558" y="404"/>
                </a:lnTo>
                <a:lnTo>
                  <a:pt x="542" y="369"/>
                </a:lnTo>
                <a:lnTo>
                  <a:pt x="545" y="363"/>
                </a:lnTo>
                <a:lnTo>
                  <a:pt x="547" y="357"/>
                </a:lnTo>
                <a:lnTo>
                  <a:pt x="549" y="351"/>
                </a:lnTo>
                <a:lnTo>
                  <a:pt x="549" y="348"/>
                </a:lnTo>
                <a:lnTo>
                  <a:pt x="549" y="345"/>
                </a:lnTo>
                <a:lnTo>
                  <a:pt x="550" y="339"/>
                </a:lnTo>
                <a:lnTo>
                  <a:pt x="549" y="332"/>
                </a:lnTo>
                <a:lnTo>
                  <a:pt x="548" y="326"/>
                </a:lnTo>
                <a:lnTo>
                  <a:pt x="546" y="320"/>
                </a:lnTo>
                <a:lnTo>
                  <a:pt x="544" y="314"/>
                </a:lnTo>
                <a:lnTo>
                  <a:pt x="540" y="309"/>
                </a:lnTo>
                <a:lnTo>
                  <a:pt x="537" y="303"/>
                </a:lnTo>
                <a:lnTo>
                  <a:pt x="533" y="299"/>
                </a:lnTo>
                <a:lnTo>
                  <a:pt x="528" y="295"/>
                </a:lnTo>
                <a:lnTo>
                  <a:pt x="524" y="292"/>
                </a:lnTo>
                <a:lnTo>
                  <a:pt x="519" y="289"/>
                </a:lnTo>
                <a:lnTo>
                  <a:pt x="514" y="286"/>
                </a:lnTo>
                <a:lnTo>
                  <a:pt x="516" y="279"/>
                </a:lnTo>
                <a:lnTo>
                  <a:pt x="517" y="275"/>
                </a:lnTo>
                <a:lnTo>
                  <a:pt x="517" y="272"/>
                </a:lnTo>
                <a:lnTo>
                  <a:pt x="518" y="265"/>
                </a:lnTo>
                <a:lnTo>
                  <a:pt x="517" y="259"/>
                </a:lnTo>
                <a:lnTo>
                  <a:pt x="516" y="252"/>
                </a:lnTo>
                <a:lnTo>
                  <a:pt x="514" y="246"/>
                </a:lnTo>
                <a:lnTo>
                  <a:pt x="512" y="241"/>
                </a:lnTo>
                <a:lnTo>
                  <a:pt x="509" y="235"/>
                </a:lnTo>
                <a:lnTo>
                  <a:pt x="505" y="230"/>
                </a:lnTo>
                <a:lnTo>
                  <a:pt x="501" y="225"/>
                </a:lnTo>
                <a:lnTo>
                  <a:pt x="496" y="221"/>
                </a:lnTo>
                <a:lnTo>
                  <a:pt x="491" y="217"/>
                </a:lnTo>
                <a:lnTo>
                  <a:pt x="506" y="200"/>
                </a:lnTo>
                <a:lnTo>
                  <a:pt x="520" y="183"/>
                </a:lnTo>
                <a:lnTo>
                  <a:pt x="533" y="165"/>
                </a:lnTo>
                <a:lnTo>
                  <a:pt x="544" y="146"/>
                </a:lnTo>
                <a:lnTo>
                  <a:pt x="549" y="137"/>
                </a:lnTo>
                <a:lnTo>
                  <a:pt x="554" y="128"/>
                </a:lnTo>
                <a:lnTo>
                  <a:pt x="558" y="119"/>
                </a:lnTo>
                <a:lnTo>
                  <a:pt x="561" y="110"/>
                </a:lnTo>
                <a:lnTo>
                  <a:pt x="564" y="101"/>
                </a:lnTo>
                <a:lnTo>
                  <a:pt x="566" y="92"/>
                </a:lnTo>
                <a:lnTo>
                  <a:pt x="567" y="83"/>
                </a:lnTo>
                <a:lnTo>
                  <a:pt x="567" y="75"/>
                </a:lnTo>
                <a:lnTo>
                  <a:pt x="567" y="65"/>
                </a:lnTo>
                <a:lnTo>
                  <a:pt x="566" y="61"/>
                </a:lnTo>
                <a:lnTo>
                  <a:pt x="566" y="56"/>
                </a:lnTo>
                <a:lnTo>
                  <a:pt x="565" y="52"/>
                </a:lnTo>
                <a:lnTo>
                  <a:pt x="563" y="49"/>
                </a:lnTo>
                <a:lnTo>
                  <a:pt x="561" y="42"/>
                </a:lnTo>
                <a:lnTo>
                  <a:pt x="557" y="35"/>
                </a:lnTo>
                <a:lnTo>
                  <a:pt x="554" y="30"/>
                </a:lnTo>
                <a:lnTo>
                  <a:pt x="550" y="25"/>
                </a:lnTo>
                <a:lnTo>
                  <a:pt x="546" y="21"/>
                </a:lnTo>
                <a:lnTo>
                  <a:pt x="542" y="17"/>
                </a:lnTo>
                <a:lnTo>
                  <a:pt x="538" y="14"/>
                </a:lnTo>
                <a:lnTo>
                  <a:pt x="532" y="10"/>
                </a:lnTo>
                <a:lnTo>
                  <a:pt x="526" y="7"/>
                </a:lnTo>
                <a:lnTo>
                  <a:pt x="519" y="4"/>
                </a:lnTo>
                <a:lnTo>
                  <a:pt x="511" y="2"/>
                </a:lnTo>
                <a:lnTo>
                  <a:pt x="503" y="0"/>
                </a:lnTo>
                <a:lnTo>
                  <a:pt x="4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Oval 51"/>
          <p:cNvSpPr/>
          <p:nvPr/>
        </p:nvSpPr>
        <p:spPr>
          <a:xfrm>
            <a:off x="4662125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2006</a:t>
            </a:r>
          </a:p>
        </p:txBody>
      </p:sp>
      <p:sp>
        <p:nvSpPr>
          <p:cNvPr id="54" name="Oval 53"/>
          <p:cNvSpPr/>
          <p:nvPr/>
        </p:nvSpPr>
        <p:spPr>
          <a:xfrm>
            <a:off x="5371288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2008</a:t>
            </a:r>
          </a:p>
        </p:txBody>
      </p:sp>
      <p:sp>
        <p:nvSpPr>
          <p:cNvPr id="57" name="Oval 56"/>
          <p:cNvSpPr/>
          <p:nvPr/>
        </p:nvSpPr>
        <p:spPr>
          <a:xfrm>
            <a:off x="6079573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61" name="Oval 60"/>
          <p:cNvSpPr/>
          <p:nvPr/>
        </p:nvSpPr>
        <p:spPr>
          <a:xfrm>
            <a:off x="6459247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64" name="Oval 63"/>
          <p:cNvSpPr/>
          <p:nvPr/>
        </p:nvSpPr>
        <p:spPr>
          <a:xfrm>
            <a:off x="7182405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65" name="Oval 64"/>
          <p:cNvSpPr/>
          <p:nvPr/>
        </p:nvSpPr>
        <p:spPr>
          <a:xfrm>
            <a:off x="7542445" y="5517232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i-FI" sz="800" dirty="0">
                <a:solidFill>
                  <a:schemeClr val="tx1"/>
                </a:solidFill>
              </a:rPr>
              <a:t>2016</a:t>
            </a:r>
          </a:p>
        </p:txBody>
      </p:sp>
      <p:cxnSp>
        <p:nvCxnSpPr>
          <p:cNvPr id="15" name="Straight Connector 14"/>
          <p:cNvCxnSpPr>
            <a:stCxn id="27" idx="0"/>
          </p:cNvCxnSpPr>
          <p:nvPr/>
        </p:nvCxnSpPr>
        <p:spPr>
          <a:xfrm flipV="1">
            <a:off x="4079776" y="544522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806141" y="580526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5800" y="5877272"/>
            <a:ext cx="1014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Trolltech</a:t>
            </a:r>
            <a:r>
              <a:rPr lang="fi-FI" sz="900" dirty="0">
                <a:solidFill>
                  <a:schemeClr val="bg1"/>
                </a:solidFill>
              </a:rPr>
              <a:t> listautuu Oslon pörssiin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05751" y="4941168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Trolltech</a:t>
            </a:r>
            <a:r>
              <a:rPr lang="fi-FI" sz="900" dirty="0">
                <a:solidFill>
                  <a:schemeClr val="bg1"/>
                </a:solidFill>
              </a:rPr>
              <a:t> (Norja) julkaisee </a:t>
            </a:r>
          </a:p>
          <a:p>
            <a:pPr algn="ctr"/>
            <a:r>
              <a:rPr lang="fi-FI" sz="900" dirty="0">
                <a:solidFill>
                  <a:schemeClr val="bg1"/>
                </a:solidFill>
              </a:rPr>
              <a:t>ensimmäinen version </a:t>
            </a:r>
            <a:r>
              <a:rPr lang="fi-FI" sz="900" dirty="0" err="1">
                <a:solidFill>
                  <a:schemeClr val="bg1"/>
                </a:solidFill>
              </a:rPr>
              <a:t>Qt:sta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23587" y="494116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900" dirty="0">
                <a:solidFill>
                  <a:schemeClr val="bg1"/>
                </a:solidFill>
              </a:rPr>
              <a:t>Nokia ostaa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 err="1">
                <a:solidFill>
                  <a:schemeClr val="bg1"/>
                </a:solidFill>
              </a:rPr>
              <a:t>Trolltechin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63952" y="5877272"/>
            <a:ext cx="11357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Digia</a:t>
            </a:r>
            <a:r>
              <a:rPr lang="fi-FI" sz="900" dirty="0">
                <a:solidFill>
                  <a:schemeClr val="bg1"/>
                </a:solidFill>
              </a:rPr>
              <a:t> hankkii </a:t>
            </a:r>
            <a:r>
              <a:rPr lang="fi-FI" sz="900" dirty="0" err="1">
                <a:solidFill>
                  <a:schemeClr val="bg1"/>
                </a:solidFill>
              </a:rPr>
              <a:t>Qt:n</a:t>
            </a:r>
            <a:r>
              <a:rPr lang="fi-FI" sz="900" dirty="0">
                <a:solidFill>
                  <a:schemeClr val="bg1"/>
                </a:solidFill>
              </a:rPr>
              <a:t> lisensointiliike-toiminnan Nokialta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515304" y="544522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223589" y="580526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116341" y="4941168"/>
            <a:ext cx="9380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Digia</a:t>
            </a:r>
            <a:r>
              <a:rPr lang="fi-FI" sz="900" dirty="0">
                <a:solidFill>
                  <a:schemeClr val="bg1"/>
                </a:solidFill>
              </a:rPr>
              <a:t> hankkii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>
                <a:solidFill>
                  <a:schemeClr val="bg1"/>
                </a:solidFill>
              </a:rPr>
              <a:t>kaikki oikeudet </a:t>
            </a:r>
          </a:p>
          <a:p>
            <a:pPr algn="ctr"/>
            <a:r>
              <a:rPr lang="fi-FI" sz="900" dirty="0" err="1">
                <a:solidFill>
                  <a:schemeClr val="bg1"/>
                </a:solidFill>
              </a:rPr>
              <a:t>Qt:hen</a:t>
            </a:r>
            <a:r>
              <a:rPr lang="fi-FI" sz="900" dirty="0">
                <a:solidFill>
                  <a:schemeClr val="bg1"/>
                </a:solidFill>
              </a:rPr>
              <a:t> Nokialta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603263" y="544522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326421" y="580526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72064" y="5877272"/>
            <a:ext cx="13024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The</a:t>
            </a:r>
            <a:r>
              <a:rPr lang="fi-FI" sz="900" dirty="0">
                <a:solidFill>
                  <a:schemeClr val="bg1"/>
                </a:solidFill>
              </a:rPr>
              <a:t> </a:t>
            </a:r>
            <a:r>
              <a:rPr lang="fi-FI" sz="900" dirty="0" err="1">
                <a:solidFill>
                  <a:schemeClr val="bg1"/>
                </a:solidFill>
              </a:rPr>
              <a:t>Qt</a:t>
            </a:r>
            <a:r>
              <a:rPr lang="fi-FI" sz="900" dirty="0">
                <a:solidFill>
                  <a:schemeClr val="bg1"/>
                </a:solidFill>
              </a:rPr>
              <a:t> Company </a:t>
            </a:r>
          </a:p>
          <a:p>
            <a:pPr algn="ctr"/>
            <a:r>
              <a:rPr lang="fi-FI" sz="900" dirty="0" err="1">
                <a:solidFill>
                  <a:schemeClr val="bg1"/>
                </a:solidFill>
              </a:rPr>
              <a:t>Digian</a:t>
            </a:r>
            <a:r>
              <a:rPr lang="fi-FI" sz="900" dirty="0">
                <a:solidFill>
                  <a:schemeClr val="bg1"/>
                </a:solidFill>
              </a:rPr>
              <a:t> itsenäiseksi tytäryhtiöksi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686461" y="5445224"/>
            <a:ext cx="0" cy="7200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928150" y="4809824"/>
            <a:ext cx="155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dirty="0" err="1">
                <a:solidFill>
                  <a:schemeClr val="bg1"/>
                </a:solidFill>
              </a:rPr>
              <a:t>Qt</a:t>
            </a:r>
            <a:r>
              <a:rPr lang="fi-FI" sz="900" dirty="0">
                <a:solidFill>
                  <a:schemeClr val="bg1"/>
                </a:solidFill>
              </a:rPr>
              <a:t> Group Oyj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>
                <a:solidFill>
                  <a:schemeClr val="bg1"/>
                </a:solidFill>
              </a:rPr>
              <a:t>irtaantuu </a:t>
            </a:r>
            <a:r>
              <a:rPr lang="fi-FI" sz="900" dirty="0" err="1">
                <a:solidFill>
                  <a:schemeClr val="bg1"/>
                </a:solidFill>
              </a:rPr>
              <a:t>Digiasta</a:t>
            </a:r>
            <a:r>
              <a:rPr lang="fi-FI" sz="900" dirty="0">
                <a:solidFill>
                  <a:schemeClr val="bg1"/>
                </a:solidFill>
              </a:rPr>
              <a:t>,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>
                <a:solidFill>
                  <a:schemeClr val="bg1"/>
                </a:solidFill>
              </a:rPr>
              <a:t>listautuu </a:t>
            </a:r>
            <a:br>
              <a:rPr lang="fi-FI" sz="900" dirty="0">
                <a:solidFill>
                  <a:schemeClr val="bg1"/>
                </a:solidFill>
              </a:rPr>
            </a:br>
            <a:r>
              <a:rPr lang="fi-FI" sz="900" dirty="0">
                <a:solidFill>
                  <a:schemeClr val="bg1"/>
                </a:solidFill>
              </a:rPr>
              <a:t>NASDAQ Helsinkiin</a:t>
            </a:r>
          </a:p>
        </p:txBody>
      </p:sp>
    </p:spTree>
    <p:extLst>
      <p:ext uri="{BB962C8B-B14F-4D97-AF65-F5344CB8AC3E}">
        <p14:creationId xmlns:p14="http://schemas.microsoft.com/office/powerpoint/2010/main" val="21834141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5ED7-32A6-4948-8E3A-E47339987862}" type="datetime3">
              <a:rPr lang="en-US" smtClean="0"/>
              <a:t>27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Markkinat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930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Qt liiketoimintamalli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D178-98AA-4574-9EAA-8EB007C55176}" type="slidenum">
              <a:rPr lang="en-US" smtClean="0"/>
              <a:t>9</a:t>
            </a:fld>
            <a:endParaRPr lang="en-US"/>
          </a:p>
        </p:txBody>
      </p:sp>
      <p:sp>
        <p:nvSpPr>
          <p:cNvPr id="22" name="Text Placeholder 7"/>
          <p:cNvSpPr txBox="1">
            <a:spLocks/>
          </p:cNvSpPr>
          <p:nvPr/>
        </p:nvSpPr>
        <p:spPr>
          <a:xfrm>
            <a:off x="550863" y="3368929"/>
            <a:ext cx="2448793" cy="2796921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/>
              <a:t>Jokainen kaupallisesti lisensoitua Qt-kirjastoa käyttävä kehittäjä tarvitsee kehittäjälisenssin.</a:t>
            </a:r>
          </a:p>
          <a:p>
            <a:pPr marL="0" indent="0">
              <a:buNone/>
            </a:pPr>
            <a:r>
              <a:rPr lang="fi-FI" sz="1400" dirty="0"/>
              <a:t>Vakaa tulolähde, pääosin työpöytälisensseistä. Sulautettujen järjestelmien lisenssit kovassa kasvussa.</a:t>
            </a:r>
          </a:p>
        </p:txBody>
      </p:sp>
      <p:sp>
        <p:nvSpPr>
          <p:cNvPr id="23" name="Text Placeholder 11"/>
          <p:cNvSpPr txBox="1">
            <a:spLocks/>
          </p:cNvSpPr>
          <p:nvPr/>
        </p:nvSpPr>
        <p:spPr>
          <a:xfrm>
            <a:off x="3431705" y="3355168"/>
            <a:ext cx="2448271" cy="1730016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/>
              <a:t>Jokainen kaupallisesti lisensoidun Qt-kirjaston sisältävä laite edellyttää jakelulisenssiä ja tuottaa laitekohtaisen lisenssimaksun yhtiölle.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6312025" y="3356992"/>
            <a:ext cx="2448272" cy="280885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/>
              <a:t>Palveluliiketoiminnan tarkoitus on taata asiakkaiden onnistuminen projekteissaan Qt-teknologian kanssa: </a:t>
            </a:r>
            <a:r>
              <a:rPr lang="fi-FI" sz="1400" dirty="0" err="1"/>
              <a:t>Qt:n</a:t>
            </a:r>
            <a:r>
              <a:rPr lang="fi-FI" sz="1400" dirty="0"/>
              <a:t> integrointi asiakkaan tarpeisiin ja arkkitehtuuriasiantuntemus.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>
          <a:xfrm>
            <a:off x="9192344" y="3356992"/>
            <a:ext cx="2448794" cy="1728192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/>
              <a:t>Vuotuiset ylläpitomaksut ja asiakkaiden tuen tarve kasvavat lisenssimyynnin kasvaessa.</a:t>
            </a:r>
          </a:p>
        </p:txBody>
      </p:sp>
      <p:sp>
        <p:nvSpPr>
          <p:cNvPr id="30" name="Snip Diagonal Corner Rectangle 29"/>
          <p:cNvSpPr/>
          <p:nvPr/>
        </p:nvSpPr>
        <p:spPr>
          <a:xfrm>
            <a:off x="551384" y="1844476"/>
            <a:ext cx="2447303" cy="1296492"/>
          </a:xfrm>
          <a:prstGeom prst="snip2DiagRect">
            <a:avLst>
              <a:gd name="adj1" fmla="val 23574"/>
              <a:gd name="adj2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Kehittäjälisenssit</a:t>
            </a:r>
          </a:p>
        </p:txBody>
      </p:sp>
      <p:sp>
        <p:nvSpPr>
          <p:cNvPr id="31" name="Snip Diagonal Corner Rectangle 30"/>
          <p:cNvSpPr/>
          <p:nvPr/>
        </p:nvSpPr>
        <p:spPr>
          <a:xfrm>
            <a:off x="3431704" y="1844476"/>
            <a:ext cx="2447303" cy="1296492"/>
          </a:xfrm>
          <a:prstGeom prst="snip2DiagRect">
            <a:avLst>
              <a:gd name="adj1" fmla="val 23574"/>
              <a:gd name="adj2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Jakelulisenssit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32" name="Snip Diagonal Corner Rectangle 31"/>
          <p:cNvSpPr/>
          <p:nvPr/>
        </p:nvSpPr>
        <p:spPr>
          <a:xfrm>
            <a:off x="6312024" y="1844476"/>
            <a:ext cx="2447303" cy="1296492"/>
          </a:xfrm>
          <a:prstGeom prst="snip2DiagRect">
            <a:avLst>
              <a:gd name="adj1" fmla="val 23574"/>
              <a:gd name="adj2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Palvelut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9193835" y="1844476"/>
            <a:ext cx="2447303" cy="1296492"/>
          </a:xfrm>
          <a:prstGeom prst="snip2DiagRect">
            <a:avLst>
              <a:gd name="adj1" fmla="val 23574"/>
              <a:gd name="adj2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fi-FI" dirty="0">
                <a:solidFill>
                  <a:schemeClr val="bg1"/>
                </a:solidFill>
              </a:rPr>
              <a:t>Tuki &amp; Ylläpito</a:t>
            </a:r>
          </a:p>
        </p:txBody>
      </p:sp>
      <p:sp>
        <p:nvSpPr>
          <p:cNvPr id="34" name="Text Placeholder 7"/>
          <p:cNvSpPr txBox="1">
            <a:spLocks/>
          </p:cNvSpPr>
          <p:nvPr/>
        </p:nvSpPr>
        <p:spPr>
          <a:xfrm>
            <a:off x="562164" y="5312599"/>
            <a:ext cx="2448793" cy="996721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Kohtuullisesti kasvava, sidottu ohjelmistokehittäjien määrään.</a:t>
            </a:r>
            <a:endParaRPr lang="fi-FI" sz="1600" dirty="0"/>
          </a:p>
        </p:txBody>
      </p:sp>
      <p:sp>
        <p:nvSpPr>
          <p:cNvPr id="35" name="Text Placeholder 11"/>
          <p:cNvSpPr txBox="1">
            <a:spLocks/>
          </p:cNvSpPr>
          <p:nvPr/>
        </p:nvSpPr>
        <p:spPr>
          <a:xfrm>
            <a:off x="3443006" y="5298838"/>
            <a:ext cx="2448271" cy="1010482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Vahva kasvupotentiaali johtuen laitteiden määrän suhteellisen suuresta kasvusta.</a:t>
            </a:r>
            <a:endParaRPr lang="fi-FI" sz="1600" dirty="0"/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6311503" y="5300662"/>
            <a:ext cx="2448272" cy="100865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Kasvaa lisenssimyynnin kasvaessa </a:t>
            </a:r>
            <a:r>
              <a:rPr lang="fi-FI" sz="1400" dirty="0"/>
              <a:t>–tärkeä osa tarjoamaa suurten laitevalmistajien jakelulisenssisopimusten tukemiseksi.</a:t>
            </a:r>
          </a:p>
        </p:txBody>
      </p:sp>
      <p:sp>
        <p:nvSpPr>
          <p:cNvPr id="37" name="Text Placeholder 13"/>
          <p:cNvSpPr txBox="1">
            <a:spLocks/>
          </p:cNvSpPr>
          <p:nvPr/>
        </p:nvSpPr>
        <p:spPr>
          <a:xfrm>
            <a:off x="9191822" y="5300662"/>
            <a:ext cx="2448794" cy="1008658"/>
          </a:xfrm>
          <a:prstGeom prst="rect">
            <a:avLst/>
          </a:prstGeom>
        </p:spPr>
        <p:txBody>
          <a:bodyPr lIns="0" tIns="0" rIns="0" bIns="0"/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Titillium Web" panose="00000500000000000000" pitchFamily="2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Titillium Web" panose="00000500000000000000" pitchFamily="2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0088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52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3988" indent="-1841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511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Titillium Web" panose="00000500000000000000" pitchFamily="2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Suuri määrä olemassa olevia asiakkaita takaa vakaan tulovirran.</a:t>
            </a:r>
            <a:endParaRPr lang="fi-FI" sz="16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50341" y="5228654"/>
            <a:ext cx="24487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31182" y="5228654"/>
            <a:ext cx="24487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11502" y="5228654"/>
            <a:ext cx="24487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91823" y="5228654"/>
            <a:ext cx="244879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0147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 QT Company">
  <a:themeElements>
    <a:clrScheme name="The QT Company">
      <a:dk1>
        <a:srgbClr val="09102B"/>
      </a:dk1>
      <a:lt1>
        <a:sysClr val="window" lastClr="FFFFFF"/>
      </a:lt1>
      <a:dk2>
        <a:srgbClr val="44546A"/>
      </a:dk2>
      <a:lt2>
        <a:srgbClr val="EBEBEB"/>
      </a:lt2>
      <a:accent1>
        <a:srgbClr val="3BD23D"/>
      </a:accent1>
      <a:accent2>
        <a:srgbClr val="98A4AE"/>
      </a:accent2>
      <a:accent3>
        <a:srgbClr val="54596B"/>
      </a:accent3>
      <a:accent4>
        <a:srgbClr val="17A81A"/>
      </a:accent4>
      <a:accent5>
        <a:srgbClr val="002B49"/>
      </a:accent5>
      <a:accent6>
        <a:srgbClr val="98A4AE"/>
      </a:accent6>
      <a:hlink>
        <a:srgbClr val="21BE2B"/>
      </a:hlink>
      <a:folHlink>
        <a:srgbClr val="98A4AE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A76FDA5-2777-4795-92B7-67D03C5B08B0}" vid="{05B28644-DD47-409B-B126-3019DAFA3E9F}"/>
    </a:ext>
  </a:extLst>
</a:theme>
</file>

<file path=ppt/theme/theme2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44546A"/>
      </a:dk2>
      <a:lt2>
        <a:srgbClr val="EBEBEB"/>
      </a:lt2>
      <a:accent1>
        <a:srgbClr val="3BD23D"/>
      </a:accent1>
      <a:accent2>
        <a:srgbClr val="98A4AE"/>
      </a:accent2>
      <a:accent3>
        <a:srgbClr val="54596B"/>
      </a:accent3>
      <a:accent4>
        <a:srgbClr val="17A81A"/>
      </a:accent4>
      <a:accent5>
        <a:srgbClr val="002B49"/>
      </a:accent5>
      <a:accent6>
        <a:srgbClr val="98A4AE"/>
      </a:accent6>
      <a:hlink>
        <a:srgbClr val="21BE2B"/>
      </a:hlink>
      <a:folHlink>
        <a:srgbClr val="98A4AE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he QT Company">
      <a:dk1>
        <a:srgbClr val="09102B"/>
      </a:dk1>
      <a:lt1>
        <a:sysClr val="window" lastClr="FFFFFF"/>
      </a:lt1>
      <a:dk2>
        <a:srgbClr val="44546A"/>
      </a:dk2>
      <a:lt2>
        <a:srgbClr val="EBEBEB"/>
      </a:lt2>
      <a:accent1>
        <a:srgbClr val="3BD23D"/>
      </a:accent1>
      <a:accent2>
        <a:srgbClr val="98A4AE"/>
      </a:accent2>
      <a:accent3>
        <a:srgbClr val="54596B"/>
      </a:accent3>
      <a:accent4>
        <a:srgbClr val="17A81A"/>
      </a:accent4>
      <a:accent5>
        <a:srgbClr val="002B49"/>
      </a:accent5>
      <a:accent6>
        <a:srgbClr val="98A4AE"/>
      </a:accent6>
      <a:hlink>
        <a:srgbClr val="21BE2B"/>
      </a:hlink>
      <a:folHlink>
        <a:srgbClr val="98A4AE"/>
      </a:folHlink>
    </a:clrScheme>
    <a:fontScheme name="The QT company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207158</TotalTime>
  <Words>864</Words>
  <Application>Microsoft Office PowerPoint</Application>
  <PresentationFormat>Widescreen</PresentationFormat>
  <Paragraphs>249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Titillium Web</vt:lpstr>
      <vt:lpstr>Wingdings</vt:lpstr>
      <vt:lpstr>The QT Company</vt:lpstr>
      <vt:lpstr>Qt Group Oyj</vt:lpstr>
      <vt:lpstr>Sisältö</vt:lpstr>
      <vt:lpstr>Qt lyhyesti</vt:lpstr>
      <vt:lpstr>Tulevaisuus rakennetaan Qt:lla</vt:lpstr>
      <vt:lpstr>Qt ratkaisee ongelmat tänään  Qt on käytössä jo yli 70 teollisuudenalalla</vt:lpstr>
      <vt:lpstr>Joitain yli 5000 asiakkaastamme</vt:lpstr>
      <vt:lpstr>Keskeiset tunnusluvut</vt:lpstr>
      <vt:lpstr>Markkinat</vt:lpstr>
      <vt:lpstr>Qt liiketoimintamalli</vt:lpstr>
      <vt:lpstr>Markkinat: Sulautettujen järjestelmien markkinat ovat Qt:n suurin potentiaalinen markkina-alue</vt:lpstr>
      <vt:lpstr>Verkossa olevien laitteiden eksponentiaalinen kasvu luo Qt:lle skaalautuvan liiketoimintamahdollisuuden</vt:lpstr>
      <vt:lpstr>Strategia</vt:lpstr>
      <vt:lpstr>Kasvutekijät </vt:lpstr>
      <vt:lpstr>2016 Vahva globaali kasvu jatkui</vt:lpstr>
      <vt:lpstr>2021 Tavoite: Liikevaihto 100M€,  &gt;15 % EBIT </vt:lpstr>
      <vt:lpstr>Strategiset tavoitteet 2017 - 2021</vt:lpstr>
      <vt:lpstr>Qt sijoituskohteena</vt:lpstr>
      <vt:lpstr>PowerPoint Presentation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 Marketing</dc:title>
  <dc:creator>Kumpulainen Katja</dc:creator>
  <cp:lastModifiedBy>Mika Pälsi</cp:lastModifiedBy>
  <cp:revision>800</cp:revision>
  <cp:lastPrinted>2017-03-13T12:15:54Z</cp:lastPrinted>
  <dcterms:created xsi:type="dcterms:W3CDTF">2016-03-31T09:18:13Z</dcterms:created>
  <dcterms:modified xsi:type="dcterms:W3CDTF">2017-03-27T08:09:47Z</dcterms:modified>
</cp:coreProperties>
</file>