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745" r:id="rId1"/>
  </p:sldMasterIdLst>
  <p:notesMasterIdLst>
    <p:notesMasterId r:id="rId40"/>
  </p:notesMasterIdLst>
  <p:handoutMasterIdLst>
    <p:handoutMasterId r:id="rId41"/>
  </p:handoutMasterIdLst>
  <p:sldIdLst>
    <p:sldId id="445" r:id="rId2"/>
    <p:sldId id="305" r:id="rId3"/>
    <p:sldId id="455" r:id="rId4"/>
    <p:sldId id="451" r:id="rId5"/>
    <p:sldId id="485" r:id="rId6"/>
    <p:sldId id="452" r:id="rId7"/>
    <p:sldId id="480" r:id="rId8"/>
    <p:sldId id="481" r:id="rId9"/>
    <p:sldId id="479" r:id="rId10"/>
    <p:sldId id="482" r:id="rId11"/>
    <p:sldId id="483" r:id="rId12"/>
    <p:sldId id="484" r:id="rId13"/>
    <p:sldId id="453" r:id="rId14"/>
    <p:sldId id="456" r:id="rId15"/>
    <p:sldId id="457" r:id="rId16"/>
    <p:sldId id="460" r:id="rId17"/>
    <p:sldId id="458" r:id="rId18"/>
    <p:sldId id="459" r:id="rId19"/>
    <p:sldId id="461" r:id="rId20"/>
    <p:sldId id="462" r:id="rId21"/>
    <p:sldId id="463" r:id="rId22"/>
    <p:sldId id="464" r:id="rId23"/>
    <p:sldId id="468" r:id="rId24"/>
    <p:sldId id="466" r:id="rId25"/>
    <p:sldId id="465" r:id="rId26"/>
    <p:sldId id="469" r:id="rId27"/>
    <p:sldId id="470" r:id="rId28"/>
    <p:sldId id="471" r:id="rId29"/>
    <p:sldId id="472" r:id="rId30"/>
    <p:sldId id="473" r:id="rId31"/>
    <p:sldId id="474" r:id="rId32"/>
    <p:sldId id="475" r:id="rId33"/>
    <p:sldId id="476" r:id="rId34"/>
    <p:sldId id="477" r:id="rId35"/>
    <p:sldId id="454" r:id="rId36"/>
    <p:sldId id="487" r:id="rId37"/>
    <p:sldId id="486" r:id="rId38"/>
    <p:sldId id="449" r:id="rId39"/>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B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95" autoAdjust="0"/>
    <p:restoredTop sz="94472" autoAdjust="0"/>
  </p:normalViewPr>
  <p:slideViewPr>
    <p:cSldViewPr>
      <p:cViewPr>
        <p:scale>
          <a:sx n="99" d="100"/>
          <a:sy n="99" d="100"/>
        </p:scale>
        <p:origin x="734" y="254"/>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224"/>
    </p:cViewPr>
  </p:sorterViewPr>
  <p:notesViewPr>
    <p:cSldViewPr>
      <p:cViewPr varScale="1">
        <p:scale>
          <a:sx n="64" d="100"/>
          <a:sy n="64" d="100"/>
        </p:scale>
        <p:origin x="-3144" y="-7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iagrams/_rels/data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jpg"/><Relationship Id="rId4" Type="http://schemas.openxmlformats.org/officeDocument/2006/relationships/image" Target="../media/image31.jpg"/></Relationships>
</file>

<file path=ppt/diagrams/_rels/drawing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jpg"/><Relationship Id="rId4" Type="http://schemas.openxmlformats.org/officeDocument/2006/relationships/image" Target="../media/image31.jp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75C156-EFE5-48AA-A124-D095A20723B8}"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US"/>
        </a:p>
      </dgm:t>
    </dgm:pt>
    <dgm:pt modelId="{955A11B5-5300-4459-A5E0-852244F65FC0}">
      <dgm:prSet custT="1"/>
      <dgm:spPr/>
      <dgm:t>
        <a:bodyPr/>
        <a:lstStyle/>
        <a:p>
          <a:pPr rtl="0"/>
          <a:r>
            <a:rPr lang="en-US" sz="1600" dirty="0" smtClean="0"/>
            <a:t>Top 10 professions according to Bureau of Labor Statistics.	 </a:t>
          </a:r>
          <a:endParaRPr lang="en-US" sz="1600" dirty="0"/>
        </a:p>
      </dgm:t>
    </dgm:pt>
    <dgm:pt modelId="{10F7C62E-4C75-4773-914D-A3A594C8D285}" type="parTrans" cxnId="{9D675BAB-2334-4298-83F3-FB681DC0F7D5}">
      <dgm:prSet/>
      <dgm:spPr/>
      <dgm:t>
        <a:bodyPr/>
        <a:lstStyle/>
        <a:p>
          <a:endParaRPr lang="en-US"/>
        </a:p>
      </dgm:t>
    </dgm:pt>
    <dgm:pt modelId="{BBE31D94-7BE6-486A-BC93-99DFFEF60EA0}" type="sibTrans" cxnId="{9D675BAB-2334-4298-83F3-FB681DC0F7D5}">
      <dgm:prSet/>
      <dgm:spPr/>
      <dgm:t>
        <a:bodyPr/>
        <a:lstStyle/>
        <a:p>
          <a:endParaRPr lang="en-US"/>
        </a:p>
      </dgm:t>
    </dgm:pt>
    <dgm:pt modelId="{CCD29C65-DFA0-4A71-8E40-A99CB899C84E}">
      <dgm:prSet custT="1"/>
      <dgm:spPr/>
      <dgm:t>
        <a:bodyPr/>
        <a:lstStyle/>
        <a:p>
          <a:pPr rtl="0"/>
          <a:r>
            <a:rPr lang="en-US" sz="1600" dirty="0" smtClean="0"/>
            <a:t>Businesses are now better understanding the value of data. </a:t>
          </a:r>
          <a:endParaRPr lang="en-US" sz="1600" dirty="0"/>
        </a:p>
      </dgm:t>
    </dgm:pt>
    <dgm:pt modelId="{3390F870-695B-4886-95F9-2C7338A1693C}" type="parTrans" cxnId="{5F24F856-80E7-4011-BDC8-4DD7C218F507}">
      <dgm:prSet/>
      <dgm:spPr/>
      <dgm:t>
        <a:bodyPr/>
        <a:lstStyle/>
        <a:p>
          <a:endParaRPr lang="en-US"/>
        </a:p>
      </dgm:t>
    </dgm:pt>
    <dgm:pt modelId="{F6858416-CB10-4C00-9F5D-D6426A6D5424}" type="sibTrans" cxnId="{5F24F856-80E7-4011-BDC8-4DD7C218F507}">
      <dgm:prSet/>
      <dgm:spPr/>
      <dgm:t>
        <a:bodyPr/>
        <a:lstStyle/>
        <a:p>
          <a:endParaRPr lang="en-US"/>
        </a:p>
      </dgm:t>
    </dgm:pt>
    <dgm:pt modelId="{09B5E481-55BC-4AE4-B7FA-084BA9D501F7}">
      <dgm:prSet custT="1"/>
      <dgm:spPr/>
      <dgm:t>
        <a:bodyPr/>
        <a:lstStyle/>
        <a:p>
          <a:pPr rtl="0"/>
          <a:r>
            <a:rPr lang="en-US" sz="1600" dirty="0" smtClean="0"/>
            <a:t>15% growth year-over-year, meaning demand.</a:t>
          </a:r>
          <a:endParaRPr lang="en-US" sz="1600" dirty="0"/>
        </a:p>
      </dgm:t>
    </dgm:pt>
    <dgm:pt modelId="{34BF3FEF-CE7E-4BC8-AE0F-E967CB468E29}" type="parTrans" cxnId="{36B1DAEB-7D4A-4D1D-8B42-C1D4EEC4E071}">
      <dgm:prSet/>
      <dgm:spPr/>
      <dgm:t>
        <a:bodyPr/>
        <a:lstStyle/>
        <a:p>
          <a:endParaRPr lang="en-US"/>
        </a:p>
      </dgm:t>
    </dgm:pt>
    <dgm:pt modelId="{C9F7FBD4-84E9-45D7-ADFE-BAB80A358D71}" type="sibTrans" cxnId="{36B1DAEB-7D4A-4D1D-8B42-C1D4EEC4E071}">
      <dgm:prSet/>
      <dgm:spPr/>
      <dgm:t>
        <a:bodyPr/>
        <a:lstStyle/>
        <a:p>
          <a:endParaRPr lang="en-US"/>
        </a:p>
      </dgm:t>
    </dgm:pt>
    <dgm:pt modelId="{77CBD560-B7E0-465F-BF5B-CBB9AA028B67}">
      <dgm:prSet/>
      <dgm:spPr/>
      <dgm:t>
        <a:bodyPr/>
        <a:lstStyle/>
        <a:p>
          <a:pPr rtl="0"/>
          <a:r>
            <a:rPr lang="en-US" dirty="0" smtClean="0"/>
            <a:t>#5 best IT jobs</a:t>
          </a:r>
          <a:endParaRPr lang="en-US" dirty="0"/>
        </a:p>
      </dgm:t>
    </dgm:pt>
    <dgm:pt modelId="{E7C51222-6B1B-4C6A-8AAE-4E850591F313}" type="parTrans" cxnId="{8B0ABCEE-D707-40C3-9E22-5CFCD08A1034}">
      <dgm:prSet/>
      <dgm:spPr/>
      <dgm:t>
        <a:bodyPr/>
        <a:lstStyle/>
        <a:p>
          <a:endParaRPr lang="en-US"/>
        </a:p>
      </dgm:t>
    </dgm:pt>
    <dgm:pt modelId="{BF3B1B69-3802-46EC-9550-FBC17CE8EB3C}" type="sibTrans" cxnId="{8B0ABCEE-D707-40C3-9E22-5CFCD08A1034}">
      <dgm:prSet/>
      <dgm:spPr/>
      <dgm:t>
        <a:bodyPr/>
        <a:lstStyle/>
        <a:p>
          <a:endParaRPr lang="en-US"/>
        </a:p>
      </dgm:t>
    </dgm:pt>
    <dgm:pt modelId="{357251AF-1A60-4352-9265-A2F39581B3F5}">
      <dgm:prSet/>
      <dgm:spPr/>
      <dgm:t>
        <a:bodyPr/>
        <a:lstStyle/>
        <a:p>
          <a:pPr rtl="0"/>
          <a:r>
            <a:rPr lang="en-US" dirty="0" smtClean="0"/>
            <a:t>#12 best overall jobs</a:t>
          </a:r>
          <a:endParaRPr lang="en-US" dirty="0"/>
        </a:p>
      </dgm:t>
    </dgm:pt>
    <dgm:pt modelId="{C464EFD5-52A4-414F-BD3B-3DA6A40C83F3}" type="parTrans" cxnId="{9ECE7289-2CF0-4CC0-954F-1C3BF1C16444}">
      <dgm:prSet/>
      <dgm:spPr/>
      <dgm:t>
        <a:bodyPr/>
        <a:lstStyle/>
        <a:p>
          <a:endParaRPr lang="en-US"/>
        </a:p>
      </dgm:t>
    </dgm:pt>
    <dgm:pt modelId="{7D80F96F-B463-48DC-962B-B965BE9BFE54}" type="sibTrans" cxnId="{9ECE7289-2CF0-4CC0-954F-1C3BF1C16444}">
      <dgm:prSet/>
      <dgm:spPr/>
      <dgm:t>
        <a:bodyPr/>
        <a:lstStyle/>
        <a:p>
          <a:endParaRPr lang="en-US"/>
        </a:p>
      </dgm:t>
    </dgm:pt>
    <dgm:pt modelId="{F15ACA59-515E-400D-A3A2-C342E9C55CDB}">
      <dgm:prSet/>
      <dgm:spPr/>
      <dgm:t>
        <a:bodyPr/>
        <a:lstStyle/>
        <a:p>
          <a:pPr rtl="0"/>
          <a:r>
            <a:rPr lang="en-US" dirty="0" err="1" smtClean="0"/>
            <a:t>FaceBook</a:t>
          </a:r>
          <a:r>
            <a:rPr lang="en-US" dirty="0" smtClean="0"/>
            <a:t> and LinkedIn</a:t>
          </a:r>
          <a:endParaRPr lang="en-US" dirty="0"/>
        </a:p>
      </dgm:t>
    </dgm:pt>
    <dgm:pt modelId="{25C29382-0425-4E1E-B121-156A556FB572}" type="parTrans" cxnId="{720AA3A4-645A-4D83-A44A-71AC626AACEC}">
      <dgm:prSet/>
      <dgm:spPr/>
      <dgm:t>
        <a:bodyPr/>
        <a:lstStyle/>
        <a:p>
          <a:endParaRPr lang="en-US"/>
        </a:p>
      </dgm:t>
    </dgm:pt>
    <dgm:pt modelId="{A4D00561-68A3-459E-900A-5D04658800E3}" type="sibTrans" cxnId="{720AA3A4-645A-4D83-A44A-71AC626AACEC}">
      <dgm:prSet/>
      <dgm:spPr/>
      <dgm:t>
        <a:bodyPr/>
        <a:lstStyle/>
        <a:p>
          <a:endParaRPr lang="en-US"/>
        </a:p>
      </dgm:t>
    </dgm:pt>
    <dgm:pt modelId="{0C1F10C4-C73D-4C67-9CA1-0D3B8DBC2F64}">
      <dgm:prSet/>
      <dgm:spPr/>
      <dgm:t>
        <a:bodyPr/>
        <a:lstStyle/>
        <a:p>
          <a:pPr rtl="0"/>
          <a:r>
            <a:rPr lang="en-US" dirty="0" smtClean="0"/>
            <a:t>Google</a:t>
          </a:r>
          <a:endParaRPr lang="en-US" dirty="0"/>
        </a:p>
      </dgm:t>
    </dgm:pt>
    <dgm:pt modelId="{72A222B4-DD6D-43B2-A023-7B4118574EA9}" type="parTrans" cxnId="{564F3871-9405-4403-BD17-F00AED836723}">
      <dgm:prSet/>
      <dgm:spPr/>
      <dgm:t>
        <a:bodyPr/>
        <a:lstStyle/>
        <a:p>
          <a:endParaRPr lang="en-US"/>
        </a:p>
      </dgm:t>
    </dgm:pt>
    <dgm:pt modelId="{C7307461-918F-4381-937C-DF8385F1C934}" type="sibTrans" cxnId="{564F3871-9405-4403-BD17-F00AED836723}">
      <dgm:prSet/>
      <dgm:spPr/>
      <dgm:t>
        <a:bodyPr/>
        <a:lstStyle/>
        <a:p>
          <a:endParaRPr lang="en-US"/>
        </a:p>
      </dgm:t>
    </dgm:pt>
    <dgm:pt modelId="{C9D6D3B0-F0E6-43BD-BDE5-F7615BA09043}" type="pres">
      <dgm:prSet presAssocID="{B275C156-EFE5-48AA-A124-D095A20723B8}" presName="linear" presStyleCnt="0">
        <dgm:presLayoutVars>
          <dgm:animLvl val="lvl"/>
          <dgm:resizeHandles val="exact"/>
        </dgm:presLayoutVars>
      </dgm:prSet>
      <dgm:spPr/>
      <dgm:t>
        <a:bodyPr/>
        <a:lstStyle/>
        <a:p>
          <a:endParaRPr lang="en-US"/>
        </a:p>
      </dgm:t>
    </dgm:pt>
    <dgm:pt modelId="{3142FA30-E799-4B7A-A605-5DBDDAB9DA71}" type="pres">
      <dgm:prSet presAssocID="{955A11B5-5300-4459-A5E0-852244F65FC0}" presName="parentText" presStyleLbl="node1" presStyleIdx="0" presStyleCnt="3">
        <dgm:presLayoutVars>
          <dgm:chMax val="0"/>
          <dgm:bulletEnabled val="1"/>
        </dgm:presLayoutVars>
      </dgm:prSet>
      <dgm:spPr/>
      <dgm:t>
        <a:bodyPr/>
        <a:lstStyle/>
        <a:p>
          <a:endParaRPr lang="en-US"/>
        </a:p>
      </dgm:t>
    </dgm:pt>
    <dgm:pt modelId="{F8D30EB9-00BA-4B04-AD20-E9E50951CBD3}" type="pres">
      <dgm:prSet presAssocID="{955A11B5-5300-4459-A5E0-852244F65FC0}" presName="childText" presStyleLbl="revTx" presStyleIdx="0" presStyleCnt="2">
        <dgm:presLayoutVars>
          <dgm:bulletEnabled val="1"/>
        </dgm:presLayoutVars>
      </dgm:prSet>
      <dgm:spPr/>
      <dgm:t>
        <a:bodyPr/>
        <a:lstStyle/>
        <a:p>
          <a:endParaRPr lang="en-US"/>
        </a:p>
      </dgm:t>
    </dgm:pt>
    <dgm:pt modelId="{A2DE1F49-298E-4CCF-9744-0D46077F9D9F}" type="pres">
      <dgm:prSet presAssocID="{CCD29C65-DFA0-4A71-8E40-A99CB899C84E}" presName="parentText" presStyleLbl="node1" presStyleIdx="1" presStyleCnt="3">
        <dgm:presLayoutVars>
          <dgm:chMax val="0"/>
          <dgm:bulletEnabled val="1"/>
        </dgm:presLayoutVars>
      </dgm:prSet>
      <dgm:spPr/>
      <dgm:t>
        <a:bodyPr/>
        <a:lstStyle/>
        <a:p>
          <a:endParaRPr lang="en-US"/>
        </a:p>
      </dgm:t>
    </dgm:pt>
    <dgm:pt modelId="{A0B6E3F7-734E-42FD-9F5A-DD0ADB74D598}" type="pres">
      <dgm:prSet presAssocID="{CCD29C65-DFA0-4A71-8E40-A99CB899C84E}" presName="childText" presStyleLbl="revTx" presStyleIdx="1" presStyleCnt="2">
        <dgm:presLayoutVars>
          <dgm:bulletEnabled val="1"/>
        </dgm:presLayoutVars>
      </dgm:prSet>
      <dgm:spPr/>
      <dgm:t>
        <a:bodyPr/>
        <a:lstStyle/>
        <a:p>
          <a:endParaRPr lang="en-US"/>
        </a:p>
      </dgm:t>
    </dgm:pt>
    <dgm:pt modelId="{0622BF20-83C3-47CD-9728-53979A50049D}" type="pres">
      <dgm:prSet presAssocID="{09B5E481-55BC-4AE4-B7FA-084BA9D501F7}" presName="parentText" presStyleLbl="node1" presStyleIdx="2" presStyleCnt="3">
        <dgm:presLayoutVars>
          <dgm:chMax val="0"/>
          <dgm:bulletEnabled val="1"/>
        </dgm:presLayoutVars>
      </dgm:prSet>
      <dgm:spPr/>
      <dgm:t>
        <a:bodyPr/>
        <a:lstStyle/>
        <a:p>
          <a:endParaRPr lang="en-US"/>
        </a:p>
      </dgm:t>
    </dgm:pt>
  </dgm:ptLst>
  <dgm:cxnLst>
    <dgm:cxn modelId="{06A91604-7E2E-4ABA-9FB5-568D7B974C9B}" type="presOf" srcId="{F15ACA59-515E-400D-A3A2-C342E9C55CDB}" destId="{A0B6E3F7-734E-42FD-9F5A-DD0ADB74D598}" srcOrd="0" destOrd="0" presId="urn:microsoft.com/office/officeart/2005/8/layout/vList2"/>
    <dgm:cxn modelId="{36B1DAEB-7D4A-4D1D-8B42-C1D4EEC4E071}" srcId="{B275C156-EFE5-48AA-A124-D095A20723B8}" destId="{09B5E481-55BC-4AE4-B7FA-084BA9D501F7}" srcOrd="2" destOrd="0" parTransId="{34BF3FEF-CE7E-4BC8-AE0F-E967CB468E29}" sibTransId="{C9F7FBD4-84E9-45D7-ADFE-BAB80A358D71}"/>
    <dgm:cxn modelId="{5DA7583F-AFFE-48FE-B1E7-0DA1826E64A6}" type="presOf" srcId="{357251AF-1A60-4352-9265-A2F39581B3F5}" destId="{F8D30EB9-00BA-4B04-AD20-E9E50951CBD3}" srcOrd="0" destOrd="1" presId="urn:microsoft.com/office/officeart/2005/8/layout/vList2"/>
    <dgm:cxn modelId="{564F3871-9405-4403-BD17-F00AED836723}" srcId="{CCD29C65-DFA0-4A71-8E40-A99CB899C84E}" destId="{0C1F10C4-C73D-4C67-9CA1-0D3B8DBC2F64}" srcOrd="1" destOrd="0" parTransId="{72A222B4-DD6D-43B2-A023-7B4118574EA9}" sibTransId="{C7307461-918F-4381-937C-DF8385F1C934}"/>
    <dgm:cxn modelId="{4F5875B9-828A-4814-8452-4BD7965949E0}" type="presOf" srcId="{955A11B5-5300-4459-A5E0-852244F65FC0}" destId="{3142FA30-E799-4B7A-A605-5DBDDAB9DA71}" srcOrd="0" destOrd="0" presId="urn:microsoft.com/office/officeart/2005/8/layout/vList2"/>
    <dgm:cxn modelId="{4E85AF60-507D-4F2F-84E4-CC36AD82E4FD}" type="presOf" srcId="{09B5E481-55BC-4AE4-B7FA-084BA9D501F7}" destId="{0622BF20-83C3-47CD-9728-53979A50049D}" srcOrd="0" destOrd="0" presId="urn:microsoft.com/office/officeart/2005/8/layout/vList2"/>
    <dgm:cxn modelId="{3FF9C0DD-5CC4-443F-925F-135825A19AFD}" type="presOf" srcId="{77CBD560-B7E0-465F-BF5B-CBB9AA028B67}" destId="{F8D30EB9-00BA-4B04-AD20-E9E50951CBD3}" srcOrd="0" destOrd="0" presId="urn:microsoft.com/office/officeart/2005/8/layout/vList2"/>
    <dgm:cxn modelId="{94B871E5-35C8-4805-BE91-5C15CDBF9C5A}" type="presOf" srcId="{B275C156-EFE5-48AA-A124-D095A20723B8}" destId="{C9D6D3B0-F0E6-43BD-BDE5-F7615BA09043}" srcOrd="0" destOrd="0" presId="urn:microsoft.com/office/officeart/2005/8/layout/vList2"/>
    <dgm:cxn modelId="{720AA3A4-645A-4D83-A44A-71AC626AACEC}" srcId="{CCD29C65-DFA0-4A71-8E40-A99CB899C84E}" destId="{F15ACA59-515E-400D-A3A2-C342E9C55CDB}" srcOrd="0" destOrd="0" parTransId="{25C29382-0425-4E1E-B121-156A556FB572}" sibTransId="{A4D00561-68A3-459E-900A-5D04658800E3}"/>
    <dgm:cxn modelId="{9D675BAB-2334-4298-83F3-FB681DC0F7D5}" srcId="{B275C156-EFE5-48AA-A124-D095A20723B8}" destId="{955A11B5-5300-4459-A5E0-852244F65FC0}" srcOrd="0" destOrd="0" parTransId="{10F7C62E-4C75-4773-914D-A3A594C8D285}" sibTransId="{BBE31D94-7BE6-486A-BC93-99DFFEF60EA0}"/>
    <dgm:cxn modelId="{CE8FD774-6298-45CF-9C2C-CF70C0F18C1D}" type="presOf" srcId="{0C1F10C4-C73D-4C67-9CA1-0D3B8DBC2F64}" destId="{A0B6E3F7-734E-42FD-9F5A-DD0ADB74D598}" srcOrd="0" destOrd="1" presId="urn:microsoft.com/office/officeart/2005/8/layout/vList2"/>
    <dgm:cxn modelId="{9ECE7289-2CF0-4CC0-954F-1C3BF1C16444}" srcId="{955A11B5-5300-4459-A5E0-852244F65FC0}" destId="{357251AF-1A60-4352-9265-A2F39581B3F5}" srcOrd="1" destOrd="0" parTransId="{C464EFD5-52A4-414F-BD3B-3DA6A40C83F3}" sibTransId="{7D80F96F-B463-48DC-962B-B965BE9BFE54}"/>
    <dgm:cxn modelId="{5F24F856-80E7-4011-BDC8-4DD7C218F507}" srcId="{B275C156-EFE5-48AA-A124-D095A20723B8}" destId="{CCD29C65-DFA0-4A71-8E40-A99CB899C84E}" srcOrd="1" destOrd="0" parTransId="{3390F870-695B-4886-95F9-2C7338A1693C}" sibTransId="{F6858416-CB10-4C00-9F5D-D6426A6D5424}"/>
    <dgm:cxn modelId="{B705DED9-EE51-4FDD-8434-052FFAF1A0B5}" type="presOf" srcId="{CCD29C65-DFA0-4A71-8E40-A99CB899C84E}" destId="{A2DE1F49-298E-4CCF-9744-0D46077F9D9F}" srcOrd="0" destOrd="0" presId="urn:microsoft.com/office/officeart/2005/8/layout/vList2"/>
    <dgm:cxn modelId="{8B0ABCEE-D707-40C3-9E22-5CFCD08A1034}" srcId="{955A11B5-5300-4459-A5E0-852244F65FC0}" destId="{77CBD560-B7E0-465F-BF5B-CBB9AA028B67}" srcOrd="0" destOrd="0" parTransId="{E7C51222-6B1B-4C6A-8AAE-4E850591F313}" sibTransId="{BF3B1B69-3802-46EC-9550-FBC17CE8EB3C}"/>
    <dgm:cxn modelId="{1BDFD57B-22F1-43F2-B2E9-6C28E5A1E206}" type="presParOf" srcId="{C9D6D3B0-F0E6-43BD-BDE5-F7615BA09043}" destId="{3142FA30-E799-4B7A-A605-5DBDDAB9DA71}" srcOrd="0" destOrd="0" presId="urn:microsoft.com/office/officeart/2005/8/layout/vList2"/>
    <dgm:cxn modelId="{B990F663-3FF3-414B-900B-F9AA788610E3}" type="presParOf" srcId="{C9D6D3B0-F0E6-43BD-BDE5-F7615BA09043}" destId="{F8D30EB9-00BA-4B04-AD20-E9E50951CBD3}" srcOrd="1" destOrd="0" presId="urn:microsoft.com/office/officeart/2005/8/layout/vList2"/>
    <dgm:cxn modelId="{F4801E03-58C3-430F-A384-994E7F9C9313}" type="presParOf" srcId="{C9D6D3B0-F0E6-43BD-BDE5-F7615BA09043}" destId="{A2DE1F49-298E-4CCF-9744-0D46077F9D9F}" srcOrd="2" destOrd="0" presId="urn:microsoft.com/office/officeart/2005/8/layout/vList2"/>
    <dgm:cxn modelId="{C9153E6C-9C85-4B1D-9EF2-641A08ED9CE8}" type="presParOf" srcId="{C9D6D3B0-F0E6-43BD-BDE5-F7615BA09043}" destId="{A0B6E3F7-734E-42FD-9F5A-DD0ADB74D598}" srcOrd="3" destOrd="0" presId="urn:microsoft.com/office/officeart/2005/8/layout/vList2"/>
    <dgm:cxn modelId="{0EE692C5-8B8E-41BF-B103-7DB37DA3F8D7}" type="presParOf" srcId="{C9D6D3B0-F0E6-43BD-BDE5-F7615BA09043}" destId="{0622BF20-83C3-47CD-9728-53979A50049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75C156-EFE5-48AA-A124-D095A20723B8}"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US"/>
        </a:p>
      </dgm:t>
    </dgm:pt>
    <dgm:pt modelId="{DD703407-7189-439E-94A5-20F3E28706C3}">
      <dgm:prSet custT="1"/>
      <dgm:spPr/>
      <dgm:t>
        <a:bodyPr/>
        <a:lstStyle/>
        <a:p>
          <a:pPr rtl="0"/>
          <a:r>
            <a:rPr lang="en-US" sz="1600" dirty="0" smtClean="0"/>
            <a:t>40% attrition expected in the next 10 years, according to </a:t>
          </a:r>
          <a:r>
            <a:rPr lang="en-US" sz="1600" dirty="0" err="1" smtClean="0"/>
            <a:t>Unisphere</a:t>
          </a:r>
          <a:r>
            <a:rPr lang="en-US" sz="1600" dirty="0" smtClean="0"/>
            <a:t> Research, meaning supply.</a:t>
          </a:r>
          <a:endParaRPr lang="en-US" sz="1600" dirty="0"/>
        </a:p>
      </dgm:t>
    </dgm:pt>
    <dgm:pt modelId="{48AC5578-6767-4281-8362-A94C64E95282}" type="parTrans" cxnId="{9C9D2B0B-3BFE-4BB3-8BB0-B88701682BA9}">
      <dgm:prSet/>
      <dgm:spPr/>
      <dgm:t>
        <a:bodyPr/>
        <a:lstStyle/>
        <a:p>
          <a:endParaRPr lang="en-US"/>
        </a:p>
      </dgm:t>
    </dgm:pt>
    <dgm:pt modelId="{612F828D-BB25-49AC-B648-6B81006176F7}" type="sibTrans" cxnId="{9C9D2B0B-3BFE-4BB3-8BB0-B88701682BA9}">
      <dgm:prSet/>
      <dgm:spPr/>
      <dgm:t>
        <a:bodyPr/>
        <a:lstStyle/>
        <a:p>
          <a:endParaRPr lang="en-US"/>
        </a:p>
      </dgm:t>
    </dgm:pt>
    <dgm:pt modelId="{885A589A-0202-4BFC-8854-99A8765F8DD7}">
      <dgm:prSet custT="1"/>
      <dgm:spPr/>
      <dgm:t>
        <a:bodyPr/>
        <a:lstStyle/>
        <a:p>
          <a:pPr rtl="0"/>
          <a:r>
            <a:rPr lang="en-US" sz="1600" dirty="0" smtClean="0"/>
            <a:t>How are enterprises responding? </a:t>
          </a:r>
          <a:endParaRPr lang="en-US" sz="1600" dirty="0"/>
        </a:p>
      </dgm:t>
    </dgm:pt>
    <dgm:pt modelId="{0C4FC597-AFA3-43E4-AA18-33E233E27FC3}" type="parTrans" cxnId="{180117D0-5FCB-4BDF-A212-E206E937F111}">
      <dgm:prSet/>
      <dgm:spPr/>
      <dgm:t>
        <a:bodyPr/>
        <a:lstStyle/>
        <a:p>
          <a:endParaRPr lang="en-US"/>
        </a:p>
      </dgm:t>
    </dgm:pt>
    <dgm:pt modelId="{487D70FF-918E-4035-B7A7-C4CDEA0F0745}" type="sibTrans" cxnId="{180117D0-5FCB-4BDF-A212-E206E937F111}">
      <dgm:prSet/>
      <dgm:spPr/>
      <dgm:t>
        <a:bodyPr/>
        <a:lstStyle/>
        <a:p>
          <a:endParaRPr lang="en-US"/>
        </a:p>
      </dgm:t>
    </dgm:pt>
    <dgm:pt modelId="{24A048D3-8933-4A71-A773-F5216AC6209E}">
      <dgm:prSet/>
      <dgm:spPr/>
      <dgm:t>
        <a:bodyPr/>
        <a:lstStyle/>
        <a:p>
          <a:pPr rtl="0"/>
          <a:r>
            <a:rPr lang="en-US" dirty="0" smtClean="0"/>
            <a:t>More consultants</a:t>
          </a:r>
          <a:endParaRPr lang="en-US" dirty="0"/>
        </a:p>
      </dgm:t>
    </dgm:pt>
    <dgm:pt modelId="{FC86C18A-E7B4-41D2-AE0C-5361E76D69EC}" type="parTrans" cxnId="{C4438177-CD47-46F6-9E7B-14231EA68FA8}">
      <dgm:prSet/>
      <dgm:spPr/>
      <dgm:t>
        <a:bodyPr/>
        <a:lstStyle/>
        <a:p>
          <a:endParaRPr lang="en-US"/>
        </a:p>
      </dgm:t>
    </dgm:pt>
    <dgm:pt modelId="{FAF3DD15-14DB-4835-A393-2E2E953E8010}" type="sibTrans" cxnId="{C4438177-CD47-46F6-9E7B-14231EA68FA8}">
      <dgm:prSet/>
      <dgm:spPr/>
      <dgm:t>
        <a:bodyPr/>
        <a:lstStyle/>
        <a:p>
          <a:endParaRPr lang="en-US"/>
        </a:p>
      </dgm:t>
    </dgm:pt>
    <dgm:pt modelId="{54ADB7CD-13E9-49A4-BDC0-3ADE670FA3A3}">
      <dgm:prSet/>
      <dgm:spPr/>
      <dgm:t>
        <a:bodyPr/>
        <a:lstStyle/>
        <a:p>
          <a:pPr rtl="0"/>
          <a:r>
            <a:rPr lang="en-US" dirty="0" smtClean="0"/>
            <a:t>More outsourcing </a:t>
          </a:r>
          <a:endParaRPr lang="en-US" dirty="0"/>
        </a:p>
      </dgm:t>
    </dgm:pt>
    <dgm:pt modelId="{BA8BB0A6-7270-41FB-8040-978739BC2C4E}" type="parTrans" cxnId="{FE3FB5CC-4149-4E77-AE63-51FDAACE7E4D}">
      <dgm:prSet/>
      <dgm:spPr/>
      <dgm:t>
        <a:bodyPr/>
        <a:lstStyle/>
        <a:p>
          <a:endParaRPr lang="en-US"/>
        </a:p>
      </dgm:t>
    </dgm:pt>
    <dgm:pt modelId="{21DAC35A-A2DF-44AF-93F6-352D2F4CF322}" type="sibTrans" cxnId="{FE3FB5CC-4149-4E77-AE63-51FDAACE7E4D}">
      <dgm:prSet/>
      <dgm:spPr/>
      <dgm:t>
        <a:bodyPr/>
        <a:lstStyle/>
        <a:p>
          <a:endParaRPr lang="en-US"/>
        </a:p>
      </dgm:t>
    </dgm:pt>
    <dgm:pt modelId="{64060895-9A89-4D52-852F-95D021F92DB0}">
      <dgm:prSet/>
      <dgm:spPr/>
      <dgm:t>
        <a:bodyPr/>
        <a:lstStyle/>
        <a:p>
          <a:pPr rtl="0"/>
          <a:r>
            <a:rPr lang="en-US" dirty="0" smtClean="0"/>
            <a:t>More H1B visas</a:t>
          </a:r>
          <a:endParaRPr lang="en-US" dirty="0"/>
        </a:p>
      </dgm:t>
    </dgm:pt>
    <dgm:pt modelId="{4E3F0BDA-E75C-4223-B0F9-5E5ECED16CBA}" type="parTrans" cxnId="{C1BE3F9E-2085-4F72-BB38-0BE01BF5CDF3}">
      <dgm:prSet/>
      <dgm:spPr/>
      <dgm:t>
        <a:bodyPr/>
        <a:lstStyle/>
        <a:p>
          <a:endParaRPr lang="en-US"/>
        </a:p>
      </dgm:t>
    </dgm:pt>
    <dgm:pt modelId="{DF945D7F-46D9-4AA5-8273-AAB8E4B896DA}" type="sibTrans" cxnId="{C1BE3F9E-2085-4F72-BB38-0BE01BF5CDF3}">
      <dgm:prSet/>
      <dgm:spPr/>
      <dgm:t>
        <a:bodyPr/>
        <a:lstStyle/>
        <a:p>
          <a:endParaRPr lang="en-US"/>
        </a:p>
      </dgm:t>
    </dgm:pt>
    <dgm:pt modelId="{935C20AC-6A96-461B-B204-4F537835E590}">
      <dgm:prSet/>
      <dgm:spPr/>
      <dgm:t>
        <a:bodyPr/>
        <a:lstStyle/>
        <a:p>
          <a:pPr rtl="0"/>
          <a:r>
            <a:rPr lang="en-US" dirty="0" smtClean="0"/>
            <a:t>More unskilled/accidental DBAs</a:t>
          </a:r>
          <a:endParaRPr lang="en-US" dirty="0"/>
        </a:p>
      </dgm:t>
    </dgm:pt>
    <dgm:pt modelId="{4297BD4A-ABDC-4F19-8F24-FAACB4C338F9}" type="parTrans" cxnId="{AFFFDAD8-810F-476D-8E06-BF83C49F527C}">
      <dgm:prSet/>
      <dgm:spPr/>
      <dgm:t>
        <a:bodyPr/>
        <a:lstStyle/>
        <a:p>
          <a:endParaRPr lang="en-US"/>
        </a:p>
      </dgm:t>
    </dgm:pt>
    <dgm:pt modelId="{16FA62EE-FD4F-45E3-9ED6-EEB098F497AF}" type="sibTrans" cxnId="{AFFFDAD8-810F-476D-8E06-BF83C49F527C}">
      <dgm:prSet/>
      <dgm:spPr/>
      <dgm:t>
        <a:bodyPr/>
        <a:lstStyle/>
        <a:p>
          <a:endParaRPr lang="en-US"/>
        </a:p>
      </dgm:t>
    </dgm:pt>
    <dgm:pt modelId="{6D27D145-20AE-4FC4-9DE6-B2EC28E51BA5}">
      <dgm:prSet/>
      <dgm:spPr/>
      <dgm:t>
        <a:bodyPr/>
        <a:lstStyle/>
        <a:p>
          <a:pPr rtl="0"/>
          <a:r>
            <a:rPr lang="en-US" dirty="0" smtClean="0"/>
            <a:t>Sometimes more pay</a:t>
          </a:r>
          <a:endParaRPr lang="en-US" dirty="0"/>
        </a:p>
      </dgm:t>
    </dgm:pt>
    <dgm:pt modelId="{92B500B1-602A-4E1B-9450-8854171041A3}" type="parTrans" cxnId="{69D37BDC-F432-480D-8A2F-536941C6613E}">
      <dgm:prSet/>
      <dgm:spPr/>
      <dgm:t>
        <a:bodyPr/>
        <a:lstStyle/>
        <a:p>
          <a:endParaRPr lang="en-US"/>
        </a:p>
      </dgm:t>
    </dgm:pt>
    <dgm:pt modelId="{84B3BD8F-ECB3-4F23-AF5D-37D94621F42E}" type="sibTrans" cxnId="{69D37BDC-F432-480D-8A2F-536941C6613E}">
      <dgm:prSet/>
      <dgm:spPr/>
      <dgm:t>
        <a:bodyPr/>
        <a:lstStyle/>
        <a:p>
          <a:endParaRPr lang="en-US"/>
        </a:p>
      </dgm:t>
    </dgm:pt>
    <dgm:pt modelId="{BC51403E-ECA8-4FDA-BF8C-34952F637F44}">
      <dgm:prSet/>
      <dgm:spPr/>
      <dgm:t>
        <a:bodyPr/>
        <a:lstStyle/>
        <a:p>
          <a:pPr rtl="0"/>
          <a:r>
            <a:rPr lang="en-US" dirty="0" smtClean="0"/>
            <a:t>Older workers retiring</a:t>
          </a:r>
          <a:endParaRPr lang="en-US" dirty="0"/>
        </a:p>
      </dgm:t>
    </dgm:pt>
    <dgm:pt modelId="{5FF6BE28-023E-4521-907C-455DE67A2A8D}" type="parTrans" cxnId="{64887BDF-D56E-427A-9EF7-3D2467787A3A}">
      <dgm:prSet/>
      <dgm:spPr/>
      <dgm:t>
        <a:bodyPr/>
        <a:lstStyle/>
        <a:p>
          <a:endParaRPr lang="en-US"/>
        </a:p>
      </dgm:t>
    </dgm:pt>
    <dgm:pt modelId="{87E18CDA-5F1D-4926-B96F-836E51087E74}" type="sibTrans" cxnId="{64887BDF-D56E-427A-9EF7-3D2467787A3A}">
      <dgm:prSet/>
      <dgm:spPr/>
      <dgm:t>
        <a:bodyPr/>
        <a:lstStyle/>
        <a:p>
          <a:endParaRPr lang="en-US"/>
        </a:p>
      </dgm:t>
    </dgm:pt>
    <dgm:pt modelId="{FF2AD9A3-841E-4817-90B0-E9551B2D9438}">
      <dgm:prSet/>
      <dgm:spPr/>
      <dgm:t>
        <a:bodyPr/>
        <a:lstStyle/>
        <a:p>
          <a:pPr rtl="0"/>
          <a:r>
            <a:rPr lang="en-US" dirty="0" smtClean="0"/>
            <a:t>Middle-aged workers moving up and out</a:t>
          </a:r>
          <a:endParaRPr lang="en-US" dirty="0"/>
        </a:p>
      </dgm:t>
    </dgm:pt>
    <dgm:pt modelId="{C2195728-2B1B-42E4-8696-DF8AB58C691D}" type="parTrans" cxnId="{A598ADEA-3632-47F0-949A-8C444B626A99}">
      <dgm:prSet/>
      <dgm:spPr/>
      <dgm:t>
        <a:bodyPr/>
        <a:lstStyle/>
        <a:p>
          <a:endParaRPr lang="en-US"/>
        </a:p>
      </dgm:t>
    </dgm:pt>
    <dgm:pt modelId="{4ABFCF6A-C2DE-4998-9C6D-D29A1CF8AA8C}" type="sibTrans" cxnId="{A598ADEA-3632-47F0-949A-8C444B626A99}">
      <dgm:prSet/>
      <dgm:spPr/>
      <dgm:t>
        <a:bodyPr/>
        <a:lstStyle/>
        <a:p>
          <a:endParaRPr lang="en-US"/>
        </a:p>
      </dgm:t>
    </dgm:pt>
    <dgm:pt modelId="{C9D6D3B0-F0E6-43BD-BDE5-F7615BA09043}" type="pres">
      <dgm:prSet presAssocID="{B275C156-EFE5-48AA-A124-D095A20723B8}" presName="linear" presStyleCnt="0">
        <dgm:presLayoutVars>
          <dgm:animLvl val="lvl"/>
          <dgm:resizeHandles val="exact"/>
        </dgm:presLayoutVars>
      </dgm:prSet>
      <dgm:spPr/>
      <dgm:t>
        <a:bodyPr/>
        <a:lstStyle/>
        <a:p>
          <a:endParaRPr lang="en-US"/>
        </a:p>
      </dgm:t>
    </dgm:pt>
    <dgm:pt modelId="{85EB8C1A-FD43-4411-A220-486C3ABF168E}" type="pres">
      <dgm:prSet presAssocID="{DD703407-7189-439E-94A5-20F3E28706C3}" presName="parentText" presStyleLbl="node1" presStyleIdx="0" presStyleCnt="2">
        <dgm:presLayoutVars>
          <dgm:chMax val="0"/>
          <dgm:bulletEnabled val="1"/>
        </dgm:presLayoutVars>
      </dgm:prSet>
      <dgm:spPr/>
      <dgm:t>
        <a:bodyPr/>
        <a:lstStyle/>
        <a:p>
          <a:endParaRPr lang="en-US"/>
        </a:p>
      </dgm:t>
    </dgm:pt>
    <dgm:pt modelId="{60C9A52F-AF54-4277-BBE2-A95649E15ED5}" type="pres">
      <dgm:prSet presAssocID="{DD703407-7189-439E-94A5-20F3E28706C3}" presName="childText" presStyleLbl="revTx" presStyleIdx="0" presStyleCnt="2">
        <dgm:presLayoutVars>
          <dgm:bulletEnabled val="1"/>
        </dgm:presLayoutVars>
      </dgm:prSet>
      <dgm:spPr/>
      <dgm:t>
        <a:bodyPr/>
        <a:lstStyle/>
        <a:p>
          <a:endParaRPr lang="en-US"/>
        </a:p>
      </dgm:t>
    </dgm:pt>
    <dgm:pt modelId="{20DBBF82-C0B4-4938-B708-EB993689F186}" type="pres">
      <dgm:prSet presAssocID="{885A589A-0202-4BFC-8854-99A8765F8DD7}" presName="parentText" presStyleLbl="node1" presStyleIdx="1" presStyleCnt="2" custScaleY="50626" custLinFactNeighborY="2538">
        <dgm:presLayoutVars>
          <dgm:chMax val="0"/>
          <dgm:bulletEnabled val="1"/>
        </dgm:presLayoutVars>
      </dgm:prSet>
      <dgm:spPr/>
      <dgm:t>
        <a:bodyPr/>
        <a:lstStyle/>
        <a:p>
          <a:endParaRPr lang="en-US"/>
        </a:p>
      </dgm:t>
    </dgm:pt>
    <dgm:pt modelId="{AAE6F915-139E-4752-8BEC-4FB93EFD019E}" type="pres">
      <dgm:prSet presAssocID="{885A589A-0202-4BFC-8854-99A8765F8DD7}" presName="childText" presStyleLbl="revTx" presStyleIdx="1" presStyleCnt="2">
        <dgm:presLayoutVars>
          <dgm:bulletEnabled val="1"/>
        </dgm:presLayoutVars>
      </dgm:prSet>
      <dgm:spPr/>
      <dgm:t>
        <a:bodyPr/>
        <a:lstStyle/>
        <a:p>
          <a:endParaRPr lang="en-US"/>
        </a:p>
      </dgm:t>
    </dgm:pt>
  </dgm:ptLst>
  <dgm:cxnLst>
    <dgm:cxn modelId="{01A13925-3223-4138-A148-A1B669F850F0}" type="presOf" srcId="{64060895-9A89-4D52-852F-95D021F92DB0}" destId="{AAE6F915-139E-4752-8BEC-4FB93EFD019E}" srcOrd="0" destOrd="2" presId="urn:microsoft.com/office/officeart/2005/8/layout/vList2"/>
    <dgm:cxn modelId="{AFFFDAD8-810F-476D-8E06-BF83C49F527C}" srcId="{885A589A-0202-4BFC-8854-99A8765F8DD7}" destId="{935C20AC-6A96-461B-B204-4F537835E590}" srcOrd="3" destOrd="0" parTransId="{4297BD4A-ABDC-4F19-8F24-FAACB4C338F9}" sibTransId="{16FA62EE-FD4F-45E3-9ED6-EEB098F497AF}"/>
    <dgm:cxn modelId="{97176D5E-7DA7-4D00-AA08-C367E81065ED}" type="presOf" srcId="{BC51403E-ECA8-4FDA-BF8C-34952F637F44}" destId="{60C9A52F-AF54-4277-BBE2-A95649E15ED5}" srcOrd="0" destOrd="0" presId="urn:microsoft.com/office/officeart/2005/8/layout/vList2"/>
    <dgm:cxn modelId="{F3A91E2D-9072-4B24-8EB1-01893B17E8F0}" type="presOf" srcId="{FF2AD9A3-841E-4817-90B0-E9551B2D9438}" destId="{60C9A52F-AF54-4277-BBE2-A95649E15ED5}" srcOrd="0" destOrd="1" presId="urn:microsoft.com/office/officeart/2005/8/layout/vList2"/>
    <dgm:cxn modelId="{8D28D8A4-2C87-457D-AB56-B91C38A28E70}" type="presOf" srcId="{DD703407-7189-439E-94A5-20F3E28706C3}" destId="{85EB8C1A-FD43-4411-A220-486C3ABF168E}" srcOrd="0" destOrd="0" presId="urn:microsoft.com/office/officeart/2005/8/layout/vList2"/>
    <dgm:cxn modelId="{67FFFE9A-2295-49CC-AC3E-88EFD124B456}" type="presOf" srcId="{B275C156-EFE5-48AA-A124-D095A20723B8}" destId="{C9D6D3B0-F0E6-43BD-BDE5-F7615BA09043}" srcOrd="0" destOrd="0" presId="urn:microsoft.com/office/officeart/2005/8/layout/vList2"/>
    <dgm:cxn modelId="{180117D0-5FCB-4BDF-A212-E206E937F111}" srcId="{B275C156-EFE5-48AA-A124-D095A20723B8}" destId="{885A589A-0202-4BFC-8854-99A8765F8DD7}" srcOrd="1" destOrd="0" parTransId="{0C4FC597-AFA3-43E4-AA18-33E233E27FC3}" sibTransId="{487D70FF-918E-4035-B7A7-C4CDEA0F0745}"/>
    <dgm:cxn modelId="{61853598-71E5-4CD6-9B06-CB9A6C40A603}" type="presOf" srcId="{24A048D3-8933-4A71-A773-F5216AC6209E}" destId="{AAE6F915-139E-4752-8BEC-4FB93EFD019E}" srcOrd="0" destOrd="0" presId="urn:microsoft.com/office/officeart/2005/8/layout/vList2"/>
    <dgm:cxn modelId="{69D37BDC-F432-480D-8A2F-536941C6613E}" srcId="{885A589A-0202-4BFC-8854-99A8765F8DD7}" destId="{6D27D145-20AE-4FC4-9DE6-B2EC28E51BA5}" srcOrd="4" destOrd="0" parTransId="{92B500B1-602A-4E1B-9450-8854171041A3}" sibTransId="{84B3BD8F-ECB3-4F23-AF5D-37D94621F42E}"/>
    <dgm:cxn modelId="{C1BE3F9E-2085-4F72-BB38-0BE01BF5CDF3}" srcId="{885A589A-0202-4BFC-8854-99A8765F8DD7}" destId="{64060895-9A89-4D52-852F-95D021F92DB0}" srcOrd="2" destOrd="0" parTransId="{4E3F0BDA-E75C-4223-B0F9-5E5ECED16CBA}" sibTransId="{DF945D7F-46D9-4AA5-8273-AAB8E4B896DA}"/>
    <dgm:cxn modelId="{64887BDF-D56E-427A-9EF7-3D2467787A3A}" srcId="{DD703407-7189-439E-94A5-20F3E28706C3}" destId="{BC51403E-ECA8-4FDA-BF8C-34952F637F44}" srcOrd="0" destOrd="0" parTransId="{5FF6BE28-023E-4521-907C-455DE67A2A8D}" sibTransId="{87E18CDA-5F1D-4926-B96F-836E51087E74}"/>
    <dgm:cxn modelId="{A30116CD-3E73-4F87-A727-10788554BA90}" type="presOf" srcId="{6D27D145-20AE-4FC4-9DE6-B2EC28E51BA5}" destId="{AAE6F915-139E-4752-8BEC-4FB93EFD019E}" srcOrd="0" destOrd="4" presId="urn:microsoft.com/office/officeart/2005/8/layout/vList2"/>
    <dgm:cxn modelId="{04C04FB0-5CD7-43FD-BCE4-0875E27E40CD}" type="presOf" srcId="{885A589A-0202-4BFC-8854-99A8765F8DD7}" destId="{20DBBF82-C0B4-4938-B708-EB993689F186}" srcOrd="0" destOrd="0" presId="urn:microsoft.com/office/officeart/2005/8/layout/vList2"/>
    <dgm:cxn modelId="{C4438177-CD47-46F6-9E7B-14231EA68FA8}" srcId="{885A589A-0202-4BFC-8854-99A8765F8DD7}" destId="{24A048D3-8933-4A71-A773-F5216AC6209E}" srcOrd="0" destOrd="0" parTransId="{FC86C18A-E7B4-41D2-AE0C-5361E76D69EC}" sibTransId="{FAF3DD15-14DB-4835-A393-2E2E953E8010}"/>
    <dgm:cxn modelId="{BCA63E81-4CCE-4875-93AF-1F28B4864A51}" type="presOf" srcId="{935C20AC-6A96-461B-B204-4F537835E590}" destId="{AAE6F915-139E-4752-8BEC-4FB93EFD019E}" srcOrd="0" destOrd="3" presId="urn:microsoft.com/office/officeart/2005/8/layout/vList2"/>
    <dgm:cxn modelId="{2F00BB31-F586-41E1-BA62-FB2CA91E2C2C}" type="presOf" srcId="{54ADB7CD-13E9-49A4-BDC0-3ADE670FA3A3}" destId="{AAE6F915-139E-4752-8BEC-4FB93EFD019E}" srcOrd="0" destOrd="1" presId="urn:microsoft.com/office/officeart/2005/8/layout/vList2"/>
    <dgm:cxn modelId="{A598ADEA-3632-47F0-949A-8C444B626A99}" srcId="{DD703407-7189-439E-94A5-20F3E28706C3}" destId="{FF2AD9A3-841E-4817-90B0-E9551B2D9438}" srcOrd="1" destOrd="0" parTransId="{C2195728-2B1B-42E4-8696-DF8AB58C691D}" sibTransId="{4ABFCF6A-C2DE-4998-9C6D-D29A1CF8AA8C}"/>
    <dgm:cxn modelId="{9C9D2B0B-3BFE-4BB3-8BB0-B88701682BA9}" srcId="{B275C156-EFE5-48AA-A124-D095A20723B8}" destId="{DD703407-7189-439E-94A5-20F3E28706C3}" srcOrd="0" destOrd="0" parTransId="{48AC5578-6767-4281-8362-A94C64E95282}" sibTransId="{612F828D-BB25-49AC-B648-6B81006176F7}"/>
    <dgm:cxn modelId="{FE3FB5CC-4149-4E77-AE63-51FDAACE7E4D}" srcId="{885A589A-0202-4BFC-8854-99A8765F8DD7}" destId="{54ADB7CD-13E9-49A4-BDC0-3ADE670FA3A3}" srcOrd="1" destOrd="0" parTransId="{BA8BB0A6-7270-41FB-8040-978739BC2C4E}" sibTransId="{21DAC35A-A2DF-44AF-93F6-352D2F4CF322}"/>
    <dgm:cxn modelId="{A4395356-B73A-46FE-BAC2-01FCCB419CA8}" type="presParOf" srcId="{C9D6D3B0-F0E6-43BD-BDE5-F7615BA09043}" destId="{85EB8C1A-FD43-4411-A220-486C3ABF168E}" srcOrd="0" destOrd="0" presId="urn:microsoft.com/office/officeart/2005/8/layout/vList2"/>
    <dgm:cxn modelId="{CAAADD4D-536E-4A5A-B377-3B58402A9AD9}" type="presParOf" srcId="{C9D6D3B0-F0E6-43BD-BDE5-F7615BA09043}" destId="{60C9A52F-AF54-4277-BBE2-A95649E15ED5}" srcOrd="1" destOrd="0" presId="urn:microsoft.com/office/officeart/2005/8/layout/vList2"/>
    <dgm:cxn modelId="{605F4B6A-C9D2-4E45-9494-864897514A86}" type="presParOf" srcId="{C9D6D3B0-F0E6-43BD-BDE5-F7615BA09043}" destId="{20DBBF82-C0B4-4938-B708-EB993689F186}" srcOrd="2" destOrd="0" presId="urn:microsoft.com/office/officeart/2005/8/layout/vList2"/>
    <dgm:cxn modelId="{DD6A1219-ADD6-4C7A-A72A-75018BC32721}" type="presParOf" srcId="{C9D6D3B0-F0E6-43BD-BDE5-F7615BA09043}" destId="{AAE6F915-139E-4752-8BEC-4FB93EFD019E}" srcOrd="3"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C9811E-591F-4D42-ABA2-157F94A019B1}" type="doc">
      <dgm:prSet loTypeId="urn:microsoft.com/office/officeart/2005/8/layout/process4" loCatId="list" qsTypeId="urn:microsoft.com/office/officeart/2005/8/quickstyle/3d3" qsCatId="3D" csTypeId="urn:microsoft.com/office/officeart/2005/8/colors/accent1_2" csCatId="accent1" phldr="1"/>
      <dgm:spPr/>
      <dgm:t>
        <a:bodyPr/>
        <a:lstStyle/>
        <a:p>
          <a:endParaRPr lang="en-US"/>
        </a:p>
      </dgm:t>
    </dgm:pt>
    <dgm:pt modelId="{4D9C75A0-1273-4CE1-91A3-06284B377D99}">
      <dgm:prSet phldrT="[Text]"/>
      <dgm:spPr/>
      <dgm:t>
        <a:bodyPr/>
        <a:lstStyle/>
        <a:p>
          <a:r>
            <a:rPr lang="en-US" dirty="0" smtClean="0"/>
            <a:t>System Admins?</a:t>
          </a:r>
          <a:endParaRPr lang="en-US" dirty="0"/>
        </a:p>
      </dgm:t>
    </dgm:pt>
    <dgm:pt modelId="{B2961DF2-06A8-4E0E-AD20-78CEA20B5BE0}" type="parTrans" cxnId="{FB3F728F-7D5E-4793-982A-A96F1A264A35}">
      <dgm:prSet/>
      <dgm:spPr/>
      <dgm:t>
        <a:bodyPr/>
        <a:lstStyle/>
        <a:p>
          <a:endParaRPr lang="en-US"/>
        </a:p>
      </dgm:t>
    </dgm:pt>
    <dgm:pt modelId="{DB4C9544-E4D0-46AB-A4D6-DFB0A907DD48}" type="sibTrans" cxnId="{FB3F728F-7D5E-4793-982A-A96F1A264A35}">
      <dgm:prSet/>
      <dgm:spPr/>
      <dgm:t>
        <a:bodyPr/>
        <a:lstStyle/>
        <a:p>
          <a:endParaRPr lang="en-US"/>
        </a:p>
      </dgm:t>
    </dgm:pt>
    <dgm:pt modelId="{D1893C18-50AF-4A97-ABC4-622283D48EF2}">
      <dgm:prSet phldrT="[Text]"/>
      <dgm:spPr/>
      <dgm:t>
        <a:bodyPr/>
        <a:lstStyle/>
        <a:p>
          <a:r>
            <a:rPr lang="en-US" dirty="0" smtClean="0"/>
            <a:t>It’s just servers.</a:t>
          </a:r>
          <a:endParaRPr lang="en-US" dirty="0"/>
        </a:p>
      </dgm:t>
    </dgm:pt>
    <dgm:pt modelId="{317924C9-AB25-481C-8768-62D36C59832D}" type="parTrans" cxnId="{A97427A8-52DC-4AA4-8CD2-FAD525A7C82B}">
      <dgm:prSet/>
      <dgm:spPr/>
      <dgm:t>
        <a:bodyPr/>
        <a:lstStyle/>
        <a:p>
          <a:endParaRPr lang="en-US"/>
        </a:p>
      </dgm:t>
    </dgm:pt>
    <dgm:pt modelId="{857CD0EE-A7F3-4A10-8B77-D82F40C15C3C}" type="sibTrans" cxnId="{A97427A8-52DC-4AA4-8CD2-FAD525A7C82B}">
      <dgm:prSet/>
      <dgm:spPr/>
      <dgm:t>
        <a:bodyPr/>
        <a:lstStyle/>
        <a:p>
          <a:endParaRPr lang="en-US"/>
        </a:p>
      </dgm:t>
    </dgm:pt>
    <dgm:pt modelId="{CD694616-81CE-4C1E-BC14-264E21AED767}">
      <dgm:prSet phldrT="[Text]"/>
      <dgm:spPr/>
      <dgm:t>
        <a:bodyPr/>
        <a:lstStyle/>
        <a:p>
          <a:r>
            <a:rPr lang="en-US" dirty="0" smtClean="0"/>
            <a:t>Network Admins?</a:t>
          </a:r>
          <a:endParaRPr lang="en-US" dirty="0"/>
        </a:p>
      </dgm:t>
    </dgm:pt>
    <dgm:pt modelId="{85FB4AF7-8322-4E46-9C66-11F52452161A}" type="parTrans" cxnId="{EE2ECC47-4305-40FC-98D8-5DCB6C9F298E}">
      <dgm:prSet/>
      <dgm:spPr/>
      <dgm:t>
        <a:bodyPr/>
        <a:lstStyle/>
        <a:p>
          <a:endParaRPr lang="en-US"/>
        </a:p>
      </dgm:t>
    </dgm:pt>
    <dgm:pt modelId="{1B3C9A8C-0045-48FF-A27D-E53A0F8E357F}" type="sibTrans" cxnId="{EE2ECC47-4305-40FC-98D8-5DCB6C9F298E}">
      <dgm:prSet/>
      <dgm:spPr/>
      <dgm:t>
        <a:bodyPr/>
        <a:lstStyle/>
        <a:p>
          <a:endParaRPr lang="en-US"/>
        </a:p>
      </dgm:t>
    </dgm:pt>
    <dgm:pt modelId="{598A6C7C-5431-465B-A478-7A148DE2D4AF}">
      <dgm:prSet phldrT="[Text]"/>
      <dgm:spPr/>
      <dgm:t>
        <a:bodyPr/>
        <a:lstStyle/>
        <a:p>
          <a:r>
            <a:rPr lang="en-US" dirty="0" smtClean="0"/>
            <a:t>It’s all TCP/IP packets to me.</a:t>
          </a:r>
          <a:endParaRPr lang="en-US" dirty="0"/>
        </a:p>
      </dgm:t>
    </dgm:pt>
    <dgm:pt modelId="{A48886D9-9B17-4D32-8C8D-16DB2FC9BDD3}" type="parTrans" cxnId="{2C95F1EB-3945-4D31-8B01-8B772E1EB292}">
      <dgm:prSet/>
      <dgm:spPr/>
      <dgm:t>
        <a:bodyPr/>
        <a:lstStyle/>
        <a:p>
          <a:endParaRPr lang="en-US"/>
        </a:p>
      </dgm:t>
    </dgm:pt>
    <dgm:pt modelId="{980670BA-E754-4A99-B00E-6CFDC48EF433}" type="sibTrans" cxnId="{2C95F1EB-3945-4D31-8B01-8B772E1EB292}">
      <dgm:prSet/>
      <dgm:spPr/>
      <dgm:t>
        <a:bodyPr/>
        <a:lstStyle/>
        <a:p>
          <a:endParaRPr lang="en-US"/>
        </a:p>
      </dgm:t>
    </dgm:pt>
    <dgm:pt modelId="{49B40565-4650-4BBC-9D4A-CAA8ADBE27D7}">
      <dgm:prSet phldrT="[Text]"/>
      <dgm:spPr/>
      <dgm:t>
        <a:bodyPr/>
        <a:lstStyle/>
        <a:p>
          <a:r>
            <a:rPr lang="en-US" dirty="0" smtClean="0"/>
            <a:t>Email Admins?</a:t>
          </a:r>
          <a:endParaRPr lang="en-US" dirty="0"/>
        </a:p>
      </dgm:t>
    </dgm:pt>
    <dgm:pt modelId="{7F026A34-6778-444B-8E8F-35573E3A0349}" type="parTrans" cxnId="{86E33A94-C19D-455C-83D9-D168916B67BF}">
      <dgm:prSet/>
      <dgm:spPr/>
      <dgm:t>
        <a:bodyPr/>
        <a:lstStyle/>
        <a:p>
          <a:endParaRPr lang="en-US"/>
        </a:p>
      </dgm:t>
    </dgm:pt>
    <dgm:pt modelId="{B63BD2B2-2CEA-4DAB-AD7C-5432AFBF590D}" type="sibTrans" cxnId="{86E33A94-C19D-455C-83D9-D168916B67BF}">
      <dgm:prSet/>
      <dgm:spPr/>
      <dgm:t>
        <a:bodyPr/>
        <a:lstStyle/>
        <a:p>
          <a:endParaRPr lang="en-US"/>
        </a:p>
      </dgm:t>
    </dgm:pt>
    <dgm:pt modelId="{441DCF42-74F2-4779-BEF7-52F6F356B5C0}">
      <dgm:prSet phldrT="[Text]"/>
      <dgm:spPr/>
      <dgm:t>
        <a:bodyPr/>
        <a:lstStyle/>
        <a:p>
          <a:r>
            <a:rPr lang="en-US" dirty="0" smtClean="0"/>
            <a:t>An email is an email.</a:t>
          </a:r>
          <a:endParaRPr lang="en-US" dirty="0"/>
        </a:p>
      </dgm:t>
    </dgm:pt>
    <dgm:pt modelId="{BCB7E7C3-A75F-4D5B-B6C2-3CEC46FCCCA6}" type="parTrans" cxnId="{21EFD26A-EF9E-4A5D-88A5-DD3E92EF72B6}">
      <dgm:prSet/>
      <dgm:spPr/>
      <dgm:t>
        <a:bodyPr/>
        <a:lstStyle/>
        <a:p>
          <a:endParaRPr lang="en-US"/>
        </a:p>
      </dgm:t>
    </dgm:pt>
    <dgm:pt modelId="{A3A1DA03-CDFE-4833-9903-000FA212E123}" type="sibTrans" cxnId="{21EFD26A-EF9E-4A5D-88A5-DD3E92EF72B6}">
      <dgm:prSet/>
      <dgm:spPr/>
      <dgm:t>
        <a:bodyPr/>
        <a:lstStyle/>
        <a:p>
          <a:endParaRPr lang="en-US"/>
        </a:p>
      </dgm:t>
    </dgm:pt>
    <dgm:pt modelId="{7D219C4B-24E8-4C7E-BFE9-7D0F770DF2FC}">
      <dgm:prSet phldrT="[Text]"/>
      <dgm:spPr/>
      <dgm:t>
        <a:bodyPr/>
        <a:lstStyle/>
        <a:p>
          <a:r>
            <a:rPr lang="en-US" dirty="0" smtClean="0"/>
            <a:t>Developers?</a:t>
          </a:r>
          <a:endParaRPr lang="en-US" dirty="0"/>
        </a:p>
      </dgm:t>
    </dgm:pt>
    <dgm:pt modelId="{4E013141-CD77-455C-9A26-B5F7B0C4CD1A}" type="parTrans" cxnId="{E20F1946-9A37-4B50-B88D-E83D7AA58D53}">
      <dgm:prSet/>
      <dgm:spPr/>
      <dgm:t>
        <a:bodyPr/>
        <a:lstStyle/>
        <a:p>
          <a:endParaRPr lang="en-US"/>
        </a:p>
      </dgm:t>
    </dgm:pt>
    <dgm:pt modelId="{C176AD61-424A-42D5-BE5D-7F4355802B82}" type="sibTrans" cxnId="{E20F1946-9A37-4B50-B88D-E83D7AA58D53}">
      <dgm:prSet/>
      <dgm:spPr/>
      <dgm:t>
        <a:bodyPr/>
        <a:lstStyle/>
        <a:p>
          <a:endParaRPr lang="en-US"/>
        </a:p>
      </dgm:t>
    </dgm:pt>
    <dgm:pt modelId="{31F9017F-55EC-4608-83C6-9CC7FB2107D3}">
      <dgm:prSet phldrT="[Text]"/>
      <dgm:spPr/>
      <dgm:t>
        <a:bodyPr/>
        <a:lstStyle/>
        <a:p>
          <a:r>
            <a:rPr lang="en-US" dirty="0" smtClean="0"/>
            <a:t>Sometimes yes. Sometimes no.</a:t>
          </a:r>
          <a:endParaRPr lang="en-US" dirty="0"/>
        </a:p>
      </dgm:t>
    </dgm:pt>
    <dgm:pt modelId="{4C36D2DC-EEDA-4902-892D-1B3DAEC43EC0}" type="parTrans" cxnId="{F4269F27-D25D-47E3-8009-9E36D27D30BD}">
      <dgm:prSet/>
      <dgm:spPr/>
      <dgm:t>
        <a:bodyPr/>
        <a:lstStyle/>
        <a:p>
          <a:endParaRPr lang="en-US"/>
        </a:p>
      </dgm:t>
    </dgm:pt>
    <dgm:pt modelId="{45272F5F-FA74-47E8-8204-25D599A41438}" type="sibTrans" cxnId="{F4269F27-D25D-47E3-8009-9E36D27D30BD}">
      <dgm:prSet/>
      <dgm:spPr/>
      <dgm:t>
        <a:bodyPr/>
        <a:lstStyle/>
        <a:p>
          <a:endParaRPr lang="en-US"/>
        </a:p>
      </dgm:t>
    </dgm:pt>
    <dgm:pt modelId="{0B9A6357-8F89-473C-A4DF-27903C8BFA00}">
      <dgm:prSet phldrT="[Text]"/>
      <dgm:spPr/>
      <dgm:t>
        <a:bodyPr/>
        <a:lstStyle/>
        <a:p>
          <a:r>
            <a:rPr lang="en-US" dirty="0" smtClean="0"/>
            <a:t>Database Admins? BI/BA? Data Scientists?</a:t>
          </a:r>
          <a:endParaRPr lang="en-US" dirty="0"/>
        </a:p>
      </dgm:t>
    </dgm:pt>
    <dgm:pt modelId="{6E0E0479-CF9A-4705-98B4-BC101063A44D}" type="parTrans" cxnId="{F27732C3-F467-4422-A06F-C9CAA044E5C8}">
      <dgm:prSet/>
      <dgm:spPr/>
      <dgm:t>
        <a:bodyPr/>
        <a:lstStyle/>
        <a:p>
          <a:endParaRPr lang="en-US"/>
        </a:p>
      </dgm:t>
    </dgm:pt>
    <dgm:pt modelId="{C5415F52-151C-4EE3-9A48-4F7E73D33137}" type="sibTrans" cxnId="{F27732C3-F467-4422-A06F-C9CAA044E5C8}">
      <dgm:prSet/>
      <dgm:spPr/>
      <dgm:t>
        <a:bodyPr/>
        <a:lstStyle/>
        <a:p>
          <a:endParaRPr lang="en-US"/>
        </a:p>
      </dgm:t>
    </dgm:pt>
    <dgm:pt modelId="{0A63E6E6-1F81-418F-B011-A4773C9A7DED}">
      <dgm:prSet phldrT="[Text]"/>
      <dgm:spPr/>
      <dgm:t>
        <a:bodyPr/>
        <a:lstStyle/>
        <a:p>
          <a:r>
            <a:rPr lang="en-US" dirty="0" smtClean="0"/>
            <a:t>Yes, always, every time.</a:t>
          </a:r>
          <a:endParaRPr lang="en-US" dirty="0"/>
        </a:p>
      </dgm:t>
    </dgm:pt>
    <dgm:pt modelId="{652B1D73-EB01-414D-AE4A-3A85C15034F1}" type="parTrans" cxnId="{58CE651E-8FD0-486D-B3DD-655300165ED0}">
      <dgm:prSet/>
      <dgm:spPr/>
      <dgm:t>
        <a:bodyPr/>
        <a:lstStyle/>
        <a:p>
          <a:endParaRPr lang="en-US"/>
        </a:p>
      </dgm:t>
    </dgm:pt>
    <dgm:pt modelId="{8B0F000C-25ED-41F6-ABF6-FB843408A972}" type="sibTrans" cxnId="{58CE651E-8FD0-486D-B3DD-655300165ED0}">
      <dgm:prSet/>
      <dgm:spPr/>
      <dgm:t>
        <a:bodyPr/>
        <a:lstStyle/>
        <a:p>
          <a:endParaRPr lang="en-US"/>
        </a:p>
      </dgm:t>
    </dgm:pt>
    <dgm:pt modelId="{A2C97B3C-7BAE-41F0-A9E6-B3AAF0263005}" type="pres">
      <dgm:prSet presAssocID="{7CC9811E-591F-4D42-ABA2-157F94A019B1}" presName="Name0" presStyleCnt="0">
        <dgm:presLayoutVars>
          <dgm:dir/>
          <dgm:animLvl val="lvl"/>
          <dgm:resizeHandles val="exact"/>
        </dgm:presLayoutVars>
      </dgm:prSet>
      <dgm:spPr/>
      <dgm:t>
        <a:bodyPr/>
        <a:lstStyle/>
        <a:p>
          <a:endParaRPr lang="en-US"/>
        </a:p>
      </dgm:t>
    </dgm:pt>
    <dgm:pt modelId="{FAE94353-B7A7-4998-85A0-638B2277442E}" type="pres">
      <dgm:prSet presAssocID="{0B9A6357-8F89-473C-A4DF-27903C8BFA00}" presName="boxAndChildren" presStyleCnt="0"/>
      <dgm:spPr/>
    </dgm:pt>
    <dgm:pt modelId="{88169D91-8879-497E-BDD8-D7D3EA97E744}" type="pres">
      <dgm:prSet presAssocID="{0B9A6357-8F89-473C-A4DF-27903C8BFA00}" presName="parentTextBox" presStyleLbl="node1" presStyleIdx="0" presStyleCnt="5"/>
      <dgm:spPr/>
      <dgm:t>
        <a:bodyPr/>
        <a:lstStyle/>
        <a:p>
          <a:endParaRPr lang="en-US"/>
        </a:p>
      </dgm:t>
    </dgm:pt>
    <dgm:pt modelId="{65D598AB-F075-4A68-A414-ADB50021EA1A}" type="pres">
      <dgm:prSet presAssocID="{0B9A6357-8F89-473C-A4DF-27903C8BFA00}" presName="entireBox" presStyleLbl="node1" presStyleIdx="0" presStyleCnt="5"/>
      <dgm:spPr/>
      <dgm:t>
        <a:bodyPr/>
        <a:lstStyle/>
        <a:p>
          <a:endParaRPr lang="en-US"/>
        </a:p>
      </dgm:t>
    </dgm:pt>
    <dgm:pt modelId="{B3C1DFAF-C31E-4420-8603-6173F121C1D0}" type="pres">
      <dgm:prSet presAssocID="{0B9A6357-8F89-473C-A4DF-27903C8BFA00}" presName="descendantBox" presStyleCnt="0"/>
      <dgm:spPr/>
    </dgm:pt>
    <dgm:pt modelId="{D4CA1FAF-029B-4548-9F2C-CD0E7E61F6FD}" type="pres">
      <dgm:prSet presAssocID="{0A63E6E6-1F81-418F-B011-A4773C9A7DED}" presName="childTextBox" presStyleLbl="fgAccFollowNode1" presStyleIdx="0" presStyleCnt="5">
        <dgm:presLayoutVars>
          <dgm:bulletEnabled val="1"/>
        </dgm:presLayoutVars>
      </dgm:prSet>
      <dgm:spPr/>
      <dgm:t>
        <a:bodyPr/>
        <a:lstStyle/>
        <a:p>
          <a:endParaRPr lang="en-US"/>
        </a:p>
      </dgm:t>
    </dgm:pt>
    <dgm:pt modelId="{02028676-B6A5-4B61-811E-57840101B6F2}" type="pres">
      <dgm:prSet presAssocID="{C176AD61-424A-42D5-BE5D-7F4355802B82}" presName="sp" presStyleCnt="0"/>
      <dgm:spPr/>
    </dgm:pt>
    <dgm:pt modelId="{FECBA181-6435-475F-A44C-70AF71F780EE}" type="pres">
      <dgm:prSet presAssocID="{7D219C4B-24E8-4C7E-BFE9-7D0F770DF2FC}" presName="arrowAndChildren" presStyleCnt="0"/>
      <dgm:spPr/>
    </dgm:pt>
    <dgm:pt modelId="{686B392D-B9BA-45C1-B352-4C7752D33288}" type="pres">
      <dgm:prSet presAssocID="{7D219C4B-24E8-4C7E-BFE9-7D0F770DF2FC}" presName="parentTextArrow" presStyleLbl="node1" presStyleIdx="0" presStyleCnt="5"/>
      <dgm:spPr/>
      <dgm:t>
        <a:bodyPr/>
        <a:lstStyle/>
        <a:p>
          <a:endParaRPr lang="en-US"/>
        </a:p>
      </dgm:t>
    </dgm:pt>
    <dgm:pt modelId="{22506E3E-2152-4B83-A4AF-7694F705089A}" type="pres">
      <dgm:prSet presAssocID="{7D219C4B-24E8-4C7E-BFE9-7D0F770DF2FC}" presName="arrow" presStyleLbl="node1" presStyleIdx="1" presStyleCnt="5"/>
      <dgm:spPr/>
      <dgm:t>
        <a:bodyPr/>
        <a:lstStyle/>
        <a:p>
          <a:endParaRPr lang="en-US"/>
        </a:p>
      </dgm:t>
    </dgm:pt>
    <dgm:pt modelId="{41678692-0427-49C9-98F4-E79325F50727}" type="pres">
      <dgm:prSet presAssocID="{7D219C4B-24E8-4C7E-BFE9-7D0F770DF2FC}" presName="descendantArrow" presStyleCnt="0"/>
      <dgm:spPr/>
    </dgm:pt>
    <dgm:pt modelId="{708654A7-FBD6-4F28-A733-1FAA15D009CD}" type="pres">
      <dgm:prSet presAssocID="{31F9017F-55EC-4608-83C6-9CC7FB2107D3}" presName="childTextArrow" presStyleLbl="fgAccFollowNode1" presStyleIdx="1" presStyleCnt="5">
        <dgm:presLayoutVars>
          <dgm:bulletEnabled val="1"/>
        </dgm:presLayoutVars>
      </dgm:prSet>
      <dgm:spPr/>
      <dgm:t>
        <a:bodyPr/>
        <a:lstStyle/>
        <a:p>
          <a:endParaRPr lang="en-US"/>
        </a:p>
      </dgm:t>
    </dgm:pt>
    <dgm:pt modelId="{2DA8237D-52E4-427A-B517-50EFC2B34F8B}" type="pres">
      <dgm:prSet presAssocID="{B63BD2B2-2CEA-4DAB-AD7C-5432AFBF590D}" presName="sp" presStyleCnt="0"/>
      <dgm:spPr/>
    </dgm:pt>
    <dgm:pt modelId="{A0450781-A765-4455-BB73-C572E7B85DAE}" type="pres">
      <dgm:prSet presAssocID="{49B40565-4650-4BBC-9D4A-CAA8ADBE27D7}" presName="arrowAndChildren" presStyleCnt="0"/>
      <dgm:spPr/>
    </dgm:pt>
    <dgm:pt modelId="{9AEA1EBA-22A4-4A95-98D4-18CD5AA0E302}" type="pres">
      <dgm:prSet presAssocID="{49B40565-4650-4BBC-9D4A-CAA8ADBE27D7}" presName="parentTextArrow" presStyleLbl="node1" presStyleIdx="1" presStyleCnt="5"/>
      <dgm:spPr/>
      <dgm:t>
        <a:bodyPr/>
        <a:lstStyle/>
        <a:p>
          <a:endParaRPr lang="en-US"/>
        </a:p>
      </dgm:t>
    </dgm:pt>
    <dgm:pt modelId="{9A15FF8A-FC92-47A1-A162-07A20681F7F2}" type="pres">
      <dgm:prSet presAssocID="{49B40565-4650-4BBC-9D4A-CAA8ADBE27D7}" presName="arrow" presStyleLbl="node1" presStyleIdx="2" presStyleCnt="5"/>
      <dgm:spPr/>
      <dgm:t>
        <a:bodyPr/>
        <a:lstStyle/>
        <a:p>
          <a:endParaRPr lang="en-US"/>
        </a:p>
      </dgm:t>
    </dgm:pt>
    <dgm:pt modelId="{3C6E8456-2191-4EC2-A473-E40C8904CECD}" type="pres">
      <dgm:prSet presAssocID="{49B40565-4650-4BBC-9D4A-CAA8ADBE27D7}" presName="descendantArrow" presStyleCnt="0"/>
      <dgm:spPr/>
    </dgm:pt>
    <dgm:pt modelId="{09BA946B-ACB7-4440-AA0D-4C1EF3A31F9B}" type="pres">
      <dgm:prSet presAssocID="{441DCF42-74F2-4779-BEF7-52F6F356B5C0}" presName="childTextArrow" presStyleLbl="fgAccFollowNode1" presStyleIdx="2" presStyleCnt="5">
        <dgm:presLayoutVars>
          <dgm:bulletEnabled val="1"/>
        </dgm:presLayoutVars>
      </dgm:prSet>
      <dgm:spPr/>
      <dgm:t>
        <a:bodyPr/>
        <a:lstStyle/>
        <a:p>
          <a:endParaRPr lang="en-US"/>
        </a:p>
      </dgm:t>
    </dgm:pt>
    <dgm:pt modelId="{DBB02A4D-CA8B-46F1-B15B-2ECCC088E64E}" type="pres">
      <dgm:prSet presAssocID="{1B3C9A8C-0045-48FF-A27D-E53A0F8E357F}" presName="sp" presStyleCnt="0"/>
      <dgm:spPr/>
    </dgm:pt>
    <dgm:pt modelId="{0AB9ED4D-BA3F-4995-8391-34D26FAD0123}" type="pres">
      <dgm:prSet presAssocID="{CD694616-81CE-4C1E-BC14-264E21AED767}" presName="arrowAndChildren" presStyleCnt="0"/>
      <dgm:spPr/>
    </dgm:pt>
    <dgm:pt modelId="{4498167A-7EF5-4A87-880B-5FDFD1213A78}" type="pres">
      <dgm:prSet presAssocID="{CD694616-81CE-4C1E-BC14-264E21AED767}" presName="parentTextArrow" presStyleLbl="node1" presStyleIdx="2" presStyleCnt="5"/>
      <dgm:spPr/>
      <dgm:t>
        <a:bodyPr/>
        <a:lstStyle/>
        <a:p>
          <a:endParaRPr lang="en-US"/>
        </a:p>
      </dgm:t>
    </dgm:pt>
    <dgm:pt modelId="{94091657-AF3A-44B8-8CCA-767AF5D1C33B}" type="pres">
      <dgm:prSet presAssocID="{CD694616-81CE-4C1E-BC14-264E21AED767}" presName="arrow" presStyleLbl="node1" presStyleIdx="3" presStyleCnt="5"/>
      <dgm:spPr/>
      <dgm:t>
        <a:bodyPr/>
        <a:lstStyle/>
        <a:p>
          <a:endParaRPr lang="en-US"/>
        </a:p>
      </dgm:t>
    </dgm:pt>
    <dgm:pt modelId="{C7309B09-0716-4CBA-BCE6-770AFEB299CD}" type="pres">
      <dgm:prSet presAssocID="{CD694616-81CE-4C1E-BC14-264E21AED767}" presName="descendantArrow" presStyleCnt="0"/>
      <dgm:spPr/>
    </dgm:pt>
    <dgm:pt modelId="{D4290784-AF77-4819-A9DD-A6AFE976036E}" type="pres">
      <dgm:prSet presAssocID="{598A6C7C-5431-465B-A478-7A148DE2D4AF}" presName="childTextArrow" presStyleLbl="fgAccFollowNode1" presStyleIdx="3" presStyleCnt="5">
        <dgm:presLayoutVars>
          <dgm:bulletEnabled val="1"/>
        </dgm:presLayoutVars>
      </dgm:prSet>
      <dgm:spPr/>
      <dgm:t>
        <a:bodyPr/>
        <a:lstStyle/>
        <a:p>
          <a:endParaRPr lang="en-US"/>
        </a:p>
      </dgm:t>
    </dgm:pt>
    <dgm:pt modelId="{1D0AD092-AA64-45E6-8FC9-AC83273EF71F}" type="pres">
      <dgm:prSet presAssocID="{DB4C9544-E4D0-46AB-A4D6-DFB0A907DD48}" presName="sp" presStyleCnt="0"/>
      <dgm:spPr/>
    </dgm:pt>
    <dgm:pt modelId="{5E5835D4-986C-424A-89C1-A9EED2001293}" type="pres">
      <dgm:prSet presAssocID="{4D9C75A0-1273-4CE1-91A3-06284B377D99}" presName="arrowAndChildren" presStyleCnt="0"/>
      <dgm:spPr/>
    </dgm:pt>
    <dgm:pt modelId="{A58F1F68-FD3C-47C9-ABF1-07D69E9FD297}" type="pres">
      <dgm:prSet presAssocID="{4D9C75A0-1273-4CE1-91A3-06284B377D99}" presName="parentTextArrow" presStyleLbl="node1" presStyleIdx="3" presStyleCnt="5"/>
      <dgm:spPr/>
      <dgm:t>
        <a:bodyPr/>
        <a:lstStyle/>
        <a:p>
          <a:endParaRPr lang="en-US"/>
        </a:p>
      </dgm:t>
    </dgm:pt>
    <dgm:pt modelId="{678967A9-BCD3-456C-9E45-146D144F211A}" type="pres">
      <dgm:prSet presAssocID="{4D9C75A0-1273-4CE1-91A3-06284B377D99}" presName="arrow" presStyleLbl="node1" presStyleIdx="4" presStyleCnt="5" custLinFactNeighborX="-5263" custLinFactNeighborY="5549"/>
      <dgm:spPr/>
      <dgm:t>
        <a:bodyPr/>
        <a:lstStyle/>
        <a:p>
          <a:endParaRPr lang="en-US"/>
        </a:p>
      </dgm:t>
    </dgm:pt>
    <dgm:pt modelId="{847AB82D-0276-4FA2-94F5-D6D79C03D51D}" type="pres">
      <dgm:prSet presAssocID="{4D9C75A0-1273-4CE1-91A3-06284B377D99}" presName="descendantArrow" presStyleCnt="0"/>
      <dgm:spPr/>
    </dgm:pt>
    <dgm:pt modelId="{5115A405-7D7D-4CEF-AE97-5F332805240F}" type="pres">
      <dgm:prSet presAssocID="{D1893C18-50AF-4A97-ABC4-622283D48EF2}" presName="childTextArrow" presStyleLbl="fgAccFollowNode1" presStyleIdx="4" presStyleCnt="5" custScaleY="83713" custLinFactNeighborY="25255">
        <dgm:presLayoutVars>
          <dgm:bulletEnabled val="1"/>
        </dgm:presLayoutVars>
      </dgm:prSet>
      <dgm:spPr/>
      <dgm:t>
        <a:bodyPr/>
        <a:lstStyle/>
        <a:p>
          <a:endParaRPr lang="en-US"/>
        </a:p>
      </dgm:t>
    </dgm:pt>
  </dgm:ptLst>
  <dgm:cxnLst>
    <dgm:cxn modelId="{2C95F1EB-3945-4D31-8B01-8B772E1EB292}" srcId="{CD694616-81CE-4C1E-BC14-264E21AED767}" destId="{598A6C7C-5431-465B-A478-7A148DE2D4AF}" srcOrd="0" destOrd="0" parTransId="{A48886D9-9B17-4D32-8C8D-16DB2FC9BDD3}" sibTransId="{980670BA-E754-4A99-B00E-6CFDC48EF433}"/>
    <dgm:cxn modelId="{E50ACEBC-83B4-4C5E-A745-1B5E380E2319}" type="presOf" srcId="{49B40565-4650-4BBC-9D4A-CAA8ADBE27D7}" destId="{9A15FF8A-FC92-47A1-A162-07A20681F7F2}" srcOrd="1" destOrd="0" presId="urn:microsoft.com/office/officeart/2005/8/layout/process4"/>
    <dgm:cxn modelId="{BD8FC8EB-0595-4170-9621-771D7AF88FEB}" type="presOf" srcId="{D1893C18-50AF-4A97-ABC4-622283D48EF2}" destId="{5115A405-7D7D-4CEF-AE97-5F332805240F}" srcOrd="0" destOrd="0" presId="urn:microsoft.com/office/officeart/2005/8/layout/process4"/>
    <dgm:cxn modelId="{B59070FC-EA86-415C-B706-6A2A40BD9738}" type="presOf" srcId="{598A6C7C-5431-465B-A478-7A148DE2D4AF}" destId="{D4290784-AF77-4819-A9DD-A6AFE976036E}" srcOrd="0" destOrd="0" presId="urn:microsoft.com/office/officeart/2005/8/layout/process4"/>
    <dgm:cxn modelId="{F4269F27-D25D-47E3-8009-9E36D27D30BD}" srcId="{7D219C4B-24E8-4C7E-BFE9-7D0F770DF2FC}" destId="{31F9017F-55EC-4608-83C6-9CC7FB2107D3}" srcOrd="0" destOrd="0" parTransId="{4C36D2DC-EEDA-4902-892D-1B3DAEC43EC0}" sibTransId="{45272F5F-FA74-47E8-8204-25D599A41438}"/>
    <dgm:cxn modelId="{21EFD26A-EF9E-4A5D-88A5-DD3E92EF72B6}" srcId="{49B40565-4650-4BBC-9D4A-CAA8ADBE27D7}" destId="{441DCF42-74F2-4779-BEF7-52F6F356B5C0}" srcOrd="0" destOrd="0" parTransId="{BCB7E7C3-A75F-4D5B-B6C2-3CEC46FCCCA6}" sibTransId="{A3A1DA03-CDFE-4833-9903-000FA212E123}"/>
    <dgm:cxn modelId="{F2E0C423-684C-40BC-9C41-81C07CE01BFB}" type="presOf" srcId="{7D219C4B-24E8-4C7E-BFE9-7D0F770DF2FC}" destId="{686B392D-B9BA-45C1-B352-4C7752D33288}" srcOrd="0" destOrd="0" presId="urn:microsoft.com/office/officeart/2005/8/layout/process4"/>
    <dgm:cxn modelId="{767848CE-27B7-4CE4-BE52-8C3E94CDC731}" type="presOf" srcId="{4D9C75A0-1273-4CE1-91A3-06284B377D99}" destId="{678967A9-BCD3-456C-9E45-146D144F211A}" srcOrd="1" destOrd="0" presId="urn:microsoft.com/office/officeart/2005/8/layout/process4"/>
    <dgm:cxn modelId="{F94C5CA5-D8CC-43AB-89C7-C85746BCF743}" type="presOf" srcId="{0A63E6E6-1F81-418F-B011-A4773C9A7DED}" destId="{D4CA1FAF-029B-4548-9F2C-CD0E7E61F6FD}" srcOrd="0" destOrd="0" presId="urn:microsoft.com/office/officeart/2005/8/layout/process4"/>
    <dgm:cxn modelId="{86E33A94-C19D-455C-83D9-D168916B67BF}" srcId="{7CC9811E-591F-4D42-ABA2-157F94A019B1}" destId="{49B40565-4650-4BBC-9D4A-CAA8ADBE27D7}" srcOrd="2" destOrd="0" parTransId="{7F026A34-6778-444B-8E8F-35573E3A0349}" sibTransId="{B63BD2B2-2CEA-4DAB-AD7C-5432AFBF590D}"/>
    <dgm:cxn modelId="{F27732C3-F467-4422-A06F-C9CAA044E5C8}" srcId="{7CC9811E-591F-4D42-ABA2-157F94A019B1}" destId="{0B9A6357-8F89-473C-A4DF-27903C8BFA00}" srcOrd="4" destOrd="0" parTransId="{6E0E0479-CF9A-4705-98B4-BC101063A44D}" sibTransId="{C5415F52-151C-4EE3-9A48-4F7E73D33137}"/>
    <dgm:cxn modelId="{E20F1946-9A37-4B50-B88D-E83D7AA58D53}" srcId="{7CC9811E-591F-4D42-ABA2-157F94A019B1}" destId="{7D219C4B-24E8-4C7E-BFE9-7D0F770DF2FC}" srcOrd="3" destOrd="0" parTransId="{4E013141-CD77-455C-9A26-B5F7B0C4CD1A}" sibTransId="{C176AD61-424A-42D5-BE5D-7F4355802B82}"/>
    <dgm:cxn modelId="{58CE651E-8FD0-486D-B3DD-655300165ED0}" srcId="{0B9A6357-8F89-473C-A4DF-27903C8BFA00}" destId="{0A63E6E6-1F81-418F-B011-A4773C9A7DED}" srcOrd="0" destOrd="0" parTransId="{652B1D73-EB01-414D-AE4A-3A85C15034F1}" sibTransId="{8B0F000C-25ED-41F6-ABF6-FB843408A972}"/>
    <dgm:cxn modelId="{A616677A-CBA6-4DF5-BEF9-34A171A1B308}" type="presOf" srcId="{7D219C4B-24E8-4C7E-BFE9-7D0F770DF2FC}" destId="{22506E3E-2152-4B83-A4AF-7694F705089A}" srcOrd="1" destOrd="0" presId="urn:microsoft.com/office/officeart/2005/8/layout/process4"/>
    <dgm:cxn modelId="{54AC49DD-B915-42EE-848C-78F150F2A3D3}" type="presOf" srcId="{31F9017F-55EC-4608-83C6-9CC7FB2107D3}" destId="{708654A7-FBD6-4F28-A733-1FAA15D009CD}" srcOrd="0" destOrd="0" presId="urn:microsoft.com/office/officeart/2005/8/layout/process4"/>
    <dgm:cxn modelId="{8F785DF3-7443-4BC3-80B9-C201678D7CF5}" type="presOf" srcId="{7CC9811E-591F-4D42-ABA2-157F94A019B1}" destId="{A2C97B3C-7BAE-41F0-A9E6-B3AAF0263005}" srcOrd="0" destOrd="0" presId="urn:microsoft.com/office/officeart/2005/8/layout/process4"/>
    <dgm:cxn modelId="{4CAE0D3B-3F89-4171-B3F3-C872634E8723}" type="presOf" srcId="{4D9C75A0-1273-4CE1-91A3-06284B377D99}" destId="{A58F1F68-FD3C-47C9-ABF1-07D69E9FD297}" srcOrd="0" destOrd="0" presId="urn:microsoft.com/office/officeart/2005/8/layout/process4"/>
    <dgm:cxn modelId="{5E5D5362-AAC6-4086-9DAE-1EC03E131A37}" type="presOf" srcId="{441DCF42-74F2-4779-BEF7-52F6F356B5C0}" destId="{09BA946B-ACB7-4440-AA0D-4C1EF3A31F9B}" srcOrd="0" destOrd="0" presId="urn:microsoft.com/office/officeart/2005/8/layout/process4"/>
    <dgm:cxn modelId="{FB3F728F-7D5E-4793-982A-A96F1A264A35}" srcId="{7CC9811E-591F-4D42-ABA2-157F94A019B1}" destId="{4D9C75A0-1273-4CE1-91A3-06284B377D99}" srcOrd="0" destOrd="0" parTransId="{B2961DF2-06A8-4E0E-AD20-78CEA20B5BE0}" sibTransId="{DB4C9544-E4D0-46AB-A4D6-DFB0A907DD48}"/>
    <dgm:cxn modelId="{A97427A8-52DC-4AA4-8CD2-FAD525A7C82B}" srcId="{4D9C75A0-1273-4CE1-91A3-06284B377D99}" destId="{D1893C18-50AF-4A97-ABC4-622283D48EF2}" srcOrd="0" destOrd="0" parTransId="{317924C9-AB25-481C-8768-62D36C59832D}" sibTransId="{857CD0EE-A7F3-4A10-8B77-D82F40C15C3C}"/>
    <dgm:cxn modelId="{AB365003-656C-4E56-9288-4BBC42C7CBD7}" type="presOf" srcId="{0B9A6357-8F89-473C-A4DF-27903C8BFA00}" destId="{88169D91-8879-497E-BDD8-D7D3EA97E744}" srcOrd="0" destOrd="0" presId="urn:microsoft.com/office/officeart/2005/8/layout/process4"/>
    <dgm:cxn modelId="{D1FDBBDC-F2DC-4A7C-9EB4-654979470747}" type="presOf" srcId="{CD694616-81CE-4C1E-BC14-264E21AED767}" destId="{94091657-AF3A-44B8-8CCA-767AF5D1C33B}" srcOrd="1" destOrd="0" presId="urn:microsoft.com/office/officeart/2005/8/layout/process4"/>
    <dgm:cxn modelId="{936F51AF-4ED2-4194-81C6-7FADFC83DD9A}" type="presOf" srcId="{CD694616-81CE-4C1E-BC14-264E21AED767}" destId="{4498167A-7EF5-4A87-880B-5FDFD1213A78}" srcOrd="0" destOrd="0" presId="urn:microsoft.com/office/officeart/2005/8/layout/process4"/>
    <dgm:cxn modelId="{939D624B-8C0F-461C-B64F-5E1F4C13B9FF}" type="presOf" srcId="{0B9A6357-8F89-473C-A4DF-27903C8BFA00}" destId="{65D598AB-F075-4A68-A414-ADB50021EA1A}" srcOrd="1" destOrd="0" presId="urn:microsoft.com/office/officeart/2005/8/layout/process4"/>
    <dgm:cxn modelId="{95BFFAC2-C9E0-4233-9156-7D1C213C1698}" type="presOf" srcId="{49B40565-4650-4BBC-9D4A-CAA8ADBE27D7}" destId="{9AEA1EBA-22A4-4A95-98D4-18CD5AA0E302}" srcOrd="0" destOrd="0" presId="urn:microsoft.com/office/officeart/2005/8/layout/process4"/>
    <dgm:cxn modelId="{EE2ECC47-4305-40FC-98D8-5DCB6C9F298E}" srcId="{7CC9811E-591F-4D42-ABA2-157F94A019B1}" destId="{CD694616-81CE-4C1E-BC14-264E21AED767}" srcOrd="1" destOrd="0" parTransId="{85FB4AF7-8322-4E46-9C66-11F52452161A}" sibTransId="{1B3C9A8C-0045-48FF-A27D-E53A0F8E357F}"/>
    <dgm:cxn modelId="{6DAB2FE6-4907-4203-B18F-C09327BE6CE7}" type="presParOf" srcId="{A2C97B3C-7BAE-41F0-A9E6-B3AAF0263005}" destId="{FAE94353-B7A7-4998-85A0-638B2277442E}" srcOrd="0" destOrd="0" presId="urn:microsoft.com/office/officeart/2005/8/layout/process4"/>
    <dgm:cxn modelId="{DA187011-0B94-40EB-840D-94C0F74F1ED9}" type="presParOf" srcId="{FAE94353-B7A7-4998-85A0-638B2277442E}" destId="{88169D91-8879-497E-BDD8-D7D3EA97E744}" srcOrd="0" destOrd="0" presId="urn:microsoft.com/office/officeart/2005/8/layout/process4"/>
    <dgm:cxn modelId="{44179109-8C6C-405D-A1AB-3CBA07801B1F}" type="presParOf" srcId="{FAE94353-B7A7-4998-85A0-638B2277442E}" destId="{65D598AB-F075-4A68-A414-ADB50021EA1A}" srcOrd="1" destOrd="0" presId="urn:microsoft.com/office/officeart/2005/8/layout/process4"/>
    <dgm:cxn modelId="{23BFF1B8-844D-40C3-BFDB-E296EF5D1839}" type="presParOf" srcId="{FAE94353-B7A7-4998-85A0-638B2277442E}" destId="{B3C1DFAF-C31E-4420-8603-6173F121C1D0}" srcOrd="2" destOrd="0" presId="urn:microsoft.com/office/officeart/2005/8/layout/process4"/>
    <dgm:cxn modelId="{C138612A-AAD9-4949-956B-15396C02AEB8}" type="presParOf" srcId="{B3C1DFAF-C31E-4420-8603-6173F121C1D0}" destId="{D4CA1FAF-029B-4548-9F2C-CD0E7E61F6FD}" srcOrd="0" destOrd="0" presId="urn:microsoft.com/office/officeart/2005/8/layout/process4"/>
    <dgm:cxn modelId="{E4FCA802-4749-4C64-88B7-C0C5610244F5}" type="presParOf" srcId="{A2C97B3C-7BAE-41F0-A9E6-B3AAF0263005}" destId="{02028676-B6A5-4B61-811E-57840101B6F2}" srcOrd="1" destOrd="0" presId="urn:microsoft.com/office/officeart/2005/8/layout/process4"/>
    <dgm:cxn modelId="{3705A7E9-452B-4B76-9572-106B34B33068}" type="presParOf" srcId="{A2C97B3C-7BAE-41F0-A9E6-B3AAF0263005}" destId="{FECBA181-6435-475F-A44C-70AF71F780EE}" srcOrd="2" destOrd="0" presId="urn:microsoft.com/office/officeart/2005/8/layout/process4"/>
    <dgm:cxn modelId="{C465E447-8363-461B-AE10-44ACC0DF5675}" type="presParOf" srcId="{FECBA181-6435-475F-A44C-70AF71F780EE}" destId="{686B392D-B9BA-45C1-B352-4C7752D33288}" srcOrd="0" destOrd="0" presId="urn:microsoft.com/office/officeart/2005/8/layout/process4"/>
    <dgm:cxn modelId="{0098D62E-E79A-46A6-A98C-B264D134D835}" type="presParOf" srcId="{FECBA181-6435-475F-A44C-70AF71F780EE}" destId="{22506E3E-2152-4B83-A4AF-7694F705089A}" srcOrd="1" destOrd="0" presId="urn:microsoft.com/office/officeart/2005/8/layout/process4"/>
    <dgm:cxn modelId="{650B886D-E9C1-494F-AFB8-129968BC94C5}" type="presParOf" srcId="{FECBA181-6435-475F-A44C-70AF71F780EE}" destId="{41678692-0427-49C9-98F4-E79325F50727}" srcOrd="2" destOrd="0" presId="urn:microsoft.com/office/officeart/2005/8/layout/process4"/>
    <dgm:cxn modelId="{D4002EE3-949D-431D-B1F9-8EC8194378BD}" type="presParOf" srcId="{41678692-0427-49C9-98F4-E79325F50727}" destId="{708654A7-FBD6-4F28-A733-1FAA15D009CD}" srcOrd="0" destOrd="0" presId="urn:microsoft.com/office/officeart/2005/8/layout/process4"/>
    <dgm:cxn modelId="{24C75505-ABD1-41C0-AC51-8A26FF817F28}" type="presParOf" srcId="{A2C97B3C-7BAE-41F0-A9E6-B3AAF0263005}" destId="{2DA8237D-52E4-427A-B517-50EFC2B34F8B}" srcOrd="3" destOrd="0" presId="urn:microsoft.com/office/officeart/2005/8/layout/process4"/>
    <dgm:cxn modelId="{92FB2422-9886-4D8C-8F51-AA0BA25BAAAD}" type="presParOf" srcId="{A2C97B3C-7BAE-41F0-A9E6-B3AAF0263005}" destId="{A0450781-A765-4455-BB73-C572E7B85DAE}" srcOrd="4" destOrd="0" presId="urn:microsoft.com/office/officeart/2005/8/layout/process4"/>
    <dgm:cxn modelId="{739D1E91-A553-411A-8DBC-C6249FAB26E2}" type="presParOf" srcId="{A0450781-A765-4455-BB73-C572E7B85DAE}" destId="{9AEA1EBA-22A4-4A95-98D4-18CD5AA0E302}" srcOrd="0" destOrd="0" presId="urn:microsoft.com/office/officeart/2005/8/layout/process4"/>
    <dgm:cxn modelId="{48444C73-E68E-485E-9FF1-D9306080275F}" type="presParOf" srcId="{A0450781-A765-4455-BB73-C572E7B85DAE}" destId="{9A15FF8A-FC92-47A1-A162-07A20681F7F2}" srcOrd="1" destOrd="0" presId="urn:microsoft.com/office/officeart/2005/8/layout/process4"/>
    <dgm:cxn modelId="{CE42F3D1-4000-4914-BAAD-1697089B9E1C}" type="presParOf" srcId="{A0450781-A765-4455-BB73-C572E7B85DAE}" destId="{3C6E8456-2191-4EC2-A473-E40C8904CECD}" srcOrd="2" destOrd="0" presId="urn:microsoft.com/office/officeart/2005/8/layout/process4"/>
    <dgm:cxn modelId="{BB58C683-9CAD-4A51-B766-7C7AF9DE9578}" type="presParOf" srcId="{3C6E8456-2191-4EC2-A473-E40C8904CECD}" destId="{09BA946B-ACB7-4440-AA0D-4C1EF3A31F9B}" srcOrd="0" destOrd="0" presId="urn:microsoft.com/office/officeart/2005/8/layout/process4"/>
    <dgm:cxn modelId="{9F6A6D0B-40C3-4779-B294-22D99AD6A1FC}" type="presParOf" srcId="{A2C97B3C-7BAE-41F0-A9E6-B3AAF0263005}" destId="{DBB02A4D-CA8B-46F1-B15B-2ECCC088E64E}" srcOrd="5" destOrd="0" presId="urn:microsoft.com/office/officeart/2005/8/layout/process4"/>
    <dgm:cxn modelId="{5C1C3B4A-282B-4B51-9F9A-DCCC52F358A5}" type="presParOf" srcId="{A2C97B3C-7BAE-41F0-A9E6-B3AAF0263005}" destId="{0AB9ED4D-BA3F-4995-8391-34D26FAD0123}" srcOrd="6" destOrd="0" presId="urn:microsoft.com/office/officeart/2005/8/layout/process4"/>
    <dgm:cxn modelId="{DE77E06C-C74B-4098-98F8-C5FF0B3488CB}" type="presParOf" srcId="{0AB9ED4D-BA3F-4995-8391-34D26FAD0123}" destId="{4498167A-7EF5-4A87-880B-5FDFD1213A78}" srcOrd="0" destOrd="0" presId="urn:microsoft.com/office/officeart/2005/8/layout/process4"/>
    <dgm:cxn modelId="{B6B10BBE-B7D8-478C-9801-0C960C784BE9}" type="presParOf" srcId="{0AB9ED4D-BA3F-4995-8391-34D26FAD0123}" destId="{94091657-AF3A-44B8-8CCA-767AF5D1C33B}" srcOrd="1" destOrd="0" presId="urn:microsoft.com/office/officeart/2005/8/layout/process4"/>
    <dgm:cxn modelId="{AE98E0D8-E3BF-419E-9658-5F948BC4C601}" type="presParOf" srcId="{0AB9ED4D-BA3F-4995-8391-34D26FAD0123}" destId="{C7309B09-0716-4CBA-BCE6-770AFEB299CD}" srcOrd="2" destOrd="0" presId="urn:microsoft.com/office/officeart/2005/8/layout/process4"/>
    <dgm:cxn modelId="{B140FF2B-AF30-48FE-A4C6-EEB5CFC73F90}" type="presParOf" srcId="{C7309B09-0716-4CBA-BCE6-770AFEB299CD}" destId="{D4290784-AF77-4819-A9DD-A6AFE976036E}" srcOrd="0" destOrd="0" presId="urn:microsoft.com/office/officeart/2005/8/layout/process4"/>
    <dgm:cxn modelId="{57377DAE-6280-4B74-A68A-326694ABCC09}" type="presParOf" srcId="{A2C97B3C-7BAE-41F0-A9E6-B3AAF0263005}" destId="{1D0AD092-AA64-45E6-8FC9-AC83273EF71F}" srcOrd="7" destOrd="0" presId="urn:microsoft.com/office/officeart/2005/8/layout/process4"/>
    <dgm:cxn modelId="{7C298D12-E228-4982-BFB2-CE2654C255DD}" type="presParOf" srcId="{A2C97B3C-7BAE-41F0-A9E6-B3AAF0263005}" destId="{5E5835D4-986C-424A-89C1-A9EED2001293}" srcOrd="8" destOrd="0" presId="urn:microsoft.com/office/officeart/2005/8/layout/process4"/>
    <dgm:cxn modelId="{F16B469B-C7C0-4016-9435-CDFDF7ED1167}" type="presParOf" srcId="{5E5835D4-986C-424A-89C1-A9EED2001293}" destId="{A58F1F68-FD3C-47C9-ABF1-07D69E9FD297}" srcOrd="0" destOrd="0" presId="urn:microsoft.com/office/officeart/2005/8/layout/process4"/>
    <dgm:cxn modelId="{9C0D37AE-A701-434B-B280-1B3A452DD96D}" type="presParOf" srcId="{5E5835D4-986C-424A-89C1-A9EED2001293}" destId="{678967A9-BCD3-456C-9E45-146D144F211A}" srcOrd="1" destOrd="0" presId="urn:microsoft.com/office/officeart/2005/8/layout/process4"/>
    <dgm:cxn modelId="{680560D3-2690-4AC0-AD4E-974DD5CF332C}" type="presParOf" srcId="{5E5835D4-986C-424A-89C1-A9EED2001293}" destId="{847AB82D-0276-4FA2-94F5-D6D79C03D51D}" srcOrd="2" destOrd="0" presId="urn:microsoft.com/office/officeart/2005/8/layout/process4"/>
    <dgm:cxn modelId="{419C25DB-7CDF-44B8-885B-9928E7F05FE2}" type="presParOf" srcId="{847AB82D-0276-4FA2-94F5-D6D79C03D51D}" destId="{5115A405-7D7D-4CEF-AE97-5F332805240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2FB490-CB80-4171-B4A7-6E8881D2B5D4}"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12A49DF8-6707-4189-BC59-506833542A4E}">
      <dgm:prSet phldrT="[Text]"/>
      <dgm:spPr/>
      <dgm:t>
        <a:bodyPr/>
        <a:lstStyle/>
        <a:p>
          <a:pPr algn="ctr"/>
          <a:r>
            <a:rPr lang="en-US" b="1" dirty="0" smtClean="0"/>
            <a:t>MEMORABLE</a:t>
          </a:r>
          <a:endParaRPr lang="en-US" b="1" dirty="0"/>
        </a:p>
      </dgm:t>
    </dgm:pt>
    <dgm:pt modelId="{8DB5928A-3393-42B8-8CE6-A10CCB1CD6B5}" type="parTrans" cxnId="{89C4A2E4-4F7C-469C-81D3-178FABE7A4D6}">
      <dgm:prSet/>
      <dgm:spPr/>
      <dgm:t>
        <a:bodyPr/>
        <a:lstStyle/>
        <a:p>
          <a:endParaRPr lang="en-US"/>
        </a:p>
      </dgm:t>
    </dgm:pt>
    <dgm:pt modelId="{727948E3-9749-4F6B-806B-FBBB977204BF}" type="sibTrans" cxnId="{89C4A2E4-4F7C-469C-81D3-178FABE7A4D6}">
      <dgm:prSet/>
      <dgm:spPr/>
      <dgm:t>
        <a:bodyPr/>
        <a:lstStyle/>
        <a:p>
          <a:endParaRPr lang="en-US"/>
        </a:p>
      </dgm:t>
    </dgm:pt>
    <dgm:pt modelId="{09D25C9D-24BA-4F59-9350-945D5011D810}">
      <dgm:prSet phldrT="[Text]"/>
      <dgm:spPr/>
      <dgm:t>
        <a:bodyPr/>
        <a:lstStyle/>
        <a:p>
          <a:pPr algn="ctr"/>
          <a:r>
            <a:rPr lang="en-US" b="1" dirty="0" smtClean="0"/>
            <a:t>IMPACTFUL</a:t>
          </a:r>
          <a:endParaRPr lang="en-US" b="1" dirty="0"/>
        </a:p>
      </dgm:t>
    </dgm:pt>
    <dgm:pt modelId="{2A7E0CC8-491F-4A88-BB91-9C24DDCCA37A}" type="parTrans" cxnId="{E249E14C-F285-4270-960C-91283E39A7BD}">
      <dgm:prSet/>
      <dgm:spPr/>
      <dgm:t>
        <a:bodyPr/>
        <a:lstStyle/>
        <a:p>
          <a:endParaRPr lang="en-US"/>
        </a:p>
      </dgm:t>
    </dgm:pt>
    <dgm:pt modelId="{60C90FFC-FAA3-4597-8529-6B1C7FDD5705}" type="sibTrans" cxnId="{E249E14C-F285-4270-960C-91283E39A7BD}">
      <dgm:prSet/>
      <dgm:spPr/>
      <dgm:t>
        <a:bodyPr/>
        <a:lstStyle/>
        <a:p>
          <a:endParaRPr lang="en-US"/>
        </a:p>
      </dgm:t>
    </dgm:pt>
    <dgm:pt modelId="{C779E384-664D-4C2A-8B8D-0AE201F9B9D2}">
      <dgm:prSet phldrT="[Text]"/>
      <dgm:spPr/>
      <dgm:t>
        <a:bodyPr/>
        <a:lstStyle/>
        <a:p>
          <a:pPr algn="ctr"/>
          <a:r>
            <a:rPr lang="en-US" b="1" dirty="0" smtClean="0"/>
            <a:t>PERSONAL</a:t>
          </a:r>
          <a:endParaRPr lang="en-US" b="1" dirty="0"/>
        </a:p>
      </dgm:t>
    </dgm:pt>
    <dgm:pt modelId="{CCDD6988-AE9D-41AC-97E3-76F99AE40B59}" type="parTrans" cxnId="{D5BB3720-F32B-4AD9-ACC3-4D1EAFFF2ACE}">
      <dgm:prSet/>
      <dgm:spPr/>
      <dgm:t>
        <a:bodyPr/>
        <a:lstStyle/>
        <a:p>
          <a:endParaRPr lang="en-US"/>
        </a:p>
      </dgm:t>
    </dgm:pt>
    <dgm:pt modelId="{443FCB28-E9A8-4F4F-9AC4-A7E2DD850741}" type="sibTrans" cxnId="{D5BB3720-F32B-4AD9-ACC3-4D1EAFFF2ACE}">
      <dgm:prSet/>
      <dgm:spPr/>
      <dgm:t>
        <a:bodyPr/>
        <a:lstStyle/>
        <a:p>
          <a:endParaRPr lang="en-US"/>
        </a:p>
      </dgm:t>
    </dgm:pt>
    <dgm:pt modelId="{0FCB6879-E91F-4369-903F-4B4FE3E048AD}" type="pres">
      <dgm:prSet presAssocID="{692FB490-CB80-4171-B4A7-6E8881D2B5D4}" presName="linear" presStyleCnt="0">
        <dgm:presLayoutVars>
          <dgm:animLvl val="lvl"/>
          <dgm:resizeHandles val="exact"/>
        </dgm:presLayoutVars>
      </dgm:prSet>
      <dgm:spPr/>
      <dgm:t>
        <a:bodyPr/>
        <a:lstStyle/>
        <a:p>
          <a:endParaRPr lang="en-US"/>
        </a:p>
      </dgm:t>
    </dgm:pt>
    <dgm:pt modelId="{83EFF200-552D-453E-B586-601F36F46DCD}" type="pres">
      <dgm:prSet presAssocID="{12A49DF8-6707-4189-BC59-506833542A4E}" presName="parentText" presStyleLbl="node1" presStyleIdx="0" presStyleCnt="3">
        <dgm:presLayoutVars>
          <dgm:chMax val="0"/>
          <dgm:bulletEnabled val="1"/>
        </dgm:presLayoutVars>
      </dgm:prSet>
      <dgm:spPr/>
      <dgm:t>
        <a:bodyPr/>
        <a:lstStyle/>
        <a:p>
          <a:endParaRPr lang="en-US"/>
        </a:p>
      </dgm:t>
    </dgm:pt>
    <dgm:pt modelId="{BD999F4D-5499-47E8-83C7-9377428B053A}" type="pres">
      <dgm:prSet presAssocID="{727948E3-9749-4F6B-806B-FBBB977204BF}" presName="spacer" presStyleCnt="0"/>
      <dgm:spPr/>
    </dgm:pt>
    <dgm:pt modelId="{D2A922B3-4386-4277-BE2C-1A73004EE477}" type="pres">
      <dgm:prSet presAssocID="{09D25C9D-24BA-4F59-9350-945D5011D810}" presName="parentText" presStyleLbl="node1" presStyleIdx="1" presStyleCnt="3">
        <dgm:presLayoutVars>
          <dgm:chMax val="0"/>
          <dgm:bulletEnabled val="1"/>
        </dgm:presLayoutVars>
      </dgm:prSet>
      <dgm:spPr/>
      <dgm:t>
        <a:bodyPr/>
        <a:lstStyle/>
        <a:p>
          <a:endParaRPr lang="en-US"/>
        </a:p>
      </dgm:t>
    </dgm:pt>
    <dgm:pt modelId="{D68DC48D-88A4-4FED-B74A-580BB0A1072D}" type="pres">
      <dgm:prSet presAssocID="{60C90FFC-FAA3-4597-8529-6B1C7FDD5705}" presName="spacer" presStyleCnt="0"/>
      <dgm:spPr/>
    </dgm:pt>
    <dgm:pt modelId="{1C897661-5463-464B-B370-2F14E76B1FE8}" type="pres">
      <dgm:prSet presAssocID="{C779E384-664D-4C2A-8B8D-0AE201F9B9D2}" presName="parentText" presStyleLbl="node1" presStyleIdx="2" presStyleCnt="3">
        <dgm:presLayoutVars>
          <dgm:chMax val="0"/>
          <dgm:bulletEnabled val="1"/>
        </dgm:presLayoutVars>
      </dgm:prSet>
      <dgm:spPr/>
      <dgm:t>
        <a:bodyPr/>
        <a:lstStyle/>
        <a:p>
          <a:endParaRPr lang="en-US"/>
        </a:p>
      </dgm:t>
    </dgm:pt>
  </dgm:ptLst>
  <dgm:cxnLst>
    <dgm:cxn modelId="{B386233D-E39C-4FE1-9DB8-14420181968B}" type="presOf" srcId="{12A49DF8-6707-4189-BC59-506833542A4E}" destId="{83EFF200-552D-453E-B586-601F36F46DCD}" srcOrd="0" destOrd="0" presId="urn:microsoft.com/office/officeart/2005/8/layout/vList2"/>
    <dgm:cxn modelId="{25F1B605-63C8-4175-92DE-03B7F665B4B1}" type="presOf" srcId="{C779E384-664D-4C2A-8B8D-0AE201F9B9D2}" destId="{1C897661-5463-464B-B370-2F14E76B1FE8}" srcOrd="0" destOrd="0" presId="urn:microsoft.com/office/officeart/2005/8/layout/vList2"/>
    <dgm:cxn modelId="{89C4A2E4-4F7C-469C-81D3-178FABE7A4D6}" srcId="{692FB490-CB80-4171-B4A7-6E8881D2B5D4}" destId="{12A49DF8-6707-4189-BC59-506833542A4E}" srcOrd="0" destOrd="0" parTransId="{8DB5928A-3393-42B8-8CE6-A10CCB1CD6B5}" sibTransId="{727948E3-9749-4F6B-806B-FBBB977204BF}"/>
    <dgm:cxn modelId="{E249E14C-F285-4270-960C-91283E39A7BD}" srcId="{692FB490-CB80-4171-B4A7-6E8881D2B5D4}" destId="{09D25C9D-24BA-4F59-9350-945D5011D810}" srcOrd="1" destOrd="0" parTransId="{2A7E0CC8-491F-4A88-BB91-9C24DDCCA37A}" sibTransId="{60C90FFC-FAA3-4597-8529-6B1C7FDD5705}"/>
    <dgm:cxn modelId="{D5BB3720-F32B-4AD9-ACC3-4D1EAFFF2ACE}" srcId="{692FB490-CB80-4171-B4A7-6E8881D2B5D4}" destId="{C779E384-664D-4C2A-8B8D-0AE201F9B9D2}" srcOrd="2" destOrd="0" parTransId="{CCDD6988-AE9D-41AC-97E3-76F99AE40B59}" sibTransId="{443FCB28-E9A8-4F4F-9AC4-A7E2DD850741}"/>
    <dgm:cxn modelId="{86F4AD70-7B72-445E-A3D1-6C96453FC119}" type="presOf" srcId="{692FB490-CB80-4171-B4A7-6E8881D2B5D4}" destId="{0FCB6879-E91F-4369-903F-4B4FE3E048AD}" srcOrd="0" destOrd="0" presId="urn:microsoft.com/office/officeart/2005/8/layout/vList2"/>
    <dgm:cxn modelId="{5613E207-7210-4885-B684-97F01349D45C}" type="presOf" srcId="{09D25C9D-24BA-4F59-9350-945D5011D810}" destId="{D2A922B3-4386-4277-BE2C-1A73004EE477}" srcOrd="0" destOrd="0" presId="urn:microsoft.com/office/officeart/2005/8/layout/vList2"/>
    <dgm:cxn modelId="{1F9D6087-2876-403D-861C-60DDA74EEABA}" type="presParOf" srcId="{0FCB6879-E91F-4369-903F-4B4FE3E048AD}" destId="{83EFF200-552D-453E-B586-601F36F46DCD}" srcOrd="0" destOrd="0" presId="urn:microsoft.com/office/officeart/2005/8/layout/vList2"/>
    <dgm:cxn modelId="{0A8A57CF-E09E-41E4-A68D-EE9E68C3E360}" type="presParOf" srcId="{0FCB6879-E91F-4369-903F-4B4FE3E048AD}" destId="{BD999F4D-5499-47E8-83C7-9377428B053A}" srcOrd="1" destOrd="0" presId="urn:microsoft.com/office/officeart/2005/8/layout/vList2"/>
    <dgm:cxn modelId="{703A662F-FB52-4EDC-A3A6-AC60FE0FF423}" type="presParOf" srcId="{0FCB6879-E91F-4369-903F-4B4FE3E048AD}" destId="{D2A922B3-4386-4277-BE2C-1A73004EE477}" srcOrd="2" destOrd="0" presId="urn:microsoft.com/office/officeart/2005/8/layout/vList2"/>
    <dgm:cxn modelId="{28605DBF-4235-4098-822C-95CA75A9F398}" type="presParOf" srcId="{0FCB6879-E91F-4369-903F-4B4FE3E048AD}" destId="{D68DC48D-88A4-4FED-B74A-580BB0A1072D}" srcOrd="3" destOrd="0" presId="urn:microsoft.com/office/officeart/2005/8/layout/vList2"/>
    <dgm:cxn modelId="{9769B3C4-FD65-432A-B4D3-050F0C847EAC}" type="presParOf" srcId="{0FCB6879-E91F-4369-903F-4B4FE3E048AD}" destId="{1C897661-5463-464B-B370-2F14E76B1FE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2FB490-CB80-4171-B4A7-6E8881D2B5D4}"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12A49DF8-6707-4189-BC59-506833542A4E}">
      <dgm:prSet phldrT="[Text]"/>
      <dgm:spPr/>
      <dgm:t>
        <a:bodyPr/>
        <a:lstStyle/>
        <a:p>
          <a:pPr algn="ctr"/>
          <a:r>
            <a:rPr lang="en-US" b="1" dirty="0" smtClean="0"/>
            <a:t>DATA</a:t>
          </a:r>
          <a:endParaRPr lang="en-US" b="1" dirty="0"/>
        </a:p>
      </dgm:t>
    </dgm:pt>
    <dgm:pt modelId="{8DB5928A-3393-42B8-8CE6-A10CCB1CD6B5}" type="parTrans" cxnId="{89C4A2E4-4F7C-469C-81D3-178FABE7A4D6}">
      <dgm:prSet/>
      <dgm:spPr/>
      <dgm:t>
        <a:bodyPr/>
        <a:lstStyle/>
        <a:p>
          <a:endParaRPr lang="en-US"/>
        </a:p>
      </dgm:t>
    </dgm:pt>
    <dgm:pt modelId="{727948E3-9749-4F6B-806B-FBBB977204BF}" type="sibTrans" cxnId="{89C4A2E4-4F7C-469C-81D3-178FABE7A4D6}">
      <dgm:prSet/>
      <dgm:spPr/>
      <dgm:t>
        <a:bodyPr/>
        <a:lstStyle/>
        <a:p>
          <a:endParaRPr lang="en-US"/>
        </a:p>
      </dgm:t>
    </dgm:pt>
    <dgm:pt modelId="{09D25C9D-24BA-4F59-9350-945D5011D810}">
      <dgm:prSet phldrT="[Text]"/>
      <dgm:spPr/>
      <dgm:t>
        <a:bodyPr/>
        <a:lstStyle/>
        <a:p>
          <a:pPr algn="ctr"/>
          <a:r>
            <a:rPr lang="en-US" b="1" dirty="0" smtClean="0"/>
            <a:t>+</a:t>
          </a:r>
          <a:endParaRPr lang="en-US" b="1" dirty="0"/>
        </a:p>
      </dgm:t>
    </dgm:pt>
    <dgm:pt modelId="{2A7E0CC8-491F-4A88-BB91-9C24DDCCA37A}" type="parTrans" cxnId="{E249E14C-F285-4270-960C-91283E39A7BD}">
      <dgm:prSet/>
      <dgm:spPr/>
      <dgm:t>
        <a:bodyPr/>
        <a:lstStyle/>
        <a:p>
          <a:endParaRPr lang="en-US"/>
        </a:p>
      </dgm:t>
    </dgm:pt>
    <dgm:pt modelId="{60C90FFC-FAA3-4597-8529-6B1C7FDD5705}" type="sibTrans" cxnId="{E249E14C-F285-4270-960C-91283E39A7BD}">
      <dgm:prSet/>
      <dgm:spPr/>
      <dgm:t>
        <a:bodyPr/>
        <a:lstStyle/>
        <a:p>
          <a:endParaRPr lang="en-US"/>
        </a:p>
      </dgm:t>
    </dgm:pt>
    <dgm:pt modelId="{C779E384-664D-4C2A-8B8D-0AE201F9B9D2}">
      <dgm:prSet phldrT="[Text]"/>
      <dgm:spPr/>
      <dgm:t>
        <a:bodyPr/>
        <a:lstStyle/>
        <a:p>
          <a:pPr algn="ctr"/>
          <a:r>
            <a:rPr lang="en-US" b="1" dirty="0" smtClean="0"/>
            <a:t>STORY</a:t>
          </a:r>
          <a:endParaRPr lang="en-US" b="1" dirty="0"/>
        </a:p>
      </dgm:t>
    </dgm:pt>
    <dgm:pt modelId="{CCDD6988-AE9D-41AC-97E3-76F99AE40B59}" type="parTrans" cxnId="{D5BB3720-F32B-4AD9-ACC3-4D1EAFFF2ACE}">
      <dgm:prSet/>
      <dgm:spPr/>
      <dgm:t>
        <a:bodyPr/>
        <a:lstStyle/>
        <a:p>
          <a:endParaRPr lang="en-US"/>
        </a:p>
      </dgm:t>
    </dgm:pt>
    <dgm:pt modelId="{443FCB28-E9A8-4F4F-9AC4-A7E2DD850741}" type="sibTrans" cxnId="{D5BB3720-F32B-4AD9-ACC3-4D1EAFFF2ACE}">
      <dgm:prSet/>
      <dgm:spPr/>
      <dgm:t>
        <a:bodyPr/>
        <a:lstStyle/>
        <a:p>
          <a:endParaRPr lang="en-US"/>
        </a:p>
      </dgm:t>
    </dgm:pt>
    <dgm:pt modelId="{0FCB6879-E91F-4369-903F-4B4FE3E048AD}" type="pres">
      <dgm:prSet presAssocID="{692FB490-CB80-4171-B4A7-6E8881D2B5D4}" presName="linear" presStyleCnt="0">
        <dgm:presLayoutVars>
          <dgm:animLvl val="lvl"/>
          <dgm:resizeHandles val="exact"/>
        </dgm:presLayoutVars>
      </dgm:prSet>
      <dgm:spPr/>
      <dgm:t>
        <a:bodyPr/>
        <a:lstStyle/>
        <a:p>
          <a:endParaRPr lang="en-US"/>
        </a:p>
      </dgm:t>
    </dgm:pt>
    <dgm:pt modelId="{83EFF200-552D-453E-B586-601F36F46DCD}" type="pres">
      <dgm:prSet presAssocID="{12A49DF8-6707-4189-BC59-506833542A4E}" presName="parentText" presStyleLbl="node1" presStyleIdx="0" presStyleCnt="3">
        <dgm:presLayoutVars>
          <dgm:chMax val="0"/>
          <dgm:bulletEnabled val="1"/>
        </dgm:presLayoutVars>
      </dgm:prSet>
      <dgm:spPr/>
      <dgm:t>
        <a:bodyPr/>
        <a:lstStyle/>
        <a:p>
          <a:endParaRPr lang="en-US"/>
        </a:p>
      </dgm:t>
    </dgm:pt>
    <dgm:pt modelId="{BD999F4D-5499-47E8-83C7-9377428B053A}" type="pres">
      <dgm:prSet presAssocID="{727948E3-9749-4F6B-806B-FBBB977204BF}" presName="spacer" presStyleCnt="0"/>
      <dgm:spPr/>
    </dgm:pt>
    <dgm:pt modelId="{D2A922B3-4386-4277-BE2C-1A73004EE477}" type="pres">
      <dgm:prSet presAssocID="{09D25C9D-24BA-4F59-9350-945D5011D810}" presName="parentText" presStyleLbl="node1" presStyleIdx="1" presStyleCnt="3">
        <dgm:presLayoutVars>
          <dgm:chMax val="0"/>
          <dgm:bulletEnabled val="1"/>
        </dgm:presLayoutVars>
      </dgm:prSet>
      <dgm:spPr/>
      <dgm:t>
        <a:bodyPr/>
        <a:lstStyle/>
        <a:p>
          <a:endParaRPr lang="en-US"/>
        </a:p>
      </dgm:t>
    </dgm:pt>
    <dgm:pt modelId="{D68DC48D-88A4-4FED-B74A-580BB0A1072D}" type="pres">
      <dgm:prSet presAssocID="{60C90FFC-FAA3-4597-8529-6B1C7FDD5705}" presName="spacer" presStyleCnt="0"/>
      <dgm:spPr/>
    </dgm:pt>
    <dgm:pt modelId="{1C897661-5463-464B-B370-2F14E76B1FE8}" type="pres">
      <dgm:prSet presAssocID="{C779E384-664D-4C2A-8B8D-0AE201F9B9D2}" presName="parentText" presStyleLbl="node1" presStyleIdx="2" presStyleCnt="3">
        <dgm:presLayoutVars>
          <dgm:chMax val="0"/>
          <dgm:bulletEnabled val="1"/>
        </dgm:presLayoutVars>
      </dgm:prSet>
      <dgm:spPr/>
      <dgm:t>
        <a:bodyPr/>
        <a:lstStyle/>
        <a:p>
          <a:endParaRPr lang="en-US"/>
        </a:p>
      </dgm:t>
    </dgm:pt>
  </dgm:ptLst>
  <dgm:cxnLst>
    <dgm:cxn modelId="{F06913D2-DF12-4D90-81DC-7FE3AB0196FE}" type="presOf" srcId="{C779E384-664D-4C2A-8B8D-0AE201F9B9D2}" destId="{1C897661-5463-464B-B370-2F14E76B1FE8}" srcOrd="0" destOrd="0" presId="urn:microsoft.com/office/officeart/2005/8/layout/vList2"/>
    <dgm:cxn modelId="{FAA3B81B-A332-4DA5-A165-4F10F4E8A8D0}" type="presOf" srcId="{12A49DF8-6707-4189-BC59-506833542A4E}" destId="{83EFF200-552D-453E-B586-601F36F46DCD}" srcOrd="0" destOrd="0" presId="urn:microsoft.com/office/officeart/2005/8/layout/vList2"/>
    <dgm:cxn modelId="{D753F157-CA47-4AE4-9C04-2769A38CD74B}" type="presOf" srcId="{692FB490-CB80-4171-B4A7-6E8881D2B5D4}" destId="{0FCB6879-E91F-4369-903F-4B4FE3E048AD}" srcOrd="0" destOrd="0" presId="urn:microsoft.com/office/officeart/2005/8/layout/vList2"/>
    <dgm:cxn modelId="{89C4A2E4-4F7C-469C-81D3-178FABE7A4D6}" srcId="{692FB490-CB80-4171-B4A7-6E8881D2B5D4}" destId="{12A49DF8-6707-4189-BC59-506833542A4E}" srcOrd="0" destOrd="0" parTransId="{8DB5928A-3393-42B8-8CE6-A10CCB1CD6B5}" sibTransId="{727948E3-9749-4F6B-806B-FBBB977204BF}"/>
    <dgm:cxn modelId="{E249E14C-F285-4270-960C-91283E39A7BD}" srcId="{692FB490-CB80-4171-B4A7-6E8881D2B5D4}" destId="{09D25C9D-24BA-4F59-9350-945D5011D810}" srcOrd="1" destOrd="0" parTransId="{2A7E0CC8-491F-4A88-BB91-9C24DDCCA37A}" sibTransId="{60C90FFC-FAA3-4597-8529-6B1C7FDD5705}"/>
    <dgm:cxn modelId="{D5BB3720-F32B-4AD9-ACC3-4D1EAFFF2ACE}" srcId="{692FB490-CB80-4171-B4A7-6E8881D2B5D4}" destId="{C779E384-664D-4C2A-8B8D-0AE201F9B9D2}" srcOrd="2" destOrd="0" parTransId="{CCDD6988-AE9D-41AC-97E3-76F99AE40B59}" sibTransId="{443FCB28-E9A8-4F4F-9AC4-A7E2DD850741}"/>
    <dgm:cxn modelId="{C155220A-CD82-4384-A7EB-3FBF06CB3639}" type="presOf" srcId="{09D25C9D-24BA-4F59-9350-945D5011D810}" destId="{D2A922B3-4386-4277-BE2C-1A73004EE477}" srcOrd="0" destOrd="0" presId="urn:microsoft.com/office/officeart/2005/8/layout/vList2"/>
    <dgm:cxn modelId="{5B5920E1-D530-43C5-BCA0-55410EB4B335}" type="presParOf" srcId="{0FCB6879-E91F-4369-903F-4B4FE3E048AD}" destId="{83EFF200-552D-453E-B586-601F36F46DCD}" srcOrd="0" destOrd="0" presId="urn:microsoft.com/office/officeart/2005/8/layout/vList2"/>
    <dgm:cxn modelId="{FBF0B47A-31F8-4056-8A7B-B890C155BFEB}" type="presParOf" srcId="{0FCB6879-E91F-4369-903F-4B4FE3E048AD}" destId="{BD999F4D-5499-47E8-83C7-9377428B053A}" srcOrd="1" destOrd="0" presId="urn:microsoft.com/office/officeart/2005/8/layout/vList2"/>
    <dgm:cxn modelId="{738B0147-2019-47EF-A25E-E2000F02FE0A}" type="presParOf" srcId="{0FCB6879-E91F-4369-903F-4B4FE3E048AD}" destId="{D2A922B3-4386-4277-BE2C-1A73004EE477}" srcOrd="2" destOrd="0" presId="urn:microsoft.com/office/officeart/2005/8/layout/vList2"/>
    <dgm:cxn modelId="{13012EED-BB71-4C5F-BD4C-933D6730FB72}" type="presParOf" srcId="{0FCB6879-E91F-4369-903F-4B4FE3E048AD}" destId="{D68DC48D-88A4-4FED-B74A-580BB0A1072D}" srcOrd="3" destOrd="0" presId="urn:microsoft.com/office/officeart/2005/8/layout/vList2"/>
    <dgm:cxn modelId="{A740DF8E-A5EF-4BD2-8334-0A8A9185C97F}" type="presParOf" srcId="{0FCB6879-E91F-4369-903F-4B4FE3E048AD}" destId="{1C897661-5463-464B-B370-2F14E76B1FE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2FB490-CB80-4171-B4A7-6E8881D2B5D4}"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12A49DF8-6707-4189-BC59-506833542A4E}">
      <dgm:prSet phldrT="[Text]"/>
      <dgm:spPr/>
      <dgm:t>
        <a:bodyPr/>
        <a:lstStyle/>
        <a:p>
          <a:pPr algn="ctr"/>
          <a:r>
            <a:rPr lang="en-US" b="1" dirty="0" smtClean="0"/>
            <a:t>=</a:t>
          </a:r>
          <a:endParaRPr lang="en-US" b="1" dirty="0"/>
        </a:p>
      </dgm:t>
    </dgm:pt>
    <dgm:pt modelId="{8DB5928A-3393-42B8-8CE6-A10CCB1CD6B5}" type="parTrans" cxnId="{89C4A2E4-4F7C-469C-81D3-178FABE7A4D6}">
      <dgm:prSet/>
      <dgm:spPr/>
      <dgm:t>
        <a:bodyPr/>
        <a:lstStyle/>
        <a:p>
          <a:endParaRPr lang="en-US"/>
        </a:p>
      </dgm:t>
    </dgm:pt>
    <dgm:pt modelId="{727948E3-9749-4F6B-806B-FBBB977204BF}" type="sibTrans" cxnId="{89C4A2E4-4F7C-469C-81D3-178FABE7A4D6}">
      <dgm:prSet/>
      <dgm:spPr/>
      <dgm:t>
        <a:bodyPr/>
        <a:lstStyle/>
        <a:p>
          <a:endParaRPr lang="en-US"/>
        </a:p>
      </dgm:t>
    </dgm:pt>
    <dgm:pt modelId="{09D25C9D-24BA-4F59-9350-945D5011D810}">
      <dgm:prSet phldrT="[Text]"/>
      <dgm:spPr/>
      <dgm:t>
        <a:bodyPr/>
        <a:lstStyle/>
        <a:p>
          <a:pPr algn="ctr"/>
          <a:r>
            <a:rPr lang="en-US" b="1" dirty="0" smtClean="0"/>
            <a:t>Intellectual Connection</a:t>
          </a:r>
          <a:endParaRPr lang="en-US" b="1" dirty="0"/>
        </a:p>
      </dgm:t>
    </dgm:pt>
    <dgm:pt modelId="{2A7E0CC8-491F-4A88-BB91-9C24DDCCA37A}" type="parTrans" cxnId="{E249E14C-F285-4270-960C-91283E39A7BD}">
      <dgm:prSet/>
      <dgm:spPr/>
      <dgm:t>
        <a:bodyPr/>
        <a:lstStyle/>
        <a:p>
          <a:endParaRPr lang="en-US"/>
        </a:p>
      </dgm:t>
    </dgm:pt>
    <dgm:pt modelId="{60C90FFC-FAA3-4597-8529-6B1C7FDD5705}" type="sibTrans" cxnId="{E249E14C-F285-4270-960C-91283E39A7BD}">
      <dgm:prSet/>
      <dgm:spPr/>
      <dgm:t>
        <a:bodyPr/>
        <a:lstStyle/>
        <a:p>
          <a:endParaRPr lang="en-US"/>
        </a:p>
      </dgm:t>
    </dgm:pt>
    <dgm:pt modelId="{C779E384-664D-4C2A-8B8D-0AE201F9B9D2}">
      <dgm:prSet phldrT="[Text]"/>
      <dgm:spPr/>
      <dgm:t>
        <a:bodyPr/>
        <a:lstStyle/>
        <a:p>
          <a:pPr algn="ctr"/>
          <a:r>
            <a:rPr lang="en-US" b="1" dirty="0" smtClean="0"/>
            <a:t>Emotional Connection</a:t>
          </a:r>
          <a:endParaRPr lang="en-US" b="1" dirty="0"/>
        </a:p>
      </dgm:t>
    </dgm:pt>
    <dgm:pt modelId="{CCDD6988-AE9D-41AC-97E3-76F99AE40B59}" type="parTrans" cxnId="{D5BB3720-F32B-4AD9-ACC3-4D1EAFFF2ACE}">
      <dgm:prSet/>
      <dgm:spPr/>
      <dgm:t>
        <a:bodyPr/>
        <a:lstStyle/>
        <a:p>
          <a:endParaRPr lang="en-US"/>
        </a:p>
      </dgm:t>
    </dgm:pt>
    <dgm:pt modelId="{443FCB28-E9A8-4F4F-9AC4-A7E2DD850741}" type="sibTrans" cxnId="{D5BB3720-F32B-4AD9-ACC3-4D1EAFFF2ACE}">
      <dgm:prSet/>
      <dgm:spPr/>
      <dgm:t>
        <a:bodyPr/>
        <a:lstStyle/>
        <a:p>
          <a:endParaRPr lang="en-US"/>
        </a:p>
      </dgm:t>
    </dgm:pt>
    <dgm:pt modelId="{0FCB6879-E91F-4369-903F-4B4FE3E048AD}" type="pres">
      <dgm:prSet presAssocID="{692FB490-CB80-4171-B4A7-6E8881D2B5D4}" presName="linear" presStyleCnt="0">
        <dgm:presLayoutVars>
          <dgm:animLvl val="lvl"/>
          <dgm:resizeHandles val="exact"/>
        </dgm:presLayoutVars>
      </dgm:prSet>
      <dgm:spPr/>
      <dgm:t>
        <a:bodyPr/>
        <a:lstStyle/>
        <a:p>
          <a:endParaRPr lang="en-US"/>
        </a:p>
      </dgm:t>
    </dgm:pt>
    <dgm:pt modelId="{83EFF200-552D-453E-B586-601F36F46DCD}" type="pres">
      <dgm:prSet presAssocID="{12A49DF8-6707-4189-BC59-506833542A4E}" presName="parentText" presStyleLbl="node1" presStyleIdx="0" presStyleCnt="3">
        <dgm:presLayoutVars>
          <dgm:chMax val="0"/>
          <dgm:bulletEnabled val="1"/>
        </dgm:presLayoutVars>
      </dgm:prSet>
      <dgm:spPr/>
      <dgm:t>
        <a:bodyPr/>
        <a:lstStyle/>
        <a:p>
          <a:endParaRPr lang="en-US"/>
        </a:p>
      </dgm:t>
    </dgm:pt>
    <dgm:pt modelId="{BD999F4D-5499-47E8-83C7-9377428B053A}" type="pres">
      <dgm:prSet presAssocID="{727948E3-9749-4F6B-806B-FBBB977204BF}" presName="spacer" presStyleCnt="0"/>
      <dgm:spPr/>
    </dgm:pt>
    <dgm:pt modelId="{D2A922B3-4386-4277-BE2C-1A73004EE477}" type="pres">
      <dgm:prSet presAssocID="{09D25C9D-24BA-4F59-9350-945D5011D810}" presName="parentText" presStyleLbl="node1" presStyleIdx="1" presStyleCnt="3">
        <dgm:presLayoutVars>
          <dgm:chMax val="0"/>
          <dgm:bulletEnabled val="1"/>
        </dgm:presLayoutVars>
      </dgm:prSet>
      <dgm:spPr/>
      <dgm:t>
        <a:bodyPr/>
        <a:lstStyle/>
        <a:p>
          <a:endParaRPr lang="en-US"/>
        </a:p>
      </dgm:t>
    </dgm:pt>
    <dgm:pt modelId="{D68DC48D-88A4-4FED-B74A-580BB0A1072D}" type="pres">
      <dgm:prSet presAssocID="{60C90FFC-FAA3-4597-8529-6B1C7FDD5705}" presName="spacer" presStyleCnt="0"/>
      <dgm:spPr/>
    </dgm:pt>
    <dgm:pt modelId="{1C897661-5463-464B-B370-2F14E76B1FE8}" type="pres">
      <dgm:prSet presAssocID="{C779E384-664D-4C2A-8B8D-0AE201F9B9D2}" presName="parentText" presStyleLbl="node1" presStyleIdx="2" presStyleCnt="3">
        <dgm:presLayoutVars>
          <dgm:chMax val="0"/>
          <dgm:bulletEnabled val="1"/>
        </dgm:presLayoutVars>
      </dgm:prSet>
      <dgm:spPr/>
      <dgm:t>
        <a:bodyPr/>
        <a:lstStyle/>
        <a:p>
          <a:endParaRPr lang="en-US"/>
        </a:p>
      </dgm:t>
    </dgm:pt>
  </dgm:ptLst>
  <dgm:cxnLst>
    <dgm:cxn modelId="{CD4036B3-46B8-4877-8F55-A921FE98D0FA}" type="presOf" srcId="{12A49DF8-6707-4189-BC59-506833542A4E}" destId="{83EFF200-552D-453E-B586-601F36F46DCD}" srcOrd="0" destOrd="0" presId="urn:microsoft.com/office/officeart/2005/8/layout/vList2"/>
    <dgm:cxn modelId="{1D1E4D03-1E24-43F0-B176-CF5A64E6AB1B}" type="presOf" srcId="{692FB490-CB80-4171-B4A7-6E8881D2B5D4}" destId="{0FCB6879-E91F-4369-903F-4B4FE3E048AD}" srcOrd="0" destOrd="0" presId="urn:microsoft.com/office/officeart/2005/8/layout/vList2"/>
    <dgm:cxn modelId="{F68DBD61-9747-4044-8669-4391C9E0BE02}" type="presOf" srcId="{C779E384-664D-4C2A-8B8D-0AE201F9B9D2}" destId="{1C897661-5463-464B-B370-2F14E76B1FE8}" srcOrd="0" destOrd="0" presId="urn:microsoft.com/office/officeart/2005/8/layout/vList2"/>
    <dgm:cxn modelId="{CCF11FC9-CEA9-4561-93A2-4AFBFC5C5868}" type="presOf" srcId="{09D25C9D-24BA-4F59-9350-945D5011D810}" destId="{D2A922B3-4386-4277-BE2C-1A73004EE477}" srcOrd="0" destOrd="0" presId="urn:microsoft.com/office/officeart/2005/8/layout/vList2"/>
    <dgm:cxn modelId="{E249E14C-F285-4270-960C-91283E39A7BD}" srcId="{692FB490-CB80-4171-B4A7-6E8881D2B5D4}" destId="{09D25C9D-24BA-4F59-9350-945D5011D810}" srcOrd="1" destOrd="0" parTransId="{2A7E0CC8-491F-4A88-BB91-9C24DDCCA37A}" sibTransId="{60C90FFC-FAA3-4597-8529-6B1C7FDD5705}"/>
    <dgm:cxn modelId="{89C4A2E4-4F7C-469C-81D3-178FABE7A4D6}" srcId="{692FB490-CB80-4171-B4A7-6E8881D2B5D4}" destId="{12A49DF8-6707-4189-BC59-506833542A4E}" srcOrd="0" destOrd="0" parTransId="{8DB5928A-3393-42B8-8CE6-A10CCB1CD6B5}" sibTransId="{727948E3-9749-4F6B-806B-FBBB977204BF}"/>
    <dgm:cxn modelId="{D5BB3720-F32B-4AD9-ACC3-4D1EAFFF2ACE}" srcId="{692FB490-CB80-4171-B4A7-6E8881D2B5D4}" destId="{C779E384-664D-4C2A-8B8D-0AE201F9B9D2}" srcOrd="2" destOrd="0" parTransId="{CCDD6988-AE9D-41AC-97E3-76F99AE40B59}" sibTransId="{443FCB28-E9A8-4F4F-9AC4-A7E2DD850741}"/>
    <dgm:cxn modelId="{EE5E9BBA-2E7A-4F1F-90CD-BEB3679701A9}" type="presParOf" srcId="{0FCB6879-E91F-4369-903F-4B4FE3E048AD}" destId="{83EFF200-552D-453E-B586-601F36F46DCD}" srcOrd="0" destOrd="0" presId="urn:microsoft.com/office/officeart/2005/8/layout/vList2"/>
    <dgm:cxn modelId="{289A4C4E-ABEC-498D-BAA5-09A0CB2B864D}" type="presParOf" srcId="{0FCB6879-E91F-4369-903F-4B4FE3E048AD}" destId="{BD999F4D-5499-47E8-83C7-9377428B053A}" srcOrd="1" destOrd="0" presId="urn:microsoft.com/office/officeart/2005/8/layout/vList2"/>
    <dgm:cxn modelId="{28A8A3DC-C7B2-4195-A332-956C0A72CCA3}" type="presParOf" srcId="{0FCB6879-E91F-4369-903F-4B4FE3E048AD}" destId="{D2A922B3-4386-4277-BE2C-1A73004EE477}" srcOrd="2" destOrd="0" presId="urn:microsoft.com/office/officeart/2005/8/layout/vList2"/>
    <dgm:cxn modelId="{E0684F3E-28EB-412C-AD20-A1D5D5D24DA0}" type="presParOf" srcId="{0FCB6879-E91F-4369-903F-4B4FE3E048AD}" destId="{D68DC48D-88A4-4FED-B74A-580BB0A1072D}" srcOrd="3" destOrd="0" presId="urn:microsoft.com/office/officeart/2005/8/layout/vList2"/>
    <dgm:cxn modelId="{ECA59623-C008-4DB9-96B1-37B533408DC7}" type="presParOf" srcId="{0FCB6879-E91F-4369-903F-4B4FE3E048AD}" destId="{1C897661-5463-464B-B370-2F14E76B1FE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9BED69-49FD-4DD2-89C7-C8CC46AEA411}" type="doc">
      <dgm:prSet loTypeId="urn:microsoft.com/office/officeart/2005/8/layout/pList2" loCatId="picture" qsTypeId="urn:microsoft.com/office/officeart/2005/8/quickstyle/simple2" qsCatId="simple" csTypeId="urn:microsoft.com/office/officeart/2005/8/colors/accent0_3" csCatId="mainScheme" phldr="1"/>
      <dgm:spPr/>
    </dgm:pt>
    <dgm:pt modelId="{1E9E89C8-FC8C-438D-8C8C-EEF8433932AF}">
      <dgm:prSet phldrT="[Text]"/>
      <dgm:spPr/>
      <dgm:t>
        <a:bodyPr/>
        <a:lstStyle/>
        <a:p>
          <a:r>
            <a:rPr lang="en-US" dirty="0" smtClean="0"/>
            <a:t>Data as story. </a:t>
          </a:r>
        </a:p>
        <a:p>
          <a:r>
            <a:rPr lang="en-US" dirty="0" smtClean="0"/>
            <a:t>Story within a narrative. </a:t>
          </a:r>
          <a:endParaRPr lang="en-US" dirty="0"/>
        </a:p>
      </dgm:t>
    </dgm:pt>
    <dgm:pt modelId="{7353DC69-E33B-4085-8FC3-D9D2802D5823}" type="parTrans" cxnId="{40346AD7-1DCA-4E6B-8622-3A6230AF022E}">
      <dgm:prSet/>
      <dgm:spPr/>
      <dgm:t>
        <a:bodyPr/>
        <a:lstStyle/>
        <a:p>
          <a:endParaRPr lang="en-US"/>
        </a:p>
      </dgm:t>
    </dgm:pt>
    <dgm:pt modelId="{8B596C90-FB95-4897-AAD3-484890084CFD}" type="sibTrans" cxnId="{40346AD7-1DCA-4E6B-8622-3A6230AF022E}">
      <dgm:prSet/>
      <dgm:spPr/>
      <dgm:t>
        <a:bodyPr/>
        <a:lstStyle/>
        <a:p>
          <a:endParaRPr lang="en-US"/>
        </a:p>
      </dgm:t>
    </dgm:pt>
    <dgm:pt modelId="{4FD56855-9CE9-4B2E-A63D-F5782AE385F2}">
      <dgm:prSet phldrT="[Text]"/>
      <dgm:spPr/>
      <dgm:t>
        <a:bodyPr/>
        <a:lstStyle/>
        <a:p>
          <a:r>
            <a:rPr lang="en-US" dirty="0" smtClean="0"/>
            <a:t>Memorable, Impactful, Personal.</a:t>
          </a:r>
          <a:endParaRPr lang="en-US" dirty="0"/>
        </a:p>
      </dgm:t>
    </dgm:pt>
    <dgm:pt modelId="{B3215D31-9860-448D-A0E3-3B6255F5FECE}" type="parTrans" cxnId="{DA395DC6-BBF0-4F93-9C58-55D4B75FDDFB}">
      <dgm:prSet/>
      <dgm:spPr/>
      <dgm:t>
        <a:bodyPr/>
        <a:lstStyle/>
        <a:p>
          <a:endParaRPr lang="en-US"/>
        </a:p>
      </dgm:t>
    </dgm:pt>
    <dgm:pt modelId="{42B16A20-CF40-4031-A78A-2A82BB34BE5D}" type="sibTrans" cxnId="{DA395DC6-BBF0-4F93-9C58-55D4B75FDDFB}">
      <dgm:prSet/>
      <dgm:spPr/>
      <dgm:t>
        <a:bodyPr/>
        <a:lstStyle/>
        <a:p>
          <a:endParaRPr lang="en-US"/>
        </a:p>
      </dgm:t>
    </dgm:pt>
    <dgm:pt modelId="{AC6684DF-49B0-4385-84EB-5226D8824485}">
      <dgm:prSet phldrT="[Text]"/>
      <dgm:spPr/>
      <dgm:t>
        <a:bodyPr/>
        <a:lstStyle/>
        <a:p>
          <a:r>
            <a:rPr lang="en-US" dirty="0" smtClean="0"/>
            <a:t>Deep domain knowledge.</a:t>
          </a:r>
          <a:endParaRPr lang="en-US" dirty="0"/>
        </a:p>
      </dgm:t>
    </dgm:pt>
    <dgm:pt modelId="{377E120E-D01E-4F89-B33A-0992059D4D71}" type="sibTrans" cxnId="{97BD2F0D-4DF0-4BDD-92EA-BB3EB9CD9D36}">
      <dgm:prSet/>
      <dgm:spPr/>
      <dgm:t>
        <a:bodyPr/>
        <a:lstStyle/>
        <a:p>
          <a:endParaRPr lang="en-US"/>
        </a:p>
      </dgm:t>
    </dgm:pt>
    <dgm:pt modelId="{12045883-9A10-43E5-80AB-A5DD91ECD570}" type="parTrans" cxnId="{97BD2F0D-4DF0-4BDD-92EA-BB3EB9CD9D36}">
      <dgm:prSet/>
      <dgm:spPr/>
      <dgm:t>
        <a:bodyPr/>
        <a:lstStyle/>
        <a:p>
          <a:endParaRPr lang="en-US"/>
        </a:p>
      </dgm:t>
    </dgm:pt>
    <dgm:pt modelId="{6CDEADB2-303D-4C41-A8D3-DA58A5897F9C}">
      <dgm:prSet phldrT="[Text]"/>
      <dgm:spPr/>
      <dgm:t>
        <a:bodyPr/>
        <a:lstStyle/>
        <a:p>
          <a:r>
            <a:rPr lang="en-US" dirty="0" smtClean="0"/>
            <a:t>Tech skills +</a:t>
          </a:r>
        </a:p>
        <a:p>
          <a:r>
            <a:rPr lang="en-US" dirty="0" smtClean="0"/>
            <a:t>team values.</a:t>
          </a:r>
          <a:endParaRPr lang="en-US" dirty="0"/>
        </a:p>
      </dgm:t>
    </dgm:pt>
    <dgm:pt modelId="{85FCE8D3-D922-4F44-A292-AE2AA1F208AD}" type="parTrans" cxnId="{31A3C8CD-7A7D-42F3-8C61-E909E556BCBA}">
      <dgm:prSet/>
      <dgm:spPr/>
      <dgm:t>
        <a:bodyPr/>
        <a:lstStyle/>
        <a:p>
          <a:endParaRPr lang="en-US"/>
        </a:p>
      </dgm:t>
    </dgm:pt>
    <dgm:pt modelId="{3AC000FD-3270-4E78-AE3C-5660C087585A}" type="sibTrans" cxnId="{31A3C8CD-7A7D-42F3-8C61-E909E556BCBA}">
      <dgm:prSet/>
      <dgm:spPr/>
      <dgm:t>
        <a:bodyPr/>
        <a:lstStyle/>
        <a:p>
          <a:endParaRPr lang="en-US"/>
        </a:p>
      </dgm:t>
    </dgm:pt>
    <dgm:pt modelId="{2E079867-181F-431D-8DC5-1B3270FD8B06}" type="pres">
      <dgm:prSet presAssocID="{8C9BED69-49FD-4DD2-89C7-C8CC46AEA411}" presName="Name0" presStyleCnt="0">
        <dgm:presLayoutVars>
          <dgm:dir/>
          <dgm:resizeHandles val="exact"/>
        </dgm:presLayoutVars>
      </dgm:prSet>
      <dgm:spPr/>
    </dgm:pt>
    <dgm:pt modelId="{F75A673B-1692-4DB5-B935-BADFFE0EE8C3}" type="pres">
      <dgm:prSet presAssocID="{8C9BED69-49FD-4DD2-89C7-C8CC46AEA411}" presName="bkgdShp" presStyleLbl="alignAccFollowNode1" presStyleIdx="0" presStyleCnt="1"/>
      <dgm:spPr/>
    </dgm:pt>
    <dgm:pt modelId="{AF81ECC4-E782-440A-8144-C2170133EFD4}" type="pres">
      <dgm:prSet presAssocID="{8C9BED69-49FD-4DD2-89C7-C8CC46AEA411}" presName="linComp" presStyleCnt="0"/>
      <dgm:spPr/>
    </dgm:pt>
    <dgm:pt modelId="{2C5B9685-1A8C-46FE-9C73-2A9CC6247855}" type="pres">
      <dgm:prSet presAssocID="{AC6684DF-49B0-4385-84EB-5226D8824485}" presName="compNode" presStyleCnt="0"/>
      <dgm:spPr/>
    </dgm:pt>
    <dgm:pt modelId="{5894922F-8489-4BE4-96E6-A51C482B8D00}" type="pres">
      <dgm:prSet presAssocID="{AC6684DF-49B0-4385-84EB-5226D8824485}" presName="node" presStyleLbl="node1" presStyleIdx="0" presStyleCnt="4">
        <dgm:presLayoutVars>
          <dgm:bulletEnabled val="1"/>
        </dgm:presLayoutVars>
      </dgm:prSet>
      <dgm:spPr/>
      <dgm:t>
        <a:bodyPr/>
        <a:lstStyle/>
        <a:p>
          <a:endParaRPr lang="en-US"/>
        </a:p>
      </dgm:t>
    </dgm:pt>
    <dgm:pt modelId="{2499B27B-57C0-4106-BB4A-32C0AE80E02E}" type="pres">
      <dgm:prSet presAssocID="{AC6684DF-49B0-4385-84EB-5226D8824485}" presName="invisiNode" presStyleLbl="node1" presStyleIdx="0" presStyleCnt="4"/>
      <dgm:spPr/>
    </dgm:pt>
    <dgm:pt modelId="{21BB5F36-8B47-4474-B3C0-F3D006C024E6}" type="pres">
      <dgm:prSet presAssocID="{AC6684DF-49B0-4385-84EB-5226D8824485}" presName="imagNode" presStyleLbl="fgImgPlace1" presStyleIdx="0" presStyleCnt="4" custLinFactNeighborX="987"/>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pt>
    <dgm:pt modelId="{E1DE31F4-D8F4-435D-BCC0-B79B9C66290E}" type="pres">
      <dgm:prSet presAssocID="{377E120E-D01E-4F89-B33A-0992059D4D71}" presName="sibTrans" presStyleLbl="sibTrans2D1" presStyleIdx="0" presStyleCnt="0"/>
      <dgm:spPr/>
      <dgm:t>
        <a:bodyPr/>
        <a:lstStyle/>
        <a:p>
          <a:endParaRPr lang="en-US"/>
        </a:p>
      </dgm:t>
    </dgm:pt>
    <dgm:pt modelId="{1BB32179-78FE-4435-832B-B7F3BC57ED76}" type="pres">
      <dgm:prSet presAssocID="{1E9E89C8-FC8C-438D-8C8C-EEF8433932AF}" presName="compNode" presStyleCnt="0"/>
      <dgm:spPr/>
    </dgm:pt>
    <dgm:pt modelId="{0E4A53FD-7022-45F0-AA04-074833901392}" type="pres">
      <dgm:prSet presAssocID="{1E9E89C8-FC8C-438D-8C8C-EEF8433932AF}" presName="node" presStyleLbl="node1" presStyleIdx="1" presStyleCnt="4">
        <dgm:presLayoutVars>
          <dgm:bulletEnabled val="1"/>
        </dgm:presLayoutVars>
      </dgm:prSet>
      <dgm:spPr/>
      <dgm:t>
        <a:bodyPr/>
        <a:lstStyle/>
        <a:p>
          <a:endParaRPr lang="en-US"/>
        </a:p>
      </dgm:t>
    </dgm:pt>
    <dgm:pt modelId="{55078BA3-E37E-4187-94E5-77AB4DC43DB9}" type="pres">
      <dgm:prSet presAssocID="{1E9E89C8-FC8C-438D-8C8C-EEF8433932AF}" presName="invisiNode" presStyleLbl="node1" presStyleIdx="1" presStyleCnt="4"/>
      <dgm:spPr/>
    </dgm:pt>
    <dgm:pt modelId="{E8A91B7F-D45B-48FE-981B-84F79D5C26CF}" type="pres">
      <dgm:prSet presAssocID="{1E9E89C8-FC8C-438D-8C8C-EEF8433932AF}"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dgm:spPr>
    </dgm:pt>
    <dgm:pt modelId="{A6893FF6-6530-401C-B233-631A4B5E12BB}" type="pres">
      <dgm:prSet presAssocID="{8B596C90-FB95-4897-AAD3-484890084CFD}" presName="sibTrans" presStyleLbl="sibTrans2D1" presStyleIdx="0" presStyleCnt="0"/>
      <dgm:spPr/>
      <dgm:t>
        <a:bodyPr/>
        <a:lstStyle/>
        <a:p>
          <a:endParaRPr lang="en-US"/>
        </a:p>
      </dgm:t>
    </dgm:pt>
    <dgm:pt modelId="{37E802F4-17F5-48D2-801F-BB31A28A25CE}" type="pres">
      <dgm:prSet presAssocID="{4FD56855-9CE9-4B2E-A63D-F5782AE385F2}" presName="compNode" presStyleCnt="0"/>
      <dgm:spPr/>
    </dgm:pt>
    <dgm:pt modelId="{1BD187B1-9EB3-4A82-8AC6-7C85B3353F73}" type="pres">
      <dgm:prSet presAssocID="{4FD56855-9CE9-4B2E-A63D-F5782AE385F2}" presName="node" presStyleLbl="node1" presStyleIdx="2" presStyleCnt="4">
        <dgm:presLayoutVars>
          <dgm:bulletEnabled val="1"/>
        </dgm:presLayoutVars>
      </dgm:prSet>
      <dgm:spPr/>
      <dgm:t>
        <a:bodyPr/>
        <a:lstStyle/>
        <a:p>
          <a:endParaRPr lang="en-US"/>
        </a:p>
      </dgm:t>
    </dgm:pt>
    <dgm:pt modelId="{EFAF96CF-102A-47C5-B6A3-00085D2E11E0}" type="pres">
      <dgm:prSet presAssocID="{4FD56855-9CE9-4B2E-A63D-F5782AE385F2}" presName="invisiNode" presStyleLbl="node1" presStyleIdx="2" presStyleCnt="4"/>
      <dgm:spPr/>
    </dgm:pt>
    <dgm:pt modelId="{3CFB16D3-0131-4E63-8FA7-1A2CF2A58151}" type="pres">
      <dgm:prSet presAssocID="{4FD56855-9CE9-4B2E-A63D-F5782AE385F2}" presName="imagNode" presStyleLbl="fgImgPlace1" presStyleIdx="2" presStyleCnt="4" custScaleY="101564" custLinFactNeighborX="3659" custLinFactNeighborY="3582"/>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18" t="-7143" r="518" b="-7143"/>
          </a:stretch>
        </a:blipFill>
      </dgm:spPr>
    </dgm:pt>
    <dgm:pt modelId="{E552DD5E-50DC-4974-881F-868D3BA448FF}" type="pres">
      <dgm:prSet presAssocID="{42B16A20-CF40-4031-A78A-2A82BB34BE5D}" presName="sibTrans" presStyleLbl="sibTrans2D1" presStyleIdx="0" presStyleCnt="0"/>
      <dgm:spPr/>
      <dgm:t>
        <a:bodyPr/>
        <a:lstStyle/>
        <a:p>
          <a:endParaRPr lang="en-US"/>
        </a:p>
      </dgm:t>
    </dgm:pt>
    <dgm:pt modelId="{F93D3BF8-A959-4532-A5D3-4B6A0503E35E}" type="pres">
      <dgm:prSet presAssocID="{6CDEADB2-303D-4C41-A8D3-DA58A5897F9C}" presName="compNode" presStyleCnt="0"/>
      <dgm:spPr/>
    </dgm:pt>
    <dgm:pt modelId="{64E63273-A035-4B78-8D4E-AE3753203113}" type="pres">
      <dgm:prSet presAssocID="{6CDEADB2-303D-4C41-A8D3-DA58A5897F9C}" presName="node" presStyleLbl="node1" presStyleIdx="3" presStyleCnt="4">
        <dgm:presLayoutVars>
          <dgm:bulletEnabled val="1"/>
        </dgm:presLayoutVars>
      </dgm:prSet>
      <dgm:spPr/>
      <dgm:t>
        <a:bodyPr/>
        <a:lstStyle/>
        <a:p>
          <a:endParaRPr lang="en-US"/>
        </a:p>
      </dgm:t>
    </dgm:pt>
    <dgm:pt modelId="{3FFE5FE2-6A6D-4B32-9D5B-64484F3FCA54}" type="pres">
      <dgm:prSet presAssocID="{6CDEADB2-303D-4C41-A8D3-DA58A5897F9C}" presName="invisiNode" presStyleLbl="node1" presStyleIdx="3" presStyleCnt="4"/>
      <dgm:spPr/>
    </dgm:pt>
    <dgm:pt modelId="{7738BB34-0870-4760-8F25-29D36399BB50}" type="pres">
      <dgm:prSet presAssocID="{6CDEADB2-303D-4C41-A8D3-DA58A5897F9C}"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pt>
  </dgm:ptLst>
  <dgm:cxnLst>
    <dgm:cxn modelId="{1B8209E0-801A-4924-BADC-1320472D1117}" type="presOf" srcId="{6CDEADB2-303D-4C41-A8D3-DA58A5897F9C}" destId="{64E63273-A035-4B78-8D4E-AE3753203113}" srcOrd="0" destOrd="0" presId="urn:microsoft.com/office/officeart/2005/8/layout/pList2"/>
    <dgm:cxn modelId="{31A3C8CD-7A7D-42F3-8C61-E909E556BCBA}" srcId="{8C9BED69-49FD-4DD2-89C7-C8CC46AEA411}" destId="{6CDEADB2-303D-4C41-A8D3-DA58A5897F9C}" srcOrd="3" destOrd="0" parTransId="{85FCE8D3-D922-4F44-A292-AE2AA1F208AD}" sibTransId="{3AC000FD-3270-4E78-AE3C-5660C087585A}"/>
    <dgm:cxn modelId="{F6D050EE-373F-436A-A281-F9AB4DD7F89A}" type="presOf" srcId="{42B16A20-CF40-4031-A78A-2A82BB34BE5D}" destId="{E552DD5E-50DC-4974-881F-868D3BA448FF}" srcOrd="0" destOrd="0" presId="urn:microsoft.com/office/officeart/2005/8/layout/pList2"/>
    <dgm:cxn modelId="{97BD2F0D-4DF0-4BDD-92EA-BB3EB9CD9D36}" srcId="{8C9BED69-49FD-4DD2-89C7-C8CC46AEA411}" destId="{AC6684DF-49B0-4385-84EB-5226D8824485}" srcOrd="0" destOrd="0" parTransId="{12045883-9A10-43E5-80AB-A5DD91ECD570}" sibTransId="{377E120E-D01E-4F89-B33A-0992059D4D71}"/>
    <dgm:cxn modelId="{40346AD7-1DCA-4E6B-8622-3A6230AF022E}" srcId="{8C9BED69-49FD-4DD2-89C7-C8CC46AEA411}" destId="{1E9E89C8-FC8C-438D-8C8C-EEF8433932AF}" srcOrd="1" destOrd="0" parTransId="{7353DC69-E33B-4085-8FC3-D9D2802D5823}" sibTransId="{8B596C90-FB95-4897-AAD3-484890084CFD}"/>
    <dgm:cxn modelId="{4E62B8BE-ECE4-4861-AE1F-249BE06068A9}" type="presOf" srcId="{377E120E-D01E-4F89-B33A-0992059D4D71}" destId="{E1DE31F4-D8F4-435D-BCC0-B79B9C66290E}" srcOrd="0" destOrd="0" presId="urn:microsoft.com/office/officeart/2005/8/layout/pList2"/>
    <dgm:cxn modelId="{B92ABE3D-28A8-4367-BB52-CDA95DF6B8AB}" type="presOf" srcId="{4FD56855-9CE9-4B2E-A63D-F5782AE385F2}" destId="{1BD187B1-9EB3-4A82-8AC6-7C85B3353F73}" srcOrd="0" destOrd="0" presId="urn:microsoft.com/office/officeart/2005/8/layout/pList2"/>
    <dgm:cxn modelId="{1AF0A260-7DCD-48A2-BE71-4B9F9292F996}" type="presOf" srcId="{8C9BED69-49FD-4DD2-89C7-C8CC46AEA411}" destId="{2E079867-181F-431D-8DC5-1B3270FD8B06}" srcOrd="0" destOrd="0" presId="urn:microsoft.com/office/officeart/2005/8/layout/pList2"/>
    <dgm:cxn modelId="{DA395DC6-BBF0-4F93-9C58-55D4B75FDDFB}" srcId="{8C9BED69-49FD-4DD2-89C7-C8CC46AEA411}" destId="{4FD56855-9CE9-4B2E-A63D-F5782AE385F2}" srcOrd="2" destOrd="0" parTransId="{B3215D31-9860-448D-A0E3-3B6255F5FECE}" sibTransId="{42B16A20-CF40-4031-A78A-2A82BB34BE5D}"/>
    <dgm:cxn modelId="{888DEDD6-1B43-4699-AE00-2EE2FE527EB4}" type="presOf" srcId="{8B596C90-FB95-4897-AAD3-484890084CFD}" destId="{A6893FF6-6530-401C-B233-631A4B5E12BB}" srcOrd="0" destOrd="0" presId="urn:microsoft.com/office/officeart/2005/8/layout/pList2"/>
    <dgm:cxn modelId="{EB3CA1C2-7FC7-405A-8BDB-69D32DB85C81}" type="presOf" srcId="{1E9E89C8-FC8C-438D-8C8C-EEF8433932AF}" destId="{0E4A53FD-7022-45F0-AA04-074833901392}" srcOrd="0" destOrd="0" presId="urn:microsoft.com/office/officeart/2005/8/layout/pList2"/>
    <dgm:cxn modelId="{344B4D56-5733-41C8-B0B4-EA5B45ADEA30}" type="presOf" srcId="{AC6684DF-49B0-4385-84EB-5226D8824485}" destId="{5894922F-8489-4BE4-96E6-A51C482B8D00}" srcOrd="0" destOrd="0" presId="urn:microsoft.com/office/officeart/2005/8/layout/pList2"/>
    <dgm:cxn modelId="{628C1431-CFC9-44EB-B924-DDBE2F4D7D9D}" type="presParOf" srcId="{2E079867-181F-431D-8DC5-1B3270FD8B06}" destId="{F75A673B-1692-4DB5-B935-BADFFE0EE8C3}" srcOrd="0" destOrd="0" presId="urn:microsoft.com/office/officeart/2005/8/layout/pList2"/>
    <dgm:cxn modelId="{D2CC5089-4C55-48F9-BC32-F40E8BF573F7}" type="presParOf" srcId="{2E079867-181F-431D-8DC5-1B3270FD8B06}" destId="{AF81ECC4-E782-440A-8144-C2170133EFD4}" srcOrd="1" destOrd="0" presId="urn:microsoft.com/office/officeart/2005/8/layout/pList2"/>
    <dgm:cxn modelId="{9A7020B2-1E5E-4437-B95B-FEE4E33A5074}" type="presParOf" srcId="{AF81ECC4-E782-440A-8144-C2170133EFD4}" destId="{2C5B9685-1A8C-46FE-9C73-2A9CC6247855}" srcOrd="0" destOrd="0" presId="urn:microsoft.com/office/officeart/2005/8/layout/pList2"/>
    <dgm:cxn modelId="{CC3D62BD-2D2B-45B2-89B9-FED267AF2666}" type="presParOf" srcId="{2C5B9685-1A8C-46FE-9C73-2A9CC6247855}" destId="{5894922F-8489-4BE4-96E6-A51C482B8D00}" srcOrd="0" destOrd="0" presId="urn:microsoft.com/office/officeart/2005/8/layout/pList2"/>
    <dgm:cxn modelId="{EA7BC868-675B-4AAD-B13D-CE64BC002350}" type="presParOf" srcId="{2C5B9685-1A8C-46FE-9C73-2A9CC6247855}" destId="{2499B27B-57C0-4106-BB4A-32C0AE80E02E}" srcOrd="1" destOrd="0" presId="urn:microsoft.com/office/officeart/2005/8/layout/pList2"/>
    <dgm:cxn modelId="{560CE218-EFC1-41F1-A7AA-C53B7B63862C}" type="presParOf" srcId="{2C5B9685-1A8C-46FE-9C73-2A9CC6247855}" destId="{21BB5F36-8B47-4474-B3C0-F3D006C024E6}" srcOrd="2" destOrd="0" presId="urn:microsoft.com/office/officeart/2005/8/layout/pList2"/>
    <dgm:cxn modelId="{E8099CA7-674B-41F1-8FA7-E8E8848AD237}" type="presParOf" srcId="{AF81ECC4-E782-440A-8144-C2170133EFD4}" destId="{E1DE31F4-D8F4-435D-BCC0-B79B9C66290E}" srcOrd="1" destOrd="0" presId="urn:microsoft.com/office/officeart/2005/8/layout/pList2"/>
    <dgm:cxn modelId="{F8146E7F-8128-43A1-B1FD-DDD727CE1ED4}" type="presParOf" srcId="{AF81ECC4-E782-440A-8144-C2170133EFD4}" destId="{1BB32179-78FE-4435-832B-B7F3BC57ED76}" srcOrd="2" destOrd="0" presId="urn:microsoft.com/office/officeart/2005/8/layout/pList2"/>
    <dgm:cxn modelId="{DB9074D2-8B81-463E-B156-8DCD900C9CC2}" type="presParOf" srcId="{1BB32179-78FE-4435-832B-B7F3BC57ED76}" destId="{0E4A53FD-7022-45F0-AA04-074833901392}" srcOrd="0" destOrd="0" presId="urn:microsoft.com/office/officeart/2005/8/layout/pList2"/>
    <dgm:cxn modelId="{C6AC852E-8F12-4A3A-8899-4D5B00224853}" type="presParOf" srcId="{1BB32179-78FE-4435-832B-B7F3BC57ED76}" destId="{55078BA3-E37E-4187-94E5-77AB4DC43DB9}" srcOrd="1" destOrd="0" presId="urn:microsoft.com/office/officeart/2005/8/layout/pList2"/>
    <dgm:cxn modelId="{8EF540E3-67A4-4C21-B51C-EF0A237D5FB2}" type="presParOf" srcId="{1BB32179-78FE-4435-832B-B7F3BC57ED76}" destId="{E8A91B7F-D45B-48FE-981B-84F79D5C26CF}" srcOrd="2" destOrd="0" presId="urn:microsoft.com/office/officeart/2005/8/layout/pList2"/>
    <dgm:cxn modelId="{5FB0BCC3-C531-4896-8BE5-776E390DE543}" type="presParOf" srcId="{AF81ECC4-E782-440A-8144-C2170133EFD4}" destId="{A6893FF6-6530-401C-B233-631A4B5E12BB}" srcOrd="3" destOrd="0" presId="urn:microsoft.com/office/officeart/2005/8/layout/pList2"/>
    <dgm:cxn modelId="{2E4F1538-A0BF-4513-8A28-7429F12B15AC}" type="presParOf" srcId="{AF81ECC4-E782-440A-8144-C2170133EFD4}" destId="{37E802F4-17F5-48D2-801F-BB31A28A25CE}" srcOrd="4" destOrd="0" presId="urn:microsoft.com/office/officeart/2005/8/layout/pList2"/>
    <dgm:cxn modelId="{A544F860-5BAA-46DF-B775-4EBFDD6645E7}" type="presParOf" srcId="{37E802F4-17F5-48D2-801F-BB31A28A25CE}" destId="{1BD187B1-9EB3-4A82-8AC6-7C85B3353F73}" srcOrd="0" destOrd="0" presId="urn:microsoft.com/office/officeart/2005/8/layout/pList2"/>
    <dgm:cxn modelId="{5A5726E6-2DB1-430A-9285-4536D0FD2012}" type="presParOf" srcId="{37E802F4-17F5-48D2-801F-BB31A28A25CE}" destId="{EFAF96CF-102A-47C5-B6A3-00085D2E11E0}" srcOrd="1" destOrd="0" presId="urn:microsoft.com/office/officeart/2005/8/layout/pList2"/>
    <dgm:cxn modelId="{21B7849A-BB82-40BE-ACB4-5423C6CE3AA7}" type="presParOf" srcId="{37E802F4-17F5-48D2-801F-BB31A28A25CE}" destId="{3CFB16D3-0131-4E63-8FA7-1A2CF2A58151}" srcOrd="2" destOrd="0" presId="urn:microsoft.com/office/officeart/2005/8/layout/pList2"/>
    <dgm:cxn modelId="{5F6E7220-0D31-4CD4-B74B-DDDCA3879C58}" type="presParOf" srcId="{AF81ECC4-E782-440A-8144-C2170133EFD4}" destId="{E552DD5E-50DC-4974-881F-868D3BA448FF}" srcOrd="5" destOrd="0" presId="urn:microsoft.com/office/officeart/2005/8/layout/pList2"/>
    <dgm:cxn modelId="{BF7DA8EC-67EB-460A-93DB-0514C6DC3C2B}" type="presParOf" srcId="{AF81ECC4-E782-440A-8144-C2170133EFD4}" destId="{F93D3BF8-A959-4532-A5D3-4B6A0503E35E}" srcOrd="6" destOrd="0" presId="urn:microsoft.com/office/officeart/2005/8/layout/pList2"/>
    <dgm:cxn modelId="{1E0EEE40-DAA6-4BC4-B858-CE9EB1AE6691}" type="presParOf" srcId="{F93D3BF8-A959-4532-A5D3-4B6A0503E35E}" destId="{64E63273-A035-4B78-8D4E-AE3753203113}" srcOrd="0" destOrd="0" presId="urn:microsoft.com/office/officeart/2005/8/layout/pList2"/>
    <dgm:cxn modelId="{12C28121-CA2A-4670-8ACC-D52CF9A5BDF1}" type="presParOf" srcId="{F93D3BF8-A959-4532-A5D3-4B6A0503E35E}" destId="{3FFE5FE2-6A6D-4B32-9D5B-64484F3FCA54}" srcOrd="1" destOrd="0" presId="urn:microsoft.com/office/officeart/2005/8/layout/pList2"/>
    <dgm:cxn modelId="{C17EF380-C9BB-4F00-AEFA-C525C0BD5E47}" type="presParOf" srcId="{F93D3BF8-A959-4532-A5D3-4B6A0503E35E}" destId="{7738BB34-0870-4760-8F25-29D36399BB5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B402A09-6D04-468B-B417-6842816BCE31}" type="doc">
      <dgm:prSet loTypeId="urn:microsoft.com/office/officeart/2005/8/layout/vProcess5" loCatId="process" qsTypeId="urn:microsoft.com/office/officeart/2005/8/quickstyle/simple5" qsCatId="simple" csTypeId="urn:microsoft.com/office/officeart/2005/8/colors/accent1_2" csCatId="accent1" phldr="1"/>
      <dgm:spPr/>
    </dgm:pt>
    <dgm:pt modelId="{D06C953D-B985-4874-A90F-0E487EAFD445}">
      <dgm:prSet phldrT="[Text]" custT="1"/>
      <dgm:spPr/>
      <dgm:t>
        <a:bodyPr/>
        <a:lstStyle/>
        <a:p>
          <a:r>
            <a:rPr lang="en-US" sz="1800" dirty="0" smtClean="0">
              <a:solidFill>
                <a:schemeClr val="tx1"/>
              </a:solidFill>
            </a:rPr>
            <a:t>Purpose &amp; Payoff vs Ego</a:t>
          </a:r>
          <a:endParaRPr lang="en-US" sz="1800" dirty="0">
            <a:solidFill>
              <a:schemeClr val="tx1"/>
            </a:solidFill>
          </a:endParaRPr>
        </a:p>
      </dgm:t>
    </dgm:pt>
    <dgm:pt modelId="{759391A9-5A47-4FEB-A912-98399DB29601}" type="parTrans" cxnId="{4D2CE48D-64D3-4D83-A87D-21C70CE064C1}">
      <dgm:prSet/>
      <dgm:spPr/>
      <dgm:t>
        <a:bodyPr/>
        <a:lstStyle/>
        <a:p>
          <a:endParaRPr lang="en-US"/>
        </a:p>
      </dgm:t>
    </dgm:pt>
    <dgm:pt modelId="{FF887E44-F339-497D-9B8F-B7E6B4FC6BB8}" type="sibTrans" cxnId="{4D2CE48D-64D3-4D83-A87D-21C70CE064C1}">
      <dgm:prSet custT="1"/>
      <dgm:spPr/>
      <dgm:t>
        <a:bodyPr/>
        <a:lstStyle/>
        <a:p>
          <a:endParaRPr lang="en-US" sz="1200"/>
        </a:p>
      </dgm:t>
    </dgm:pt>
    <dgm:pt modelId="{D9AB4023-84A5-466D-B3B8-CBF42155663A}">
      <dgm:prSet phldrT="[Text]" custT="1"/>
      <dgm:spPr/>
      <dgm:t>
        <a:bodyPr/>
        <a:lstStyle/>
        <a:p>
          <a:r>
            <a:rPr lang="en-US" sz="1800" dirty="0" smtClean="0">
              <a:solidFill>
                <a:schemeClr val="tx1"/>
              </a:solidFill>
            </a:rPr>
            <a:t>Team Skills vs Learning Curve</a:t>
          </a:r>
          <a:endParaRPr lang="en-US" sz="1800" dirty="0">
            <a:solidFill>
              <a:schemeClr val="tx1"/>
            </a:solidFill>
          </a:endParaRPr>
        </a:p>
      </dgm:t>
    </dgm:pt>
    <dgm:pt modelId="{FA425ED5-5F62-426F-96BC-C999C078FE2D}" type="parTrans" cxnId="{F545B333-4274-4D13-B593-E8E5BBE0AD05}">
      <dgm:prSet/>
      <dgm:spPr/>
      <dgm:t>
        <a:bodyPr/>
        <a:lstStyle/>
        <a:p>
          <a:endParaRPr lang="en-US"/>
        </a:p>
      </dgm:t>
    </dgm:pt>
    <dgm:pt modelId="{F368999C-DD70-41D3-A3EB-2B4D5781DBAB}" type="sibTrans" cxnId="{F545B333-4274-4D13-B593-E8E5BBE0AD05}">
      <dgm:prSet custT="1"/>
      <dgm:spPr/>
      <dgm:t>
        <a:bodyPr/>
        <a:lstStyle/>
        <a:p>
          <a:endParaRPr lang="en-US" sz="1200"/>
        </a:p>
      </dgm:t>
    </dgm:pt>
    <dgm:pt modelId="{21FC05D2-8C48-485D-946B-CAF6B5982DF1}">
      <dgm:prSet phldrT="[Text]" custT="1"/>
      <dgm:spPr/>
      <dgm:t>
        <a:bodyPr/>
        <a:lstStyle/>
        <a:p>
          <a:r>
            <a:rPr lang="en-US" sz="1800" dirty="0" smtClean="0">
              <a:solidFill>
                <a:schemeClr val="tx1"/>
              </a:solidFill>
            </a:rPr>
            <a:t>Team Values?</a:t>
          </a:r>
          <a:endParaRPr lang="en-US" sz="1800" dirty="0">
            <a:solidFill>
              <a:schemeClr val="tx1"/>
            </a:solidFill>
          </a:endParaRPr>
        </a:p>
      </dgm:t>
    </dgm:pt>
    <dgm:pt modelId="{F9AAB62E-51DC-46E8-8E34-917E00914D98}" type="parTrans" cxnId="{0B00B327-338D-4311-9FAB-3674B80F6170}">
      <dgm:prSet/>
      <dgm:spPr/>
      <dgm:t>
        <a:bodyPr/>
        <a:lstStyle/>
        <a:p>
          <a:endParaRPr lang="en-US"/>
        </a:p>
      </dgm:t>
    </dgm:pt>
    <dgm:pt modelId="{90BA6049-0DA3-482E-A150-BD5746933744}" type="sibTrans" cxnId="{0B00B327-338D-4311-9FAB-3674B80F6170}">
      <dgm:prSet/>
      <dgm:spPr/>
      <dgm:t>
        <a:bodyPr/>
        <a:lstStyle/>
        <a:p>
          <a:endParaRPr lang="en-US"/>
        </a:p>
      </dgm:t>
    </dgm:pt>
    <dgm:pt modelId="{63CC2C17-90A5-4223-8AAF-4C2A189711C2}">
      <dgm:prSet phldrT="[Text]" custT="1"/>
      <dgm:spPr/>
      <dgm:t>
        <a:bodyPr/>
        <a:lstStyle/>
        <a:p>
          <a:r>
            <a:rPr lang="en-US" sz="1800" smtClean="0">
              <a:solidFill>
                <a:schemeClr val="tx1"/>
              </a:solidFill>
            </a:rPr>
            <a:t>Recognize </a:t>
          </a:r>
          <a:r>
            <a:rPr lang="en-US" sz="1800" dirty="0" smtClean="0">
              <a:solidFill>
                <a:schemeClr val="tx1"/>
              </a:solidFill>
            </a:rPr>
            <a:t>“</a:t>
          </a:r>
          <a:r>
            <a:rPr lang="en-US" sz="1800" dirty="0" err="1" smtClean="0">
              <a:solidFill>
                <a:schemeClr val="tx1"/>
              </a:solidFill>
            </a:rPr>
            <a:t>Overchoice</a:t>
          </a:r>
          <a:r>
            <a:rPr lang="en-US" sz="1800" dirty="0" smtClean="0">
              <a:solidFill>
                <a:schemeClr val="tx1"/>
              </a:solidFill>
            </a:rPr>
            <a:t>”</a:t>
          </a:r>
          <a:endParaRPr lang="en-US" sz="1800" dirty="0">
            <a:solidFill>
              <a:schemeClr val="tx1"/>
            </a:solidFill>
          </a:endParaRPr>
        </a:p>
      </dgm:t>
    </dgm:pt>
    <dgm:pt modelId="{32079055-0826-46CA-878A-3604EFC0C977}" type="parTrans" cxnId="{0EED2F0C-B6A0-4DFE-91D4-43CA34DE8187}">
      <dgm:prSet/>
      <dgm:spPr/>
      <dgm:t>
        <a:bodyPr/>
        <a:lstStyle/>
        <a:p>
          <a:endParaRPr lang="en-US"/>
        </a:p>
      </dgm:t>
    </dgm:pt>
    <dgm:pt modelId="{E0A37AF2-6284-4A53-B4D1-4E77EE667A99}" type="sibTrans" cxnId="{0EED2F0C-B6A0-4DFE-91D4-43CA34DE8187}">
      <dgm:prSet custT="1"/>
      <dgm:spPr/>
      <dgm:t>
        <a:bodyPr/>
        <a:lstStyle/>
        <a:p>
          <a:endParaRPr lang="en-US" sz="1200"/>
        </a:p>
      </dgm:t>
    </dgm:pt>
    <dgm:pt modelId="{0B5B4130-650C-4F5A-B25C-D0D14D397A72}">
      <dgm:prSet phldrT="[Text]" custT="1"/>
      <dgm:spPr/>
      <dgm:t>
        <a:bodyPr/>
        <a:lstStyle/>
        <a:p>
          <a:r>
            <a:rPr lang="en-US" sz="1800" dirty="0" smtClean="0">
              <a:solidFill>
                <a:schemeClr val="tx1"/>
              </a:solidFill>
            </a:rPr>
            <a:t>Key Features vs Frameworks</a:t>
          </a:r>
          <a:endParaRPr lang="en-US" sz="1800" dirty="0">
            <a:solidFill>
              <a:schemeClr val="tx1"/>
            </a:solidFill>
          </a:endParaRPr>
        </a:p>
      </dgm:t>
    </dgm:pt>
    <dgm:pt modelId="{DB7E8BDB-C9C9-4A6F-B6D8-6DF48B5EC0CF}" type="parTrans" cxnId="{89EB3586-43E8-427B-A9B6-DA18EF969827}">
      <dgm:prSet/>
      <dgm:spPr/>
      <dgm:t>
        <a:bodyPr/>
        <a:lstStyle/>
        <a:p>
          <a:endParaRPr lang="en-US"/>
        </a:p>
      </dgm:t>
    </dgm:pt>
    <dgm:pt modelId="{27882D62-083A-48A8-8F59-DF7323F4DAD2}" type="sibTrans" cxnId="{89EB3586-43E8-427B-A9B6-DA18EF969827}">
      <dgm:prSet custT="1"/>
      <dgm:spPr/>
      <dgm:t>
        <a:bodyPr/>
        <a:lstStyle/>
        <a:p>
          <a:endParaRPr lang="en-US" sz="1200"/>
        </a:p>
      </dgm:t>
    </dgm:pt>
    <dgm:pt modelId="{69E0B4C7-AAC2-40A5-93C2-373AB48715B8}" type="pres">
      <dgm:prSet presAssocID="{FB402A09-6D04-468B-B417-6842816BCE31}" presName="outerComposite" presStyleCnt="0">
        <dgm:presLayoutVars>
          <dgm:chMax val="5"/>
          <dgm:dir/>
          <dgm:resizeHandles val="exact"/>
        </dgm:presLayoutVars>
      </dgm:prSet>
      <dgm:spPr/>
    </dgm:pt>
    <dgm:pt modelId="{B01AA278-8652-4B73-918D-7EEC9A6AAF57}" type="pres">
      <dgm:prSet presAssocID="{FB402A09-6D04-468B-B417-6842816BCE31}" presName="dummyMaxCanvas" presStyleCnt="0">
        <dgm:presLayoutVars/>
      </dgm:prSet>
      <dgm:spPr/>
    </dgm:pt>
    <dgm:pt modelId="{60493411-9FDE-40AB-97D9-793BF6F1FE52}" type="pres">
      <dgm:prSet presAssocID="{FB402A09-6D04-468B-B417-6842816BCE31}" presName="FiveNodes_1" presStyleLbl="node1" presStyleIdx="0" presStyleCnt="5">
        <dgm:presLayoutVars>
          <dgm:bulletEnabled val="1"/>
        </dgm:presLayoutVars>
      </dgm:prSet>
      <dgm:spPr/>
      <dgm:t>
        <a:bodyPr/>
        <a:lstStyle/>
        <a:p>
          <a:endParaRPr lang="en-US"/>
        </a:p>
      </dgm:t>
    </dgm:pt>
    <dgm:pt modelId="{BD4AF4CF-7397-48D9-8FF5-AF38EA235FD1}" type="pres">
      <dgm:prSet presAssocID="{FB402A09-6D04-468B-B417-6842816BCE31}" presName="FiveNodes_2" presStyleLbl="node1" presStyleIdx="1" presStyleCnt="5">
        <dgm:presLayoutVars>
          <dgm:bulletEnabled val="1"/>
        </dgm:presLayoutVars>
      </dgm:prSet>
      <dgm:spPr/>
      <dgm:t>
        <a:bodyPr/>
        <a:lstStyle/>
        <a:p>
          <a:endParaRPr lang="en-US"/>
        </a:p>
      </dgm:t>
    </dgm:pt>
    <dgm:pt modelId="{54116371-A0CC-4A31-8D04-4B98C129E74C}" type="pres">
      <dgm:prSet presAssocID="{FB402A09-6D04-468B-B417-6842816BCE31}" presName="FiveNodes_3" presStyleLbl="node1" presStyleIdx="2" presStyleCnt="5">
        <dgm:presLayoutVars>
          <dgm:bulletEnabled val="1"/>
        </dgm:presLayoutVars>
      </dgm:prSet>
      <dgm:spPr/>
      <dgm:t>
        <a:bodyPr/>
        <a:lstStyle/>
        <a:p>
          <a:endParaRPr lang="en-US"/>
        </a:p>
      </dgm:t>
    </dgm:pt>
    <dgm:pt modelId="{C5137CE0-A1CB-44B4-8FD0-9F379E3521E1}" type="pres">
      <dgm:prSet presAssocID="{FB402A09-6D04-468B-B417-6842816BCE31}" presName="FiveNodes_4" presStyleLbl="node1" presStyleIdx="3" presStyleCnt="5">
        <dgm:presLayoutVars>
          <dgm:bulletEnabled val="1"/>
        </dgm:presLayoutVars>
      </dgm:prSet>
      <dgm:spPr/>
      <dgm:t>
        <a:bodyPr/>
        <a:lstStyle/>
        <a:p>
          <a:endParaRPr lang="en-US"/>
        </a:p>
      </dgm:t>
    </dgm:pt>
    <dgm:pt modelId="{54BF5A0F-5072-4C48-94BD-48943E64C979}" type="pres">
      <dgm:prSet presAssocID="{FB402A09-6D04-468B-B417-6842816BCE31}" presName="FiveNodes_5" presStyleLbl="node1" presStyleIdx="4" presStyleCnt="5">
        <dgm:presLayoutVars>
          <dgm:bulletEnabled val="1"/>
        </dgm:presLayoutVars>
      </dgm:prSet>
      <dgm:spPr/>
      <dgm:t>
        <a:bodyPr/>
        <a:lstStyle/>
        <a:p>
          <a:endParaRPr lang="en-US"/>
        </a:p>
      </dgm:t>
    </dgm:pt>
    <dgm:pt modelId="{3BAF639A-AD93-4A4A-85D9-9EF1D7870255}" type="pres">
      <dgm:prSet presAssocID="{FB402A09-6D04-468B-B417-6842816BCE31}" presName="FiveConn_1-2" presStyleLbl="fgAccFollowNode1" presStyleIdx="0" presStyleCnt="4">
        <dgm:presLayoutVars>
          <dgm:bulletEnabled val="1"/>
        </dgm:presLayoutVars>
      </dgm:prSet>
      <dgm:spPr/>
      <dgm:t>
        <a:bodyPr/>
        <a:lstStyle/>
        <a:p>
          <a:endParaRPr lang="en-US"/>
        </a:p>
      </dgm:t>
    </dgm:pt>
    <dgm:pt modelId="{6923788E-0C0C-44EF-BB06-FB928456F610}" type="pres">
      <dgm:prSet presAssocID="{FB402A09-6D04-468B-B417-6842816BCE31}" presName="FiveConn_2-3" presStyleLbl="fgAccFollowNode1" presStyleIdx="1" presStyleCnt="4">
        <dgm:presLayoutVars>
          <dgm:bulletEnabled val="1"/>
        </dgm:presLayoutVars>
      </dgm:prSet>
      <dgm:spPr/>
      <dgm:t>
        <a:bodyPr/>
        <a:lstStyle/>
        <a:p>
          <a:endParaRPr lang="en-US"/>
        </a:p>
      </dgm:t>
    </dgm:pt>
    <dgm:pt modelId="{689ED2D6-7AAF-4F9C-8CB7-1370AC23B9F4}" type="pres">
      <dgm:prSet presAssocID="{FB402A09-6D04-468B-B417-6842816BCE31}" presName="FiveConn_3-4" presStyleLbl="fgAccFollowNode1" presStyleIdx="2" presStyleCnt="4">
        <dgm:presLayoutVars>
          <dgm:bulletEnabled val="1"/>
        </dgm:presLayoutVars>
      </dgm:prSet>
      <dgm:spPr/>
      <dgm:t>
        <a:bodyPr/>
        <a:lstStyle/>
        <a:p>
          <a:endParaRPr lang="en-US"/>
        </a:p>
      </dgm:t>
    </dgm:pt>
    <dgm:pt modelId="{38F9A3DE-DAA7-4E33-946A-4D7CBE2F36DE}" type="pres">
      <dgm:prSet presAssocID="{FB402A09-6D04-468B-B417-6842816BCE31}" presName="FiveConn_4-5" presStyleLbl="fgAccFollowNode1" presStyleIdx="3" presStyleCnt="4">
        <dgm:presLayoutVars>
          <dgm:bulletEnabled val="1"/>
        </dgm:presLayoutVars>
      </dgm:prSet>
      <dgm:spPr/>
      <dgm:t>
        <a:bodyPr/>
        <a:lstStyle/>
        <a:p>
          <a:endParaRPr lang="en-US"/>
        </a:p>
      </dgm:t>
    </dgm:pt>
    <dgm:pt modelId="{4855626C-9352-4F3D-B7FE-2B75157686CB}" type="pres">
      <dgm:prSet presAssocID="{FB402A09-6D04-468B-B417-6842816BCE31}" presName="FiveNodes_1_text" presStyleLbl="node1" presStyleIdx="4" presStyleCnt="5">
        <dgm:presLayoutVars>
          <dgm:bulletEnabled val="1"/>
        </dgm:presLayoutVars>
      </dgm:prSet>
      <dgm:spPr/>
      <dgm:t>
        <a:bodyPr/>
        <a:lstStyle/>
        <a:p>
          <a:endParaRPr lang="en-US"/>
        </a:p>
      </dgm:t>
    </dgm:pt>
    <dgm:pt modelId="{45DA88F9-0D2B-46DA-A807-EF9FEB68AFD1}" type="pres">
      <dgm:prSet presAssocID="{FB402A09-6D04-468B-B417-6842816BCE31}" presName="FiveNodes_2_text" presStyleLbl="node1" presStyleIdx="4" presStyleCnt="5">
        <dgm:presLayoutVars>
          <dgm:bulletEnabled val="1"/>
        </dgm:presLayoutVars>
      </dgm:prSet>
      <dgm:spPr/>
      <dgm:t>
        <a:bodyPr/>
        <a:lstStyle/>
        <a:p>
          <a:endParaRPr lang="en-US"/>
        </a:p>
      </dgm:t>
    </dgm:pt>
    <dgm:pt modelId="{B324F1E0-DFDF-48AC-85DB-3B5EAD68177F}" type="pres">
      <dgm:prSet presAssocID="{FB402A09-6D04-468B-B417-6842816BCE31}" presName="FiveNodes_3_text" presStyleLbl="node1" presStyleIdx="4" presStyleCnt="5">
        <dgm:presLayoutVars>
          <dgm:bulletEnabled val="1"/>
        </dgm:presLayoutVars>
      </dgm:prSet>
      <dgm:spPr/>
      <dgm:t>
        <a:bodyPr/>
        <a:lstStyle/>
        <a:p>
          <a:endParaRPr lang="en-US"/>
        </a:p>
      </dgm:t>
    </dgm:pt>
    <dgm:pt modelId="{078EA645-FE6C-4BD7-8E4D-42AC0CE0FE9D}" type="pres">
      <dgm:prSet presAssocID="{FB402A09-6D04-468B-B417-6842816BCE31}" presName="FiveNodes_4_text" presStyleLbl="node1" presStyleIdx="4" presStyleCnt="5">
        <dgm:presLayoutVars>
          <dgm:bulletEnabled val="1"/>
        </dgm:presLayoutVars>
      </dgm:prSet>
      <dgm:spPr/>
      <dgm:t>
        <a:bodyPr/>
        <a:lstStyle/>
        <a:p>
          <a:endParaRPr lang="en-US"/>
        </a:p>
      </dgm:t>
    </dgm:pt>
    <dgm:pt modelId="{9B6B8989-A73F-4288-9519-D4865F840D62}" type="pres">
      <dgm:prSet presAssocID="{FB402A09-6D04-468B-B417-6842816BCE31}" presName="FiveNodes_5_text" presStyleLbl="node1" presStyleIdx="4" presStyleCnt="5">
        <dgm:presLayoutVars>
          <dgm:bulletEnabled val="1"/>
        </dgm:presLayoutVars>
      </dgm:prSet>
      <dgm:spPr/>
      <dgm:t>
        <a:bodyPr/>
        <a:lstStyle/>
        <a:p>
          <a:endParaRPr lang="en-US"/>
        </a:p>
      </dgm:t>
    </dgm:pt>
  </dgm:ptLst>
  <dgm:cxnLst>
    <dgm:cxn modelId="{459182E8-A588-4646-8F14-66A61D347A3A}" type="presOf" srcId="{0B5B4130-650C-4F5A-B25C-D0D14D397A72}" destId="{C5137CE0-A1CB-44B4-8FD0-9F379E3521E1}" srcOrd="0" destOrd="0" presId="urn:microsoft.com/office/officeart/2005/8/layout/vProcess5"/>
    <dgm:cxn modelId="{89EB3586-43E8-427B-A9B6-DA18EF969827}" srcId="{FB402A09-6D04-468B-B417-6842816BCE31}" destId="{0B5B4130-650C-4F5A-B25C-D0D14D397A72}" srcOrd="3" destOrd="0" parTransId="{DB7E8BDB-C9C9-4A6F-B6D8-6DF48B5EC0CF}" sibTransId="{27882D62-083A-48A8-8F59-DF7323F4DAD2}"/>
    <dgm:cxn modelId="{747B99B9-D7AC-4B0D-B4D7-630E33385719}" type="presOf" srcId="{63CC2C17-90A5-4223-8AAF-4C2A189711C2}" destId="{BD4AF4CF-7397-48D9-8FF5-AF38EA235FD1}" srcOrd="0" destOrd="0" presId="urn:microsoft.com/office/officeart/2005/8/layout/vProcess5"/>
    <dgm:cxn modelId="{09AE673B-F30E-49A1-A984-01F11875AF22}" type="presOf" srcId="{FB402A09-6D04-468B-B417-6842816BCE31}" destId="{69E0B4C7-AAC2-40A5-93C2-373AB48715B8}" srcOrd="0" destOrd="0" presId="urn:microsoft.com/office/officeart/2005/8/layout/vProcess5"/>
    <dgm:cxn modelId="{5ABE78A4-5D83-4A72-9AEA-05AD847E88CD}" type="presOf" srcId="{E0A37AF2-6284-4A53-B4D1-4E77EE667A99}" destId="{6923788E-0C0C-44EF-BB06-FB928456F610}" srcOrd="0" destOrd="0" presId="urn:microsoft.com/office/officeart/2005/8/layout/vProcess5"/>
    <dgm:cxn modelId="{D69624CD-32BA-4BDA-9EAE-C66567EAA288}" type="presOf" srcId="{FF887E44-F339-497D-9B8F-B7E6B4FC6BB8}" destId="{3BAF639A-AD93-4A4A-85D9-9EF1D7870255}" srcOrd="0" destOrd="0" presId="urn:microsoft.com/office/officeart/2005/8/layout/vProcess5"/>
    <dgm:cxn modelId="{4E8983E2-C083-4A64-9BB1-0F3A5D9E6992}" type="presOf" srcId="{0B5B4130-650C-4F5A-B25C-D0D14D397A72}" destId="{078EA645-FE6C-4BD7-8E4D-42AC0CE0FE9D}" srcOrd="1" destOrd="0" presId="urn:microsoft.com/office/officeart/2005/8/layout/vProcess5"/>
    <dgm:cxn modelId="{4D2CE48D-64D3-4D83-A87D-21C70CE064C1}" srcId="{FB402A09-6D04-468B-B417-6842816BCE31}" destId="{D06C953D-B985-4874-A90F-0E487EAFD445}" srcOrd="0" destOrd="0" parTransId="{759391A9-5A47-4FEB-A912-98399DB29601}" sibTransId="{FF887E44-F339-497D-9B8F-B7E6B4FC6BB8}"/>
    <dgm:cxn modelId="{12450091-79F9-44F8-A497-9915688027A5}" type="presOf" srcId="{D9AB4023-84A5-466D-B3B8-CBF42155663A}" destId="{54116371-A0CC-4A31-8D04-4B98C129E74C}" srcOrd="0" destOrd="0" presId="urn:microsoft.com/office/officeart/2005/8/layout/vProcess5"/>
    <dgm:cxn modelId="{81805BCE-2974-4533-8EDC-E6D013052DB4}" type="presOf" srcId="{F368999C-DD70-41D3-A3EB-2B4D5781DBAB}" destId="{689ED2D6-7AAF-4F9C-8CB7-1370AC23B9F4}" srcOrd="0" destOrd="0" presId="urn:microsoft.com/office/officeart/2005/8/layout/vProcess5"/>
    <dgm:cxn modelId="{0B00B327-338D-4311-9FAB-3674B80F6170}" srcId="{FB402A09-6D04-468B-B417-6842816BCE31}" destId="{21FC05D2-8C48-485D-946B-CAF6B5982DF1}" srcOrd="4" destOrd="0" parTransId="{F9AAB62E-51DC-46E8-8E34-917E00914D98}" sibTransId="{90BA6049-0DA3-482E-A150-BD5746933744}"/>
    <dgm:cxn modelId="{0EED2F0C-B6A0-4DFE-91D4-43CA34DE8187}" srcId="{FB402A09-6D04-468B-B417-6842816BCE31}" destId="{63CC2C17-90A5-4223-8AAF-4C2A189711C2}" srcOrd="1" destOrd="0" parTransId="{32079055-0826-46CA-878A-3604EFC0C977}" sibTransId="{E0A37AF2-6284-4A53-B4D1-4E77EE667A99}"/>
    <dgm:cxn modelId="{1B039663-6B17-4E7C-BCF3-FFD6769F3214}" type="presOf" srcId="{D06C953D-B985-4874-A90F-0E487EAFD445}" destId="{4855626C-9352-4F3D-B7FE-2B75157686CB}" srcOrd="1" destOrd="0" presId="urn:microsoft.com/office/officeart/2005/8/layout/vProcess5"/>
    <dgm:cxn modelId="{B3959889-892E-4827-A442-8497B78C99BF}" type="presOf" srcId="{27882D62-083A-48A8-8F59-DF7323F4DAD2}" destId="{38F9A3DE-DAA7-4E33-946A-4D7CBE2F36DE}" srcOrd="0" destOrd="0" presId="urn:microsoft.com/office/officeart/2005/8/layout/vProcess5"/>
    <dgm:cxn modelId="{F545B333-4274-4D13-B593-E8E5BBE0AD05}" srcId="{FB402A09-6D04-468B-B417-6842816BCE31}" destId="{D9AB4023-84A5-466D-B3B8-CBF42155663A}" srcOrd="2" destOrd="0" parTransId="{FA425ED5-5F62-426F-96BC-C999C078FE2D}" sibTransId="{F368999C-DD70-41D3-A3EB-2B4D5781DBAB}"/>
    <dgm:cxn modelId="{BBE24CAE-F78E-44A4-8751-8155B5022D15}" type="presOf" srcId="{21FC05D2-8C48-485D-946B-CAF6B5982DF1}" destId="{9B6B8989-A73F-4288-9519-D4865F840D62}" srcOrd="1" destOrd="0" presId="urn:microsoft.com/office/officeart/2005/8/layout/vProcess5"/>
    <dgm:cxn modelId="{C31EF31B-1858-4ADE-888A-304956DAA762}" type="presOf" srcId="{D9AB4023-84A5-466D-B3B8-CBF42155663A}" destId="{B324F1E0-DFDF-48AC-85DB-3B5EAD68177F}" srcOrd="1" destOrd="0" presId="urn:microsoft.com/office/officeart/2005/8/layout/vProcess5"/>
    <dgm:cxn modelId="{E77E8711-51A7-4DFC-8E26-AA9A2F8CD50B}" type="presOf" srcId="{21FC05D2-8C48-485D-946B-CAF6B5982DF1}" destId="{54BF5A0F-5072-4C48-94BD-48943E64C979}" srcOrd="0" destOrd="0" presId="urn:microsoft.com/office/officeart/2005/8/layout/vProcess5"/>
    <dgm:cxn modelId="{1A036B97-340F-40B7-A2D8-1FB2FB9D6CCA}" type="presOf" srcId="{D06C953D-B985-4874-A90F-0E487EAFD445}" destId="{60493411-9FDE-40AB-97D9-793BF6F1FE52}" srcOrd="0" destOrd="0" presId="urn:microsoft.com/office/officeart/2005/8/layout/vProcess5"/>
    <dgm:cxn modelId="{BBAE6868-7232-4A6A-9C31-B70BB599EE48}" type="presOf" srcId="{63CC2C17-90A5-4223-8AAF-4C2A189711C2}" destId="{45DA88F9-0D2B-46DA-A807-EF9FEB68AFD1}" srcOrd="1" destOrd="0" presId="urn:microsoft.com/office/officeart/2005/8/layout/vProcess5"/>
    <dgm:cxn modelId="{B7E29E4D-D9B4-4379-AFD5-33E702F2D9A1}" type="presParOf" srcId="{69E0B4C7-AAC2-40A5-93C2-373AB48715B8}" destId="{B01AA278-8652-4B73-918D-7EEC9A6AAF57}" srcOrd="0" destOrd="0" presId="urn:microsoft.com/office/officeart/2005/8/layout/vProcess5"/>
    <dgm:cxn modelId="{8B321CEA-3F33-49F1-ABBF-266949AA5EE1}" type="presParOf" srcId="{69E0B4C7-AAC2-40A5-93C2-373AB48715B8}" destId="{60493411-9FDE-40AB-97D9-793BF6F1FE52}" srcOrd="1" destOrd="0" presId="urn:microsoft.com/office/officeart/2005/8/layout/vProcess5"/>
    <dgm:cxn modelId="{3CBD707F-87E6-415D-90D8-6307B4418C2B}" type="presParOf" srcId="{69E0B4C7-AAC2-40A5-93C2-373AB48715B8}" destId="{BD4AF4CF-7397-48D9-8FF5-AF38EA235FD1}" srcOrd="2" destOrd="0" presId="urn:microsoft.com/office/officeart/2005/8/layout/vProcess5"/>
    <dgm:cxn modelId="{5E3577A5-E1B5-42C6-9F34-483B94E4863F}" type="presParOf" srcId="{69E0B4C7-AAC2-40A5-93C2-373AB48715B8}" destId="{54116371-A0CC-4A31-8D04-4B98C129E74C}" srcOrd="3" destOrd="0" presId="urn:microsoft.com/office/officeart/2005/8/layout/vProcess5"/>
    <dgm:cxn modelId="{DA1F29DE-3DDA-4FE0-BBB9-03E1CECC5E6B}" type="presParOf" srcId="{69E0B4C7-AAC2-40A5-93C2-373AB48715B8}" destId="{C5137CE0-A1CB-44B4-8FD0-9F379E3521E1}" srcOrd="4" destOrd="0" presId="urn:microsoft.com/office/officeart/2005/8/layout/vProcess5"/>
    <dgm:cxn modelId="{3804B034-C98E-40E3-B84A-E27B798871E8}" type="presParOf" srcId="{69E0B4C7-AAC2-40A5-93C2-373AB48715B8}" destId="{54BF5A0F-5072-4C48-94BD-48943E64C979}" srcOrd="5" destOrd="0" presId="urn:microsoft.com/office/officeart/2005/8/layout/vProcess5"/>
    <dgm:cxn modelId="{00226893-19E3-452B-828B-89576CDF2F48}" type="presParOf" srcId="{69E0B4C7-AAC2-40A5-93C2-373AB48715B8}" destId="{3BAF639A-AD93-4A4A-85D9-9EF1D7870255}" srcOrd="6" destOrd="0" presId="urn:microsoft.com/office/officeart/2005/8/layout/vProcess5"/>
    <dgm:cxn modelId="{711512F3-0B64-43B9-825D-715F44202C24}" type="presParOf" srcId="{69E0B4C7-AAC2-40A5-93C2-373AB48715B8}" destId="{6923788E-0C0C-44EF-BB06-FB928456F610}" srcOrd="7" destOrd="0" presId="urn:microsoft.com/office/officeart/2005/8/layout/vProcess5"/>
    <dgm:cxn modelId="{CBB96895-60FA-44AB-BEAF-A50D7C3BA300}" type="presParOf" srcId="{69E0B4C7-AAC2-40A5-93C2-373AB48715B8}" destId="{689ED2D6-7AAF-4F9C-8CB7-1370AC23B9F4}" srcOrd="8" destOrd="0" presId="urn:microsoft.com/office/officeart/2005/8/layout/vProcess5"/>
    <dgm:cxn modelId="{FC61DB83-3DCA-4760-8DAA-6A71E72BAFD0}" type="presParOf" srcId="{69E0B4C7-AAC2-40A5-93C2-373AB48715B8}" destId="{38F9A3DE-DAA7-4E33-946A-4D7CBE2F36DE}" srcOrd="9" destOrd="0" presId="urn:microsoft.com/office/officeart/2005/8/layout/vProcess5"/>
    <dgm:cxn modelId="{581E2CAB-0575-452C-A465-00A18CAB370F}" type="presParOf" srcId="{69E0B4C7-AAC2-40A5-93C2-373AB48715B8}" destId="{4855626C-9352-4F3D-B7FE-2B75157686CB}" srcOrd="10" destOrd="0" presId="urn:microsoft.com/office/officeart/2005/8/layout/vProcess5"/>
    <dgm:cxn modelId="{B59434F0-0014-4FB8-91FD-E874AB6523D2}" type="presParOf" srcId="{69E0B4C7-AAC2-40A5-93C2-373AB48715B8}" destId="{45DA88F9-0D2B-46DA-A807-EF9FEB68AFD1}" srcOrd="11" destOrd="0" presId="urn:microsoft.com/office/officeart/2005/8/layout/vProcess5"/>
    <dgm:cxn modelId="{143E9D28-DEF0-46A7-8ABE-1D94A4CCAD5D}" type="presParOf" srcId="{69E0B4C7-AAC2-40A5-93C2-373AB48715B8}" destId="{B324F1E0-DFDF-48AC-85DB-3B5EAD68177F}" srcOrd="12" destOrd="0" presId="urn:microsoft.com/office/officeart/2005/8/layout/vProcess5"/>
    <dgm:cxn modelId="{C8CFF47A-F58F-443E-BD64-E104D0FF0B5B}" type="presParOf" srcId="{69E0B4C7-AAC2-40A5-93C2-373AB48715B8}" destId="{078EA645-FE6C-4BD7-8E4D-42AC0CE0FE9D}" srcOrd="13" destOrd="0" presId="urn:microsoft.com/office/officeart/2005/8/layout/vProcess5"/>
    <dgm:cxn modelId="{F8E62CEC-9CDD-4B61-9FD3-22A7AD7D8A42}" type="presParOf" srcId="{69E0B4C7-AAC2-40A5-93C2-373AB48715B8}" destId="{9B6B8989-A73F-4288-9519-D4865F840D62}"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2FA30-E799-4B7A-A605-5DBDDAB9DA71}">
      <dsp:nvSpPr>
        <dsp:cNvPr id="0" name=""/>
        <dsp:cNvSpPr/>
      </dsp:nvSpPr>
      <dsp:spPr>
        <a:xfrm>
          <a:off x="0" y="14307"/>
          <a:ext cx="4038600" cy="638819"/>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Top 10 professions according to Bureau of Labor Statistics.	 </a:t>
          </a:r>
          <a:endParaRPr lang="en-US" sz="1600" kern="1200" dirty="0"/>
        </a:p>
      </dsp:txBody>
      <dsp:txXfrm>
        <a:off x="31185" y="45492"/>
        <a:ext cx="3976230" cy="576449"/>
      </dsp:txXfrm>
    </dsp:sp>
    <dsp:sp modelId="{F8D30EB9-00BA-4B04-AD20-E9E50951CBD3}">
      <dsp:nvSpPr>
        <dsp:cNvPr id="0" name=""/>
        <dsp:cNvSpPr/>
      </dsp:nvSpPr>
      <dsp:spPr>
        <a:xfrm>
          <a:off x="0" y="653127"/>
          <a:ext cx="4038600" cy="72450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8226" tIns="35560" rIns="199136" bIns="35560" numCol="1" spcCol="1270" anchor="t" anchorCtr="0">
          <a:noAutofit/>
        </a:bodyPr>
        <a:lstStyle/>
        <a:p>
          <a:pPr marL="228600" lvl="1" indent="-228600" algn="l" defTabSz="977900" rtl="0">
            <a:lnSpc>
              <a:spcPct val="90000"/>
            </a:lnSpc>
            <a:spcBef>
              <a:spcPct val="0"/>
            </a:spcBef>
            <a:spcAft>
              <a:spcPct val="20000"/>
            </a:spcAft>
            <a:buChar char="••"/>
          </a:pPr>
          <a:r>
            <a:rPr lang="en-US" sz="2200" kern="1200" dirty="0" smtClean="0"/>
            <a:t>#5 best IT jobs</a:t>
          </a:r>
          <a:endParaRPr lang="en-US" sz="2200" kern="1200" dirty="0"/>
        </a:p>
        <a:p>
          <a:pPr marL="228600" lvl="1" indent="-228600" algn="l" defTabSz="977900" rtl="0">
            <a:lnSpc>
              <a:spcPct val="90000"/>
            </a:lnSpc>
            <a:spcBef>
              <a:spcPct val="0"/>
            </a:spcBef>
            <a:spcAft>
              <a:spcPct val="20000"/>
            </a:spcAft>
            <a:buChar char="••"/>
          </a:pPr>
          <a:r>
            <a:rPr lang="en-US" sz="2200" kern="1200" dirty="0" smtClean="0"/>
            <a:t>#12 best overall jobs</a:t>
          </a:r>
          <a:endParaRPr lang="en-US" sz="2200" kern="1200" dirty="0"/>
        </a:p>
      </dsp:txBody>
      <dsp:txXfrm>
        <a:off x="0" y="653127"/>
        <a:ext cx="4038600" cy="724500"/>
      </dsp:txXfrm>
    </dsp:sp>
    <dsp:sp modelId="{A2DE1F49-298E-4CCF-9744-0D46077F9D9F}">
      <dsp:nvSpPr>
        <dsp:cNvPr id="0" name=""/>
        <dsp:cNvSpPr/>
      </dsp:nvSpPr>
      <dsp:spPr>
        <a:xfrm>
          <a:off x="0" y="1377627"/>
          <a:ext cx="4038600" cy="638819"/>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Businesses are now better understanding the value of data. </a:t>
          </a:r>
          <a:endParaRPr lang="en-US" sz="1600" kern="1200" dirty="0"/>
        </a:p>
      </dsp:txBody>
      <dsp:txXfrm>
        <a:off x="31185" y="1408812"/>
        <a:ext cx="3976230" cy="576449"/>
      </dsp:txXfrm>
    </dsp:sp>
    <dsp:sp modelId="{A0B6E3F7-734E-42FD-9F5A-DD0ADB74D598}">
      <dsp:nvSpPr>
        <dsp:cNvPr id="0" name=""/>
        <dsp:cNvSpPr/>
      </dsp:nvSpPr>
      <dsp:spPr>
        <a:xfrm>
          <a:off x="0" y="2016447"/>
          <a:ext cx="4038600" cy="72450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8226" tIns="35560" rIns="199136" bIns="35560" numCol="1" spcCol="1270" anchor="t" anchorCtr="0">
          <a:noAutofit/>
        </a:bodyPr>
        <a:lstStyle/>
        <a:p>
          <a:pPr marL="228600" lvl="1" indent="-228600" algn="l" defTabSz="977900" rtl="0">
            <a:lnSpc>
              <a:spcPct val="90000"/>
            </a:lnSpc>
            <a:spcBef>
              <a:spcPct val="0"/>
            </a:spcBef>
            <a:spcAft>
              <a:spcPct val="20000"/>
            </a:spcAft>
            <a:buChar char="••"/>
          </a:pPr>
          <a:r>
            <a:rPr lang="en-US" sz="2200" kern="1200" dirty="0" err="1" smtClean="0"/>
            <a:t>FaceBook</a:t>
          </a:r>
          <a:r>
            <a:rPr lang="en-US" sz="2200" kern="1200" dirty="0" smtClean="0"/>
            <a:t> and LinkedIn</a:t>
          </a:r>
          <a:endParaRPr lang="en-US" sz="2200" kern="1200" dirty="0"/>
        </a:p>
        <a:p>
          <a:pPr marL="228600" lvl="1" indent="-228600" algn="l" defTabSz="977900" rtl="0">
            <a:lnSpc>
              <a:spcPct val="90000"/>
            </a:lnSpc>
            <a:spcBef>
              <a:spcPct val="0"/>
            </a:spcBef>
            <a:spcAft>
              <a:spcPct val="20000"/>
            </a:spcAft>
            <a:buChar char="••"/>
          </a:pPr>
          <a:r>
            <a:rPr lang="en-US" sz="2200" kern="1200" dirty="0" smtClean="0"/>
            <a:t>Google</a:t>
          </a:r>
          <a:endParaRPr lang="en-US" sz="2200" kern="1200" dirty="0"/>
        </a:p>
      </dsp:txBody>
      <dsp:txXfrm>
        <a:off x="0" y="2016447"/>
        <a:ext cx="4038600" cy="724500"/>
      </dsp:txXfrm>
    </dsp:sp>
    <dsp:sp modelId="{0622BF20-83C3-47CD-9728-53979A50049D}">
      <dsp:nvSpPr>
        <dsp:cNvPr id="0" name=""/>
        <dsp:cNvSpPr/>
      </dsp:nvSpPr>
      <dsp:spPr>
        <a:xfrm>
          <a:off x="0" y="2740947"/>
          <a:ext cx="4038600" cy="638819"/>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15% growth year-over-year, meaning demand.</a:t>
          </a:r>
          <a:endParaRPr lang="en-US" sz="1600" kern="1200" dirty="0"/>
        </a:p>
      </dsp:txBody>
      <dsp:txXfrm>
        <a:off x="31185" y="2772132"/>
        <a:ext cx="3976230" cy="5764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B8C1A-FD43-4411-A220-486C3ABF168E}">
      <dsp:nvSpPr>
        <dsp:cNvPr id="0" name=""/>
        <dsp:cNvSpPr/>
      </dsp:nvSpPr>
      <dsp:spPr>
        <a:xfrm>
          <a:off x="0" y="9333"/>
          <a:ext cx="4041775" cy="884519"/>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40% attrition expected in the next 10 years, according to </a:t>
          </a:r>
          <a:r>
            <a:rPr lang="en-US" sz="1600" kern="1200" dirty="0" err="1" smtClean="0"/>
            <a:t>Unisphere</a:t>
          </a:r>
          <a:r>
            <a:rPr lang="en-US" sz="1600" kern="1200" dirty="0" smtClean="0"/>
            <a:t> Research, meaning supply.</a:t>
          </a:r>
          <a:endParaRPr lang="en-US" sz="1600" kern="1200" dirty="0"/>
        </a:p>
      </dsp:txBody>
      <dsp:txXfrm>
        <a:off x="43179" y="52512"/>
        <a:ext cx="3955417" cy="798161"/>
      </dsp:txXfrm>
    </dsp:sp>
    <dsp:sp modelId="{60C9A52F-AF54-4277-BBE2-A95649E15ED5}">
      <dsp:nvSpPr>
        <dsp:cNvPr id="0" name=""/>
        <dsp:cNvSpPr/>
      </dsp:nvSpPr>
      <dsp:spPr>
        <a:xfrm>
          <a:off x="0" y="893853"/>
          <a:ext cx="4041775" cy="73899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8326" tIns="26670" rIns="149352" bIns="26670" numCol="1" spcCol="1270" anchor="t" anchorCtr="0">
          <a:noAutofit/>
        </a:bodyPr>
        <a:lstStyle/>
        <a:p>
          <a:pPr marL="171450" lvl="1" indent="-171450" algn="l" defTabSz="711200" rtl="0">
            <a:lnSpc>
              <a:spcPct val="90000"/>
            </a:lnSpc>
            <a:spcBef>
              <a:spcPct val="0"/>
            </a:spcBef>
            <a:spcAft>
              <a:spcPct val="20000"/>
            </a:spcAft>
            <a:buChar char="••"/>
          </a:pPr>
          <a:r>
            <a:rPr lang="en-US" sz="1600" kern="1200" dirty="0" smtClean="0"/>
            <a:t>Older workers retiring</a:t>
          </a:r>
          <a:endParaRPr lang="en-US" sz="1600" kern="1200" dirty="0"/>
        </a:p>
        <a:p>
          <a:pPr marL="171450" lvl="1" indent="-171450" algn="l" defTabSz="711200" rtl="0">
            <a:lnSpc>
              <a:spcPct val="90000"/>
            </a:lnSpc>
            <a:spcBef>
              <a:spcPct val="0"/>
            </a:spcBef>
            <a:spcAft>
              <a:spcPct val="20000"/>
            </a:spcAft>
            <a:buChar char="••"/>
          </a:pPr>
          <a:r>
            <a:rPr lang="en-US" sz="1600" kern="1200" dirty="0" smtClean="0"/>
            <a:t>Middle-aged workers moving up and out</a:t>
          </a:r>
          <a:endParaRPr lang="en-US" sz="1600" kern="1200" dirty="0"/>
        </a:p>
      </dsp:txBody>
      <dsp:txXfrm>
        <a:off x="0" y="893853"/>
        <a:ext cx="4041775" cy="738990"/>
      </dsp:txXfrm>
    </dsp:sp>
    <dsp:sp modelId="{20DBBF82-C0B4-4938-B708-EB993689F186}">
      <dsp:nvSpPr>
        <dsp:cNvPr id="0" name=""/>
        <dsp:cNvSpPr/>
      </dsp:nvSpPr>
      <dsp:spPr>
        <a:xfrm>
          <a:off x="0" y="1665942"/>
          <a:ext cx="4041775" cy="447797"/>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How are enterprises responding? </a:t>
          </a:r>
          <a:endParaRPr lang="en-US" sz="1600" kern="1200" dirty="0"/>
        </a:p>
      </dsp:txBody>
      <dsp:txXfrm>
        <a:off x="21860" y="1687802"/>
        <a:ext cx="3998055" cy="404077"/>
      </dsp:txXfrm>
    </dsp:sp>
    <dsp:sp modelId="{AAE6F915-139E-4752-8BEC-4FB93EFD019E}">
      <dsp:nvSpPr>
        <dsp:cNvPr id="0" name=""/>
        <dsp:cNvSpPr/>
      </dsp:nvSpPr>
      <dsp:spPr>
        <a:xfrm>
          <a:off x="0" y="2080641"/>
          <a:ext cx="4041775" cy="130410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8326" tIns="26670" rIns="149352" bIns="26670" numCol="1" spcCol="1270" anchor="t" anchorCtr="0">
          <a:noAutofit/>
        </a:bodyPr>
        <a:lstStyle/>
        <a:p>
          <a:pPr marL="171450" lvl="1" indent="-171450" algn="l" defTabSz="711200" rtl="0">
            <a:lnSpc>
              <a:spcPct val="90000"/>
            </a:lnSpc>
            <a:spcBef>
              <a:spcPct val="0"/>
            </a:spcBef>
            <a:spcAft>
              <a:spcPct val="20000"/>
            </a:spcAft>
            <a:buChar char="••"/>
          </a:pPr>
          <a:r>
            <a:rPr lang="en-US" sz="1600" kern="1200" dirty="0" smtClean="0"/>
            <a:t>More consultants</a:t>
          </a:r>
          <a:endParaRPr lang="en-US" sz="1600" kern="1200" dirty="0"/>
        </a:p>
        <a:p>
          <a:pPr marL="171450" lvl="1" indent="-171450" algn="l" defTabSz="711200" rtl="0">
            <a:lnSpc>
              <a:spcPct val="90000"/>
            </a:lnSpc>
            <a:spcBef>
              <a:spcPct val="0"/>
            </a:spcBef>
            <a:spcAft>
              <a:spcPct val="20000"/>
            </a:spcAft>
            <a:buChar char="••"/>
          </a:pPr>
          <a:r>
            <a:rPr lang="en-US" sz="1600" kern="1200" dirty="0" smtClean="0"/>
            <a:t>More outsourcing </a:t>
          </a:r>
          <a:endParaRPr lang="en-US" sz="1600" kern="1200" dirty="0"/>
        </a:p>
        <a:p>
          <a:pPr marL="171450" lvl="1" indent="-171450" algn="l" defTabSz="711200" rtl="0">
            <a:lnSpc>
              <a:spcPct val="90000"/>
            </a:lnSpc>
            <a:spcBef>
              <a:spcPct val="0"/>
            </a:spcBef>
            <a:spcAft>
              <a:spcPct val="20000"/>
            </a:spcAft>
            <a:buChar char="••"/>
          </a:pPr>
          <a:r>
            <a:rPr lang="en-US" sz="1600" kern="1200" dirty="0" smtClean="0"/>
            <a:t>More H1B visas</a:t>
          </a:r>
          <a:endParaRPr lang="en-US" sz="1600" kern="1200" dirty="0"/>
        </a:p>
        <a:p>
          <a:pPr marL="171450" lvl="1" indent="-171450" algn="l" defTabSz="711200" rtl="0">
            <a:lnSpc>
              <a:spcPct val="90000"/>
            </a:lnSpc>
            <a:spcBef>
              <a:spcPct val="0"/>
            </a:spcBef>
            <a:spcAft>
              <a:spcPct val="20000"/>
            </a:spcAft>
            <a:buChar char="••"/>
          </a:pPr>
          <a:r>
            <a:rPr lang="en-US" sz="1600" kern="1200" dirty="0" smtClean="0"/>
            <a:t>More unskilled/accidental DBAs</a:t>
          </a:r>
          <a:endParaRPr lang="en-US" sz="1600" kern="1200" dirty="0"/>
        </a:p>
        <a:p>
          <a:pPr marL="171450" lvl="1" indent="-171450" algn="l" defTabSz="711200" rtl="0">
            <a:lnSpc>
              <a:spcPct val="90000"/>
            </a:lnSpc>
            <a:spcBef>
              <a:spcPct val="0"/>
            </a:spcBef>
            <a:spcAft>
              <a:spcPct val="20000"/>
            </a:spcAft>
            <a:buChar char="••"/>
          </a:pPr>
          <a:r>
            <a:rPr lang="en-US" sz="1600" kern="1200" dirty="0" smtClean="0"/>
            <a:t>Sometimes more pay</a:t>
          </a:r>
          <a:endParaRPr lang="en-US" sz="1600" kern="1200" dirty="0"/>
        </a:p>
      </dsp:txBody>
      <dsp:txXfrm>
        <a:off x="0" y="2080641"/>
        <a:ext cx="4041775" cy="1304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598AB-F075-4A68-A414-ADB50021EA1A}">
      <dsp:nvSpPr>
        <dsp:cNvPr id="0" name=""/>
        <dsp:cNvSpPr/>
      </dsp:nvSpPr>
      <dsp:spPr>
        <a:xfrm>
          <a:off x="0" y="3999368"/>
          <a:ext cx="7239000" cy="656129"/>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Database Admins? BI/BA? Data Scientists?</a:t>
          </a:r>
          <a:endParaRPr lang="en-US" sz="1200" kern="1200" dirty="0"/>
        </a:p>
      </dsp:txBody>
      <dsp:txXfrm>
        <a:off x="0" y="3999368"/>
        <a:ext cx="7239000" cy="354310"/>
      </dsp:txXfrm>
    </dsp:sp>
    <dsp:sp modelId="{D4CA1FAF-029B-4548-9F2C-CD0E7E61F6FD}">
      <dsp:nvSpPr>
        <dsp:cNvPr id="0" name=""/>
        <dsp:cNvSpPr/>
      </dsp:nvSpPr>
      <dsp:spPr>
        <a:xfrm>
          <a:off x="0" y="4340556"/>
          <a:ext cx="7239000" cy="301819"/>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n-US" sz="1600" kern="1200" dirty="0" smtClean="0"/>
            <a:t>Yes, always, every time.</a:t>
          </a:r>
          <a:endParaRPr lang="en-US" sz="1600" kern="1200" dirty="0"/>
        </a:p>
      </dsp:txBody>
      <dsp:txXfrm>
        <a:off x="0" y="4340556"/>
        <a:ext cx="7239000" cy="301819"/>
      </dsp:txXfrm>
    </dsp:sp>
    <dsp:sp modelId="{22506E3E-2152-4B83-A4AF-7694F705089A}">
      <dsp:nvSpPr>
        <dsp:cNvPr id="0" name=""/>
        <dsp:cNvSpPr/>
      </dsp:nvSpPr>
      <dsp:spPr>
        <a:xfrm rot="10800000">
          <a:off x="0" y="3000083"/>
          <a:ext cx="7239000" cy="1009127"/>
        </a:xfrm>
        <a:prstGeom prst="upArrowCallou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Developers?</a:t>
          </a:r>
          <a:endParaRPr lang="en-US" sz="1200" kern="1200" dirty="0"/>
        </a:p>
      </dsp:txBody>
      <dsp:txXfrm rot="-10800000">
        <a:off x="0" y="3000083"/>
        <a:ext cx="7239000" cy="354203"/>
      </dsp:txXfrm>
    </dsp:sp>
    <dsp:sp modelId="{708654A7-FBD6-4F28-A733-1FAA15D009CD}">
      <dsp:nvSpPr>
        <dsp:cNvPr id="0" name=""/>
        <dsp:cNvSpPr/>
      </dsp:nvSpPr>
      <dsp:spPr>
        <a:xfrm>
          <a:off x="0" y="3354286"/>
          <a:ext cx="7239000" cy="301729"/>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n-US" sz="1600" kern="1200" dirty="0" smtClean="0"/>
            <a:t>Sometimes yes. Sometimes no.</a:t>
          </a:r>
          <a:endParaRPr lang="en-US" sz="1600" kern="1200" dirty="0"/>
        </a:p>
      </dsp:txBody>
      <dsp:txXfrm>
        <a:off x="0" y="3354286"/>
        <a:ext cx="7239000" cy="301729"/>
      </dsp:txXfrm>
    </dsp:sp>
    <dsp:sp modelId="{9A15FF8A-FC92-47A1-A162-07A20681F7F2}">
      <dsp:nvSpPr>
        <dsp:cNvPr id="0" name=""/>
        <dsp:cNvSpPr/>
      </dsp:nvSpPr>
      <dsp:spPr>
        <a:xfrm rot="10800000">
          <a:off x="0" y="2000797"/>
          <a:ext cx="7239000" cy="1009127"/>
        </a:xfrm>
        <a:prstGeom prst="upArrowCallou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Email Admins?</a:t>
          </a:r>
          <a:endParaRPr lang="en-US" sz="1200" kern="1200" dirty="0"/>
        </a:p>
      </dsp:txBody>
      <dsp:txXfrm rot="-10800000">
        <a:off x="0" y="2000797"/>
        <a:ext cx="7239000" cy="354203"/>
      </dsp:txXfrm>
    </dsp:sp>
    <dsp:sp modelId="{09BA946B-ACB7-4440-AA0D-4C1EF3A31F9B}">
      <dsp:nvSpPr>
        <dsp:cNvPr id="0" name=""/>
        <dsp:cNvSpPr/>
      </dsp:nvSpPr>
      <dsp:spPr>
        <a:xfrm>
          <a:off x="0" y="2355001"/>
          <a:ext cx="7239000" cy="301729"/>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n-US" sz="1600" kern="1200" dirty="0" smtClean="0"/>
            <a:t>An email is an email.</a:t>
          </a:r>
          <a:endParaRPr lang="en-US" sz="1600" kern="1200" dirty="0"/>
        </a:p>
      </dsp:txBody>
      <dsp:txXfrm>
        <a:off x="0" y="2355001"/>
        <a:ext cx="7239000" cy="301729"/>
      </dsp:txXfrm>
    </dsp:sp>
    <dsp:sp modelId="{94091657-AF3A-44B8-8CCA-767AF5D1C33B}">
      <dsp:nvSpPr>
        <dsp:cNvPr id="0" name=""/>
        <dsp:cNvSpPr/>
      </dsp:nvSpPr>
      <dsp:spPr>
        <a:xfrm rot="10800000">
          <a:off x="0" y="1001512"/>
          <a:ext cx="7239000" cy="1009127"/>
        </a:xfrm>
        <a:prstGeom prst="upArrowCallou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Network Admins?</a:t>
          </a:r>
          <a:endParaRPr lang="en-US" sz="1200" kern="1200" dirty="0"/>
        </a:p>
      </dsp:txBody>
      <dsp:txXfrm rot="-10800000">
        <a:off x="0" y="1001512"/>
        <a:ext cx="7239000" cy="354203"/>
      </dsp:txXfrm>
    </dsp:sp>
    <dsp:sp modelId="{D4290784-AF77-4819-A9DD-A6AFE976036E}">
      <dsp:nvSpPr>
        <dsp:cNvPr id="0" name=""/>
        <dsp:cNvSpPr/>
      </dsp:nvSpPr>
      <dsp:spPr>
        <a:xfrm>
          <a:off x="0" y="1355715"/>
          <a:ext cx="7239000" cy="301729"/>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n-US" sz="1600" kern="1200" dirty="0" smtClean="0"/>
            <a:t>It’s all TCP/IP packets to me.</a:t>
          </a:r>
          <a:endParaRPr lang="en-US" sz="1600" kern="1200" dirty="0"/>
        </a:p>
      </dsp:txBody>
      <dsp:txXfrm>
        <a:off x="0" y="1355715"/>
        <a:ext cx="7239000" cy="301729"/>
      </dsp:txXfrm>
    </dsp:sp>
    <dsp:sp modelId="{678967A9-BCD3-456C-9E45-146D144F211A}">
      <dsp:nvSpPr>
        <dsp:cNvPr id="0" name=""/>
        <dsp:cNvSpPr/>
      </dsp:nvSpPr>
      <dsp:spPr>
        <a:xfrm rot="10800000">
          <a:off x="0" y="58223"/>
          <a:ext cx="7239000" cy="1009127"/>
        </a:xfrm>
        <a:prstGeom prst="upArrowCallou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System Admins?</a:t>
          </a:r>
          <a:endParaRPr lang="en-US" sz="1200" kern="1200" dirty="0"/>
        </a:p>
      </dsp:txBody>
      <dsp:txXfrm rot="-10800000">
        <a:off x="0" y="58223"/>
        <a:ext cx="7239000" cy="354203"/>
      </dsp:txXfrm>
    </dsp:sp>
    <dsp:sp modelId="{5115A405-7D7D-4CEF-AE97-5F332805240F}">
      <dsp:nvSpPr>
        <dsp:cNvPr id="0" name=""/>
        <dsp:cNvSpPr/>
      </dsp:nvSpPr>
      <dsp:spPr>
        <a:xfrm>
          <a:off x="0" y="457203"/>
          <a:ext cx="7239000" cy="252586"/>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n-US" sz="1600" kern="1200" dirty="0" smtClean="0"/>
            <a:t>It’s just servers.</a:t>
          </a:r>
          <a:endParaRPr lang="en-US" sz="1600" kern="1200" dirty="0"/>
        </a:p>
      </dsp:txBody>
      <dsp:txXfrm>
        <a:off x="0" y="457203"/>
        <a:ext cx="7239000" cy="2525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FF200-552D-453E-B586-601F36F46DCD}">
      <dsp:nvSpPr>
        <dsp:cNvPr id="0" name=""/>
        <dsp:cNvSpPr/>
      </dsp:nvSpPr>
      <dsp:spPr>
        <a:xfrm>
          <a:off x="0" y="11842"/>
          <a:ext cx="8686800" cy="138059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r>
            <a:rPr lang="en-US" sz="5900" b="1" kern="1200" dirty="0" smtClean="0"/>
            <a:t>MEMORABLE</a:t>
          </a:r>
          <a:endParaRPr lang="en-US" sz="5900" b="1" kern="1200" dirty="0"/>
        </a:p>
      </dsp:txBody>
      <dsp:txXfrm>
        <a:off x="67395" y="79237"/>
        <a:ext cx="8552010" cy="1245809"/>
      </dsp:txXfrm>
    </dsp:sp>
    <dsp:sp modelId="{D2A922B3-4386-4277-BE2C-1A73004EE477}">
      <dsp:nvSpPr>
        <dsp:cNvPr id="0" name=""/>
        <dsp:cNvSpPr/>
      </dsp:nvSpPr>
      <dsp:spPr>
        <a:xfrm>
          <a:off x="0" y="1562362"/>
          <a:ext cx="8686800" cy="1380599"/>
        </a:xfrm>
        <a:prstGeom prst="roundRect">
          <a:avLst/>
        </a:prstGeom>
        <a:gradFill rotWithShape="0">
          <a:gsLst>
            <a:gs pos="0">
              <a:schemeClr val="accent5">
                <a:hueOff val="0"/>
                <a:satOff val="0"/>
                <a:lumOff val="-18628"/>
                <a:alphaOff val="0"/>
                <a:shade val="51000"/>
                <a:satMod val="130000"/>
              </a:schemeClr>
            </a:gs>
            <a:gs pos="80000">
              <a:schemeClr val="accent5">
                <a:hueOff val="0"/>
                <a:satOff val="0"/>
                <a:lumOff val="-18628"/>
                <a:alphaOff val="0"/>
                <a:shade val="93000"/>
                <a:satMod val="130000"/>
              </a:schemeClr>
            </a:gs>
            <a:gs pos="100000">
              <a:schemeClr val="accent5">
                <a:hueOff val="0"/>
                <a:satOff val="0"/>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r>
            <a:rPr lang="en-US" sz="5900" b="1" kern="1200" dirty="0" smtClean="0"/>
            <a:t>IMPACTFUL</a:t>
          </a:r>
          <a:endParaRPr lang="en-US" sz="5900" b="1" kern="1200" dirty="0"/>
        </a:p>
      </dsp:txBody>
      <dsp:txXfrm>
        <a:off x="67395" y="1629757"/>
        <a:ext cx="8552010" cy="1245809"/>
      </dsp:txXfrm>
    </dsp:sp>
    <dsp:sp modelId="{1C897661-5463-464B-B370-2F14E76B1FE8}">
      <dsp:nvSpPr>
        <dsp:cNvPr id="0" name=""/>
        <dsp:cNvSpPr/>
      </dsp:nvSpPr>
      <dsp:spPr>
        <a:xfrm>
          <a:off x="0" y="3112882"/>
          <a:ext cx="8686800" cy="1380599"/>
        </a:xfrm>
        <a:prstGeom prst="roundRect">
          <a:avLst/>
        </a:prstGeom>
        <a:gradFill rotWithShape="0">
          <a:gsLst>
            <a:gs pos="0">
              <a:schemeClr val="accent5">
                <a:hueOff val="0"/>
                <a:satOff val="0"/>
                <a:lumOff val="-37256"/>
                <a:alphaOff val="0"/>
                <a:shade val="51000"/>
                <a:satMod val="130000"/>
              </a:schemeClr>
            </a:gs>
            <a:gs pos="80000">
              <a:schemeClr val="accent5">
                <a:hueOff val="0"/>
                <a:satOff val="0"/>
                <a:lumOff val="-37256"/>
                <a:alphaOff val="0"/>
                <a:shade val="93000"/>
                <a:satMod val="130000"/>
              </a:schemeClr>
            </a:gs>
            <a:gs pos="100000">
              <a:schemeClr val="accent5">
                <a:hueOff val="0"/>
                <a:satOff val="0"/>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r>
            <a:rPr lang="en-US" sz="5900" b="1" kern="1200" dirty="0" smtClean="0"/>
            <a:t>PERSONAL</a:t>
          </a:r>
          <a:endParaRPr lang="en-US" sz="5900" b="1" kern="1200" dirty="0"/>
        </a:p>
      </dsp:txBody>
      <dsp:txXfrm>
        <a:off x="67395" y="3180277"/>
        <a:ext cx="8552010" cy="12458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FF200-552D-453E-B586-601F36F46DCD}">
      <dsp:nvSpPr>
        <dsp:cNvPr id="0" name=""/>
        <dsp:cNvSpPr/>
      </dsp:nvSpPr>
      <dsp:spPr>
        <a:xfrm>
          <a:off x="0" y="11842"/>
          <a:ext cx="8686800" cy="138059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r>
            <a:rPr lang="en-US" sz="5900" b="1" kern="1200" dirty="0" smtClean="0"/>
            <a:t>DATA</a:t>
          </a:r>
          <a:endParaRPr lang="en-US" sz="5900" b="1" kern="1200" dirty="0"/>
        </a:p>
      </dsp:txBody>
      <dsp:txXfrm>
        <a:off x="67395" y="79237"/>
        <a:ext cx="8552010" cy="1245809"/>
      </dsp:txXfrm>
    </dsp:sp>
    <dsp:sp modelId="{D2A922B3-4386-4277-BE2C-1A73004EE477}">
      <dsp:nvSpPr>
        <dsp:cNvPr id="0" name=""/>
        <dsp:cNvSpPr/>
      </dsp:nvSpPr>
      <dsp:spPr>
        <a:xfrm>
          <a:off x="0" y="1562362"/>
          <a:ext cx="8686800" cy="1380599"/>
        </a:xfrm>
        <a:prstGeom prst="roundRect">
          <a:avLst/>
        </a:prstGeom>
        <a:gradFill rotWithShape="0">
          <a:gsLst>
            <a:gs pos="0">
              <a:schemeClr val="accent5">
                <a:hueOff val="0"/>
                <a:satOff val="0"/>
                <a:lumOff val="-18628"/>
                <a:alphaOff val="0"/>
                <a:shade val="51000"/>
                <a:satMod val="130000"/>
              </a:schemeClr>
            </a:gs>
            <a:gs pos="80000">
              <a:schemeClr val="accent5">
                <a:hueOff val="0"/>
                <a:satOff val="0"/>
                <a:lumOff val="-18628"/>
                <a:alphaOff val="0"/>
                <a:shade val="93000"/>
                <a:satMod val="130000"/>
              </a:schemeClr>
            </a:gs>
            <a:gs pos="100000">
              <a:schemeClr val="accent5">
                <a:hueOff val="0"/>
                <a:satOff val="0"/>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r>
            <a:rPr lang="en-US" sz="5900" b="1" kern="1200" dirty="0" smtClean="0"/>
            <a:t>+</a:t>
          </a:r>
          <a:endParaRPr lang="en-US" sz="5900" b="1" kern="1200" dirty="0"/>
        </a:p>
      </dsp:txBody>
      <dsp:txXfrm>
        <a:off x="67395" y="1629757"/>
        <a:ext cx="8552010" cy="1245809"/>
      </dsp:txXfrm>
    </dsp:sp>
    <dsp:sp modelId="{1C897661-5463-464B-B370-2F14E76B1FE8}">
      <dsp:nvSpPr>
        <dsp:cNvPr id="0" name=""/>
        <dsp:cNvSpPr/>
      </dsp:nvSpPr>
      <dsp:spPr>
        <a:xfrm>
          <a:off x="0" y="3112882"/>
          <a:ext cx="8686800" cy="1380599"/>
        </a:xfrm>
        <a:prstGeom prst="roundRect">
          <a:avLst/>
        </a:prstGeom>
        <a:gradFill rotWithShape="0">
          <a:gsLst>
            <a:gs pos="0">
              <a:schemeClr val="accent5">
                <a:hueOff val="0"/>
                <a:satOff val="0"/>
                <a:lumOff val="-37256"/>
                <a:alphaOff val="0"/>
                <a:shade val="51000"/>
                <a:satMod val="130000"/>
              </a:schemeClr>
            </a:gs>
            <a:gs pos="80000">
              <a:schemeClr val="accent5">
                <a:hueOff val="0"/>
                <a:satOff val="0"/>
                <a:lumOff val="-37256"/>
                <a:alphaOff val="0"/>
                <a:shade val="93000"/>
                <a:satMod val="130000"/>
              </a:schemeClr>
            </a:gs>
            <a:gs pos="100000">
              <a:schemeClr val="accent5">
                <a:hueOff val="0"/>
                <a:satOff val="0"/>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r>
            <a:rPr lang="en-US" sz="5900" b="1" kern="1200" dirty="0" smtClean="0"/>
            <a:t>STORY</a:t>
          </a:r>
          <a:endParaRPr lang="en-US" sz="5900" b="1" kern="1200" dirty="0"/>
        </a:p>
      </dsp:txBody>
      <dsp:txXfrm>
        <a:off x="67395" y="3180277"/>
        <a:ext cx="8552010" cy="12458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FF200-552D-453E-B586-601F36F46DCD}">
      <dsp:nvSpPr>
        <dsp:cNvPr id="0" name=""/>
        <dsp:cNvSpPr/>
      </dsp:nvSpPr>
      <dsp:spPr>
        <a:xfrm>
          <a:off x="0" y="49822"/>
          <a:ext cx="8686800" cy="135720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b="1" kern="1200" dirty="0" smtClean="0"/>
            <a:t>=</a:t>
          </a:r>
          <a:endParaRPr lang="en-US" sz="5800" b="1" kern="1200" dirty="0"/>
        </a:p>
      </dsp:txBody>
      <dsp:txXfrm>
        <a:off x="66253" y="116075"/>
        <a:ext cx="8554294" cy="1224694"/>
      </dsp:txXfrm>
    </dsp:sp>
    <dsp:sp modelId="{D2A922B3-4386-4277-BE2C-1A73004EE477}">
      <dsp:nvSpPr>
        <dsp:cNvPr id="0" name=""/>
        <dsp:cNvSpPr/>
      </dsp:nvSpPr>
      <dsp:spPr>
        <a:xfrm>
          <a:off x="0" y="1574062"/>
          <a:ext cx="8686800" cy="1357200"/>
        </a:xfrm>
        <a:prstGeom prst="roundRect">
          <a:avLst/>
        </a:prstGeom>
        <a:gradFill rotWithShape="0">
          <a:gsLst>
            <a:gs pos="0">
              <a:schemeClr val="accent5">
                <a:hueOff val="0"/>
                <a:satOff val="0"/>
                <a:lumOff val="-18628"/>
                <a:alphaOff val="0"/>
                <a:shade val="51000"/>
                <a:satMod val="130000"/>
              </a:schemeClr>
            </a:gs>
            <a:gs pos="80000">
              <a:schemeClr val="accent5">
                <a:hueOff val="0"/>
                <a:satOff val="0"/>
                <a:lumOff val="-18628"/>
                <a:alphaOff val="0"/>
                <a:shade val="93000"/>
                <a:satMod val="130000"/>
              </a:schemeClr>
            </a:gs>
            <a:gs pos="100000">
              <a:schemeClr val="accent5">
                <a:hueOff val="0"/>
                <a:satOff val="0"/>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b="1" kern="1200" dirty="0" smtClean="0"/>
            <a:t>Intellectual Connection</a:t>
          </a:r>
          <a:endParaRPr lang="en-US" sz="5800" b="1" kern="1200" dirty="0"/>
        </a:p>
      </dsp:txBody>
      <dsp:txXfrm>
        <a:off x="66253" y="1640315"/>
        <a:ext cx="8554294" cy="1224694"/>
      </dsp:txXfrm>
    </dsp:sp>
    <dsp:sp modelId="{1C897661-5463-464B-B370-2F14E76B1FE8}">
      <dsp:nvSpPr>
        <dsp:cNvPr id="0" name=""/>
        <dsp:cNvSpPr/>
      </dsp:nvSpPr>
      <dsp:spPr>
        <a:xfrm>
          <a:off x="0" y="3098302"/>
          <a:ext cx="8686800" cy="1357200"/>
        </a:xfrm>
        <a:prstGeom prst="roundRect">
          <a:avLst/>
        </a:prstGeom>
        <a:gradFill rotWithShape="0">
          <a:gsLst>
            <a:gs pos="0">
              <a:schemeClr val="accent5">
                <a:hueOff val="0"/>
                <a:satOff val="0"/>
                <a:lumOff val="-37256"/>
                <a:alphaOff val="0"/>
                <a:shade val="51000"/>
                <a:satMod val="130000"/>
              </a:schemeClr>
            </a:gs>
            <a:gs pos="80000">
              <a:schemeClr val="accent5">
                <a:hueOff val="0"/>
                <a:satOff val="0"/>
                <a:lumOff val="-37256"/>
                <a:alphaOff val="0"/>
                <a:shade val="93000"/>
                <a:satMod val="130000"/>
              </a:schemeClr>
            </a:gs>
            <a:gs pos="100000">
              <a:schemeClr val="accent5">
                <a:hueOff val="0"/>
                <a:satOff val="0"/>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b="1" kern="1200" dirty="0" smtClean="0"/>
            <a:t>Emotional Connection</a:t>
          </a:r>
          <a:endParaRPr lang="en-US" sz="5800" b="1" kern="1200" dirty="0"/>
        </a:p>
      </dsp:txBody>
      <dsp:txXfrm>
        <a:off x="66253" y="3164555"/>
        <a:ext cx="8554294" cy="12246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5A673B-1692-4DB5-B935-BADFFE0EE8C3}">
      <dsp:nvSpPr>
        <dsp:cNvPr id="0" name=""/>
        <dsp:cNvSpPr/>
      </dsp:nvSpPr>
      <dsp:spPr>
        <a:xfrm>
          <a:off x="0" y="0"/>
          <a:ext cx="8458200" cy="1718786"/>
        </a:xfrm>
        <a:prstGeom prst="roundRect">
          <a:avLst>
            <a:gd name="adj" fmla="val 10000"/>
          </a:avLst>
        </a:prstGeom>
        <a:solidFill>
          <a:schemeClr val="dk2">
            <a:alpha val="90000"/>
            <a:tint val="40000"/>
            <a:hueOff val="0"/>
            <a:satOff val="0"/>
            <a:lumOff val="0"/>
            <a:alphaOff val="0"/>
          </a:schemeClr>
        </a:solidFill>
        <a:ln w="285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BB5F36-8B47-4474-B3C0-F3D006C024E6}">
      <dsp:nvSpPr>
        <dsp:cNvPr id="0" name=""/>
        <dsp:cNvSpPr/>
      </dsp:nvSpPr>
      <dsp:spPr>
        <a:xfrm>
          <a:off x="274314" y="229171"/>
          <a:ext cx="1847918" cy="126044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508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894922F-8489-4BE4-96E6-A51C482B8D00}">
      <dsp:nvSpPr>
        <dsp:cNvPr id="0" name=""/>
        <dsp:cNvSpPr/>
      </dsp:nvSpPr>
      <dsp:spPr>
        <a:xfrm rot="10800000">
          <a:off x="256075" y="1718786"/>
          <a:ext cx="1847918" cy="2100738"/>
        </a:xfrm>
        <a:prstGeom prst="round2SameRect">
          <a:avLst>
            <a:gd name="adj1" fmla="val 10500"/>
            <a:gd name="adj2" fmla="val 0"/>
          </a:avLst>
        </a:prstGeom>
        <a:solidFill>
          <a:schemeClr val="dk2">
            <a:hueOff val="0"/>
            <a:satOff val="0"/>
            <a:lumOff val="0"/>
            <a:alphaOff val="0"/>
          </a:schemeClr>
        </a:solidFill>
        <a:ln w="508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n-US" sz="2100" kern="1200" dirty="0" smtClean="0"/>
            <a:t>Deep domain knowledge.</a:t>
          </a:r>
          <a:endParaRPr lang="en-US" sz="2100" kern="1200" dirty="0"/>
        </a:p>
      </dsp:txBody>
      <dsp:txXfrm rot="10800000">
        <a:off x="312905" y="1718786"/>
        <a:ext cx="1734258" cy="2043908"/>
      </dsp:txXfrm>
    </dsp:sp>
    <dsp:sp modelId="{E8A91B7F-D45B-48FE-981B-84F79D5C26CF}">
      <dsp:nvSpPr>
        <dsp:cNvPr id="0" name=""/>
        <dsp:cNvSpPr/>
      </dsp:nvSpPr>
      <dsp:spPr>
        <a:xfrm>
          <a:off x="2288785" y="229171"/>
          <a:ext cx="1847918" cy="1260443"/>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a:ln w="508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E4A53FD-7022-45F0-AA04-074833901392}">
      <dsp:nvSpPr>
        <dsp:cNvPr id="0" name=""/>
        <dsp:cNvSpPr/>
      </dsp:nvSpPr>
      <dsp:spPr>
        <a:xfrm rot="10800000">
          <a:off x="2288785" y="1718786"/>
          <a:ext cx="1847918" cy="2100738"/>
        </a:xfrm>
        <a:prstGeom prst="round2SameRect">
          <a:avLst>
            <a:gd name="adj1" fmla="val 10500"/>
            <a:gd name="adj2" fmla="val 0"/>
          </a:avLst>
        </a:prstGeom>
        <a:solidFill>
          <a:schemeClr val="dk2">
            <a:hueOff val="0"/>
            <a:satOff val="0"/>
            <a:lumOff val="0"/>
            <a:alphaOff val="0"/>
          </a:schemeClr>
        </a:solidFill>
        <a:ln w="508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n-US" sz="2100" kern="1200" dirty="0" smtClean="0"/>
            <a:t>Data as story. </a:t>
          </a:r>
        </a:p>
        <a:p>
          <a:pPr lvl="0" algn="ctr" defTabSz="933450">
            <a:lnSpc>
              <a:spcPct val="90000"/>
            </a:lnSpc>
            <a:spcBef>
              <a:spcPct val="0"/>
            </a:spcBef>
            <a:spcAft>
              <a:spcPct val="35000"/>
            </a:spcAft>
          </a:pPr>
          <a:r>
            <a:rPr lang="en-US" sz="2100" kern="1200" dirty="0" smtClean="0"/>
            <a:t>Story within a narrative. </a:t>
          </a:r>
          <a:endParaRPr lang="en-US" sz="2100" kern="1200" dirty="0"/>
        </a:p>
      </dsp:txBody>
      <dsp:txXfrm rot="10800000">
        <a:off x="2345615" y="1718786"/>
        <a:ext cx="1734258" cy="2043908"/>
      </dsp:txXfrm>
    </dsp:sp>
    <dsp:sp modelId="{3CFB16D3-0131-4E63-8FA7-1A2CF2A58151}">
      <dsp:nvSpPr>
        <dsp:cNvPr id="0" name=""/>
        <dsp:cNvSpPr/>
      </dsp:nvSpPr>
      <dsp:spPr>
        <a:xfrm>
          <a:off x="4389111" y="264463"/>
          <a:ext cx="1847918" cy="1280156"/>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18" t="-7143" r="518" b="-7143"/>
          </a:stretch>
        </a:blipFill>
        <a:ln w="508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1BD187B1-9EB3-4A82-8AC6-7C85B3353F73}">
      <dsp:nvSpPr>
        <dsp:cNvPr id="0" name=""/>
        <dsp:cNvSpPr/>
      </dsp:nvSpPr>
      <dsp:spPr>
        <a:xfrm rot="10800000">
          <a:off x="4321495" y="1718786"/>
          <a:ext cx="1847918" cy="2100738"/>
        </a:xfrm>
        <a:prstGeom prst="round2SameRect">
          <a:avLst>
            <a:gd name="adj1" fmla="val 10500"/>
            <a:gd name="adj2" fmla="val 0"/>
          </a:avLst>
        </a:prstGeom>
        <a:solidFill>
          <a:schemeClr val="dk2">
            <a:hueOff val="0"/>
            <a:satOff val="0"/>
            <a:lumOff val="0"/>
            <a:alphaOff val="0"/>
          </a:schemeClr>
        </a:solidFill>
        <a:ln w="508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n-US" sz="2100" kern="1200" dirty="0" smtClean="0"/>
            <a:t>Memorable, Impactful, Personal.</a:t>
          </a:r>
          <a:endParaRPr lang="en-US" sz="2100" kern="1200" dirty="0"/>
        </a:p>
      </dsp:txBody>
      <dsp:txXfrm rot="10800000">
        <a:off x="4378325" y="1718786"/>
        <a:ext cx="1734258" cy="2043908"/>
      </dsp:txXfrm>
    </dsp:sp>
    <dsp:sp modelId="{7738BB34-0870-4760-8F25-29D36399BB50}">
      <dsp:nvSpPr>
        <dsp:cNvPr id="0" name=""/>
        <dsp:cNvSpPr/>
      </dsp:nvSpPr>
      <dsp:spPr>
        <a:xfrm>
          <a:off x="6354206" y="229171"/>
          <a:ext cx="1847918" cy="1260443"/>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w="508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64E63273-A035-4B78-8D4E-AE3753203113}">
      <dsp:nvSpPr>
        <dsp:cNvPr id="0" name=""/>
        <dsp:cNvSpPr/>
      </dsp:nvSpPr>
      <dsp:spPr>
        <a:xfrm rot="10800000">
          <a:off x="6354206" y="1718786"/>
          <a:ext cx="1847918" cy="2100738"/>
        </a:xfrm>
        <a:prstGeom prst="round2SameRect">
          <a:avLst>
            <a:gd name="adj1" fmla="val 10500"/>
            <a:gd name="adj2" fmla="val 0"/>
          </a:avLst>
        </a:prstGeom>
        <a:solidFill>
          <a:schemeClr val="dk2">
            <a:hueOff val="0"/>
            <a:satOff val="0"/>
            <a:lumOff val="0"/>
            <a:alphaOff val="0"/>
          </a:schemeClr>
        </a:solidFill>
        <a:ln w="508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n-US" sz="2100" kern="1200" dirty="0" smtClean="0"/>
            <a:t>Tech skills +</a:t>
          </a:r>
        </a:p>
        <a:p>
          <a:pPr lvl="0" algn="ctr" defTabSz="933450">
            <a:lnSpc>
              <a:spcPct val="90000"/>
            </a:lnSpc>
            <a:spcBef>
              <a:spcPct val="0"/>
            </a:spcBef>
            <a:spcAft>
              <a:spcPct val="35000"/>
            </a:spcAft>
          </a:pPr>
          <a:r>
            <a:rPr lang="en-US" sz="2100" kern="1200" dirty="0" smtClean="0"/>
            <a:t>team values.</a:t>
          </a:r>
          <a:endParaRPr lang="en-US" sz="2100" kern="1200" dirty="0"/>
        </a:p>
      </dsp:txBody>
      <dsp:txXfrm rot="10800000">
        <a:off x="6411036" y="1718786"/>
        <a:ext cx="1734258" cy="20439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93411-9FDE-40AB-97D9-793BF6F1FE52}">
      <dsp:nvSpPr>
        <dsp:cNvPr id="0" name=""/>
        <dsp:cNvSpPr/>
      </dsp:nvSpPr>
      <dsp:spPr>
        <a:xfrm>
          <a:off x="0" y="0"/>
          <a:ext cx="6512813" cy="45710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rPr>
            <a:t>Purpose &amp; Payoff vs Ego</a:t>
          </a:r>
          <a:endParaRPr lang="en-US" sz="1800" kern="1200" dirty="0">
            <a:solidFill>
              <a:schemeClr val="tx1"/>
            </a:solidFill>
          </a:endParaRPr>
        </a:p>
      </dsp:txBody>
      <dsp:txXfrm>
        <a:off x="13388" y="13388"/>
        <a:ext cx="5966085" cy="430325"/>
      </dsp:txXfrm>
    </dsp:sp>
    <dsp:sp modelId="{BD4AF4CF-7397-48D9-8FF5-AF38EA235FD1}">
      <dsp:nvSpPr>
        <dsp:cNvPr id="0" name=""/>
        <dsp:cNvSpPr/>
      </dsp:nvSpPr>
      <dsp:spPr>
        <a:xfrm>
          <a:off x="486346" y="520587"/>
          <a:ext cx="6512813" cy="45710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smtClean="0">
              <a:solidFill>
                <a:schemeClr val="tx1"/>
              </a:solidFill>
            </a:rPr>
            <a:t>Recognize </a:t>
          </a:r>
          <a:r>
            <a:rPr lang="en-US" sz="1800" kern="1200" dirty="0" smtClean="0">
              <a:solidFill>
                <a:schemeClr val="tx1"/>
              </a:solidFill>
            </a:rPr>
            <a:t>“</a:t>
          </a:r>
          <a:r>
            <a:rPr lang="en-US" sz="1800" kern="1200" dirty="0" err="1" smtClean="0">
              <a:solidFill>
                <a:schemeClr val="tx1"/>
              </a:solidFill>
            </a:rPr>
            <a:t>Overchoice</a:t>
          </a:r>
          <a:r>
            <a:rPr lang="en-US" sz="1800" kern="1200" dirty="0" smtClean="0">
              <a:solidFill>
                <a:schemeClr val="tx1"/>
              </a:solidFill>
            </a:rPr>
            <a:t>”</a:t>
          </a:r>
          <a:endParaRPr lang="en-US" sz="1800" kern="1200" dirty="0">
            <a:solidFill>
              <a:schemeClr val="tx1"/>
            </a:solidFill>
          </a:endParaRPr>
        </a:p>
      </dsp:txBody>
      <dsp:txXfrm>
        <a:off x="499734" y="533975"/>
        <a:ext cx="5702575" cy="430325"/>
      </dsp:txXfrm>
    </dsp:sp>
    <dsp:sp modelId="{54116371-A0CC-4A31-8D04-4B98C129E74C}">
      <dsp:nvSpPr>
        <dsp:cNvPr id="0" name=""/>
        <dsp:cNvSpPr/>
      </dsp:nvSpPr>
      <dsp:spPr>
        <a:xfrm>
          <a:off x="972693" y="1041175"/>
          <a:ext cx="6512813" cy="45710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rPr>
            <a:t>Team Skills vs Learning Curve</a:t>
          </a:r>
          <a:endParaRPr lang="en-US" sz="1800" kern="1200" dirty="0">
            <a:solidFill>
              <a:schemeClr val="tx1"/>
            </a:solidFill>
          </a:endParaRPr>
        </a:p>
      </dsp:txBody>
      <dsp:txXfrm>
        <a:off x="986081" y="1054563"/>
        <a:ext cx="5702575" cy="430325"/>
      </dsp:txXfrm>
    </dsp:sp>
    <dsp:sp modelId="{C5137CE0-A1CB-44B4-8FD0-9F379E3521E1}">
      <dsp:nvSpPr>
        <dsp:cNvPr id="0" name=""/>
        <dsp:cNvSpPr/>
      </dsp:nvSpPr>
      <dsp:spPr>
        <a:xfrm>
          <a:off x="1459039" y="1561762"/>
          <a:ext cx="6512813" cy="45710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rPr>
            <a:t>Key Features vs Frameworks</a:t>
          </a:r>
          <a:endParaRPr lang="en-US" sz="1800" kern="1200" dirty="0">
            <a:solidFill>
              <a:schemeClr val="tx1"/>
            </a:solidFill>
          </a:endParaRPr>
        </a:p>
      </dsp:txBody>
      <dsp:txXfrm>
        <a:off x="1472427" y="1575150"/>
        <a:ext cx="5702575" cy="430325"/>
      </dsp:txXfrm>
    </dsp:sp>
    <dsp:sp modelId="{54BF5A0F-5072-4C48-94BD-48943E64C979}">
      <dsp:nvSpPr>
        <dsp:cNvPr id="0" name=""/>
        <dsp:cNvSpPr/>
      </dsp:nvSpPr>
      <dsp:spPr>
        <a:xfrm>
          <a:off x="1945386" y="2082350"/>
          <a:ext cx="6512813" cy="45710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rPr>
            <a:t>Team Values?</a:t>
          </a:r>
          <a:endParaRPr lang="en-US" sz="1800" kern="1200" dirty="0">
            <a:solidFill>
              <a:schemeClr val="tx1"/>
            </a:solidFill>
          </a:endParaRPr>
        </a:p>
      </dsp:txBody>
      <dsp:txXfrm>
        <a:off x="1958774" y="2095738"/>
        <a:ext cx="5702575" cy="430325"/>
      </dsp:txXfrm>
    </dsp:sp>
    <dsp:sp modelId="{3BAF639A-AD93-4A4A-85D9-9EF1D7870255}">
      <dsp:nvSpPr>
        <dsp:cNvPr id="0" name=""/>
        <dsp:cNvSpPr/>
      </dsp:nvSpPr>
      <dsp:spPr>
        <a:xfrm>
          <a:off x="6215698" y="333937"/>
          <a:ext cx="297115" cy="297115"/>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kern="1200"/>
        </a:p>
      </dsp:txBody>
      <dsp:txXfrm>
        <a:off x="6282549" y="333937"/>
        <a:ext cx="163413" cy="223579"/>
      </dsp:txXfrm>
    </dsp:sp>
    <dsp:sp modelId="{6923788E-0C0C-44EF-BB06-FB928456F610}">
      <dsp:nvSpPr>
        <dsp:cNvPr id="0" name=""/>
        <dsp:cNvSpPr/>
      </dsp:nvSpPr>
      <dsp:spPr>
        <a:xfrm>
          <a:off x="6702044" y="854525"/>
          <a:ext cx="297115" cy="297115"/>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kern="1200"/>
        </a:p>
      </dsp:txBody>
      <dsp:txXfrm>
        <a:off x="6768895" y="854525"/>
        <a:ext cx="163413" cy="223579"/>
      </dsp:txXfrm>
    </dsp:sp>
    <dsp:sp modelId="{689ED2D6-7AAF-4F9C-8CB7-1370AC23B9F4}">
      <dsp:nvSpPr>
        <dsp:cNvPr id="0" name=""/>
        <dsp:cNvSpPr/>
      </dsp:nvSpPr>
      <dsp:spPr>
        <a:xfrm>
          <a:off x="7188391" y="1367494"/>
          <a:ext cx="297115" cy="297115"/>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kern="1200"/>
        </a:p>
      </dsp:txBody>
      <dsp:txXfrm>
        <a:off x="7255242" y="1367494"/>
        <a:ext cx="163413" cy="223579"/>
      </dsp:txXfrm>
    </dsp:sp>
    <dsp:sp modelId="{38F9A3DE-DAA7-4E33-946A-4D7CBE2F36DE}">
      <dsp:nvSpPr>
        <dsp:cNvPr id="0" name=""/>
        <dsp:cNvSpPr/>
      </dsp:nvSpPr>
      <dsp:spPr>
        <a:xfrm>
          <a:off x="7674737" y="1893161"/>
          <a:ext cx="297115" cy="297115"/>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kern="1200"/>
        </a:p>
      </dsp:txBody>
      <dsp:txXfrm>
        <a:off x="7741588" y="1893161"/>
        <a:ext cx="163413" cy="22357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9FD771-EB08-43F5-B259-F14D96148C15}" type="datetimeFigureOut">
              <a:rPr lang="en-US" smtClean="0"/>
              <a:t>7/7/2017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4BE72AB-2441-4EAF-9DBF-DCC3CADCC41A}" type="slidenum">
              <a:rPr lang="en-US" smtClean="0"/>
              <a:t>‹#›</a:t>
            </a:fld>
            <a:endParaRPr lang="en-US"/>
          </a:p>
        </p:txBody>
      </p:sp>
    </p:spTree>
    <p:extLst>
      <p:ext uri="{BB962C8B-B14F-4D97-AF65-F5344CB8AC3E}">
        <p14:creationId xmlns:p14="http://schemas.microsoft.com/office/powerpoint/2010/main" val="2920253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297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C4EA5A16-2B95-437E-BD33-FDD061C855DD}" type="slidenum">
              <a:rPr lang="en-US"/>
              <a:pPr>
                <a:defRPr/>
              </a:pPr>
              <a:t>‹#›</a:t>
            </a:fld>
            <a:endParaRPr lang="en-US"/>
          </a:p>
        </p:txBody>
      </p:sp>
    </p:spTree>
    <p:extLst>
      <p:ext uri="{BB962C8B-B14F-4D97-AF65-F5344CB8AC3E}">
        <p14:creationId xmlns:p14="http://schemas.microsoft.com/office/powerpoint/2010/main" val="29701368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4F3C48-DD0C-4E29-8AC7-01E94625B3F1}" type="slidenum">
              <a:rPr lang="en-US"/>
              <a:pPr/>
              <a:t>0</a:t>
            </a:fld>
            <a:endParaRPr lang="en-US"/>
          </a:p>
        </p:txBody>
      </p:sp>
      <p:sp>
        <p:nvSpPr>
          <p:cNvPr id="51202" name="Rectangle 2"/>
          <p:cNvSpPr>
            <a:spLocks noGrp="1" noRot="1" noChangeAspect="1" noChangeArrowheads="1" noTextEdit="1"/>
          </p:cNvSpPr>
          <p:nvPr>
            <p:ph type="sldImg"/>
          </p:nvPr>
        </p:nvSpPr>
        <p:spPr>
          <a:xfrm>
            <a:off x="2301875" y="225425"/>
            <a:ext cx="4857750" cy="2733675"/>
          </a:xfrm>
          <a:ln/>
        </p:spPr>
      </p:sp>
      <p:sp>
        <p:nvSpPr>
          <p:cNvPr id="51203" name="Rectangle 3"/>
          <p:cNvSpPr>
            <a:spLocks noGrp="1" noChangeArrowheads="1"/>
          </p:cNvSpPr>
          <p:nvPr>
            <p:ph type="body" idx="1"/>
          </p:nvPr>
        </p:nvSpPr>
        <p:spPr>
          <a:xfrm>
            <a:off x="250825" y="3200400"/>
            <a:ext cx="6292850" cy="5622925"/>
          </a:xfrm>
        </p:spPr>
        <p:txBody>
          <a:bodyPr/>
          <a:lstStyle/>
          <a:p>
            <a:endParaRPr lang="en-US"/>
          </a:p>
        </p:txBody>
      </p:sp>
    </p:spTree>
    <p:extLst>
      <p:ext uri="{BB962C8B-B14F-4D97-AF65-F5344CB8AC3E}">
        <p14:creationId xmlns:p14="http://schemas.microsoft.com/office/powerpoint/2010/main" val="4040594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For lasting effect, you must connect with the emotional brain, but also resonate with the intellectual brain.</a:t>
            </a:r>
          </a:p>
          <a:p>
            <a:pPr marL="171450" indent="-171450">
              <a:buFontTx/>
              <a:buChar char="-"/>
            </a:pPr>
            <a:endParaRPr lang="en-US" dirty="0" smtClean="0"/>
          </a:p>
          <a:p>
            <a:pPr marL="171450" indent="-171450">
              <a:buFontTx/>
              <a:buChar char="-"/>
            </a:pPr>
            <a:r>
              <a:rPr lang="en-US" dirty="0" smtClean="0"/>
              <a:t>Data is one form of curations. So are stories.</a:t>
            </a:r>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10</a:t>
            </a:fld>
            <a:endParaRPr lang="en-US"/>
          </a:p>
        </p:txBody>
      </p:sp>
    </p:spTree>
    <p:extLst>
      <p:ext uri="{BB962C8B-B14F-4D97-AF65-F5344CB8AC3E}">
        <p14:creationId xmlns:p14="http://schemas.microsoft.com/office/powerpoint/2010/main" val="2566371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For</a:t>
            </a:r>
            <a:r>
              <a:rPr lang="en-US" baseline="0" dirty="0" smtClean="0"/>
              <a:t> most of us, we work with data every day, and yet make no effort to understand the story of our data. Why is that?</a:t>
            </a:r>
          </a:p>
          <a:p>
            <a:pPr marL="171450" indent="-171450">
              <a:buFontTx/>
              <a:buChar char="-"/>
            </a:pPr>
            <a:endParaRPr lang="en-US" baseline="0" dirty="0" smtClean="0"/>
          </a:p>
          <a:p>
            <a:pPr marL="171450" indent="-171450">
              <a:buFontTx/>
              <a:buChar char="-"/>
            </a:pPr>
            <a:r>
              <a:rPr lang="en-US" baseline="0" dirty="0" smtClean="0"/>
              <a:t>https://hbr.org/2013/04/how-to-tell-a-story-with-data/ </a:t>
            </a:r>
          </a:p>
          <a:p>
            <a:pPr marL="171450" indent="-171450">
              <a:buFontTx/>
              <a:buChar char="-"/>
            </a:pPr>
            <a:r>
              <a:rPr lang="en-US" baseline="0" dirty="0" smtClean="0"/>
              <a:t>https://www.thinkwithgoogle.com/articles/tell-meaningful-stories-with-data.html</a:t>
            </a:r>
          </a:p>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11</a:t>
            </a:fld>
            <a:endParaRPr lang="en-US"/>
          </a:p>
        </p:txBody>
      </p:sp>
    </p:spTree>
    <p:extLst>
      <p:ext uri="{BB962C8B-B14F-4D97-AF65-F5344CB8AC3E}">
        <p14:creationId xmlns:p14="http://schemas.microsoft.com/office/powerpoint/2010/main" val="500238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C5F92743-6AF9-457E-8444-DEEC4396519E}" type="slidenum">
              <a:rPr lang="en-US"/>
              <a:pPr/>
              <a:t>12</a:t>
            </a:fld>
            <a:endParaRPr lang="en-US"/>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2772718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Describe London, 1854, the year of the Big Stink. (Henry Mayhew,</a:t>
            </a:r>
            <a:r>
              <a:rPr lang="en-US" baseline="0" dirty="0" smtClean="0"/>
              <a:t> </a:t>
            </a:r>
            <a:r>
              <a:rPr lang="en-US" dirty="0" smtClean="0"/>
              <a:t>http://datavizblog.com/tag/mayhew/ ). Refuse,</a:t>
            </a:r>
            <a:r>
              <a:rPr lang="en-US" baseline="0" dirty="0" smtClean="0"/>
              <a:t> animals, pets, human waste. It was in this time that the </a:t>
            </a:r>
            <a:r>
              <a:rPr lang="en-US" baseline="0" dirty="0" err="1" smtClean="0"/>
              <a:t>Soho</a:t>
            </a:r>
            <a:r>
              <a:rPr lang="en-US" baseline="0" dirty="0" smtClean="0"/>
              <a:t> cholera outbreak would claim more than 10k lives.</a:t>
            </a:r>
          </a:p>
          <a:p>
            <a:pPr marL="171450" indent="-171450">
              <a:buFontTx/>
              <a:buChar char="-"/>
            </a:pPr>
            <a:r>
              <a:rPr lang="en-US" baseline="0" dirty="0" smtClean="0"/>
              <a:t>John Snow, researcher lecturer and doctor/anesthetist to Queen Victoria. Henry Whitehead, vicar of St </a:t>
            </a:r>
            <a:r>
              <a:rPr lang="en-US" baseline="0" dirty="0" err="1" smtClean="0"/>
              <a:t>Lukes</a:t>
            </a:r>
            <a:r>
              <a:rPr lang="en-US" baseline="0" dirty="0" smtClean="0"/>
              <a:t> and genuine missionary to the poor of </a:t>
            </a:r>
            <a:r>
              <a:rPr lang="en-US" baseline="0" dirty="0" err="1" smtClean="0"/>
              <a:t>Soho</a:t>
            </a:r>
            <a:r>
              <a:rPr lang="en-US" baseline="0" dirty="0" smtClean="0"/>
              <a:t>.</a:t>
            </a:r>
          </a:p>
          <a:p>
            <a:pPr marL="171450" indent="-171450">
              <a:buFontTx/>
              <a:buChar char="-"/>
            </a:pPr>
            <a:r>
              <a:rPr lang="en-US" baseline="0" dirty="0" smtClean="0"/>
              <a:t>The theory of miasma and “malaria”.</a:t>
            </a:r>
          </a:p>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14</a:t>
            </a:fld>
            <a:endParaRPr lang="en-US"/>
          </a:p>
        </p:txBody>
      </p:sp>
    </p:spTree>
    <p:extLst>
      <p:ext uri="{BB962C8B-B14F-4D97-AF65-F5344CB8AC3E}">
        <p14:creationId xmlns:p14="http://schemas.microsoft.com/office/powerpoint/2010/main" val="1300265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 greatest city of the western world! The best industry, rail, energy sources, universities,</a:t>
            </a:r>
            <a:r>
              <a:rPr lang="en-US" baseline="0" dirty="0" smtClean="0"/>
              <a:t> research institutions, navy, army, and commerce.</a:t>
            </a:r>
          </a:p>
          <a:p>
            <a:pPr marL="171450" indent="-171450">
              <a:buFontTx/>
              <a:buChar char="-"/>
            </a:pPr>
            <a:r>
              <a:rPr lang="en-US" dirty="0" smtClean="0"/>
              <a:t>In</a:t>
            </a:r>
            <a:r>
              <a:rPr lang="en-US" baseline="0" dirty="0" smtClean="0"/>
              <a:t> 100 years, the city grew from less than 1m to 3m! The industrial revolution, privatized common land, fast rail transport, and a new leisure lifestyle beckoned. </a:t>
            </a:r>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15</a:t>
            </a:fld>
            <a:endParaRPr lang="en-US"/>
          </a:p>
        </p:txBody>
      </p:sp>
    </p:spTree>
    <p:extLst>
      <p:ext uri="{BB962C8B-B14F-4D97-AF65-F5344CB8AC3E}">
        <p14:creationId xmlns:p14="http://schemas.microsoft.com/office/powerpoint/2010/main" val="1455628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Nightsoil</a:t>
            </a:r>
            <a:r>
              <a:rPr lang="en-US" baseline="0" dirty="0" smtClean="0"/>
              <a:t> men, </a:t>
            </a:r>
            <a:r>
              <a:rPr lang="en-US" baseline="0" dirty="0" err="1" smtClean="0"/>
              <a:t>cosymongerers</a:t>
            </a:r>
            <a:r>
              <a:rPr lang="en-US" baseline="0" dirty="0" smtClean="0"/>
              <a:t>, and </a:t>
            </a:r>
            <a:r>
              <a:rPr lang="en-US" baseline="0" dirty="0" err="1" smtClean="0"/>
              <a:t>toffers</a:t>
            </a:r>
            <a:r>
              <a:rPr lang="en-US" baseline="0" dirty="0" smtClean="0"/>
              <a:t>.</a:t>
            </a:r>
          </a:p>
          <a:p>
            <a:pPr marL="171450" indent="-171450">
              <a:buFontTx/>
              <a:buChar char="-"/>
            </a:pPr>
            <a:r>
              <a:rPr lang="en-US" baseline="0" dirty="0" err="1" smtClean="0"/>
              <a:t>Cesspoils</a:t>
            </a:r>
            <a:r>
              <a:rPr lang="en-US" baseline="0" dirty="0" smtClean="0"/>
              <a:t> and the huge build-up of waste</a:t>
            </a:r>
          </a:p>
          <a:p>
            <a:pPr marL="171450" indent="-171450">
              <a:buFontTx/>
              <a:buChar char="-"/>
            </a:pPr>
            <a:r>
              <a:rPr lang="en-US" dirty="0" smtClean="0"/>
              <a:t>Elizabethan</a:t>
            </a:r>
            <a:r>
              <a:rPr lang="en-US" baseline="0" dirty="0" smtClean="0"/>
              <a:t> sewers, with direct-to-the-Thames upgrades n 1840.</a:t>
            </a:r>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17</a:t>
            </a:fld>
            <a:endParaRPr lang="en-US"/>
          </a:p>
        </p:txBody>
      </p:sp>
    </p:spTree>
    <p:extLst>
      <p:ext uri="{BB962C8B-B14F-4D97-AF65-F5344CB8AC3E}">
        <p14:creationId xmlns:p14="http://schemas.microsoft.com/office/powerpoint/2010/main" val="2333141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10s of thousands of deaths and all,</a:t>
            </a:r>
            <a:r>
              <a:rPr lang="en-US" baseline="0" dirty="0" smtClean="0"/>
              <a:t> or almost all, were located around the pumps at Rupert Street, Little Marlborough, and Broad Street – whose water was so good that emigres such as Susannah </a:t>
            </a:r>
            <a:r>
              <a:rPr lang="en-US" baseline="0" dirty="0" err="1" smtClean="0"/>
              <a:t>Eley</a:t>
            </a:r>
            <a:r>
              <a:rPr lang="en-US" baseline="0" dirty="0" smtClean="0"/>
              <a:t> of Hampstead would have brought to her regularly. On the other hand, neighborhood holdouts like Lion Brewery, whose workers had their own water and could drink beer instead of water.</a:t>
            </a:r>
          </a:p>
          <a:p>
            <a:endParaRPr lang="en-US" baseline="0" dirty="0" smtClean="0"/>
          </a:p>
          <a:p>
            <a:endParaRPr lang="en-US" baseline="0" dirty="0" smtClean="0"/>
          </a:p>
          <a:p>
            <a:r>
              <a:rPr lang="en-US" dirty="0" smtClean="0"/>
              <a:t>Miasma! Malaria!</a:t>
            </a:r>
          </a:p>
          <a:p>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18</a:t>
            </a:fld>
            <a:endParaRPr lang="en-US"/>
          </a:p>
        </p:txBody>
      </p:sp>
    </p:spTree>
    <p:extLst>
      <p:ext uri="{BB962C8B-B14F-4D97-AF65-F5344CB8AC3E}">
        <p14:creationId xmlns:p14="http://schemas.microsoft.com/office/powerpoint/2010/main" val="3361513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Introduce Henry Whitehead + John Snow.</a:t>
            </a:r>
          </a:p>
          <a:p>
            <a:pPr marL="171450" indent="-171450">
              <a:buFontTx/>
              <a:buChar char="-"/>
            </a:pPr>
            <a:r>
              <a:rPr lang="en-US" dirty="0" smtClean="0"/>
              <a:t>John</a:t>
            </a:r>
            <a:r>
              <a:rPr lang="en-US" baseline="0" dirty="0" smtClean="0"/>
              <a:t> Snow on a delivery of chloroform to a dentist…</a:t>
            </a:r>
            <a:r>
              <a:rPr lang="en-US" dirty="0" smtClean="0"/>
              <a:t>Maybe it’s waterborne? But how to prove it?</a:t>
            </a:r>
          </a:p>
          <a:p>
            <a:pPr marL="171450" indent="-171450">
              <a:buFontTx/>
              <a:buChar char="-"/>
            </a:pPr>
            <a:r>
              <a:rPr lang="en-US" dirty="0" smtClean="0"/>
              <a:t>William</a:t>
            </a:r>
            <a:r>
              <a:rPr lang="en-US" baseline="0" dirty="0" smtClean="0"/>
              <a:t> Farr and the “Bills of Mortality”, with his statistical calculations. The Royal Society of Epidemiology was only 4 </a:t>
            </a:r>
            <a:r>
              <a:rPr lang="en-US" baseline="0" dirty="0" err="1" smtClean="0"/>
              <a:t>yrs</a:t>
            </a:r>
            <a:r>
              <a:rPr lang="en-US" baseline="0" dirty="0" smtClean="0"/>
              <a:t> old and statistics was only two decades old. Scientists didn’t believe the scientific method applied to illness and treatments for illness.</a:t>
            </a:r>
          </a:p>
          <a:p>
            <a:pPr marL="171450" indent="-171450">
              <a:buFontTx/>
              <a:buChar char="-"/>
            </a:pPr>
            <a:r>
              <a:rPr lang="en-US" baseline="0" dirty="0" smtClean="0"/>
              <a:t>Private water from two companies – one rife with sewage from S&amp;V water co and the other relatively clean from Lambeth co. Data was now available! 1 in 100 died on S&amp;V while none from Lambeth. But now I must PROVE where these deaths happen to show now just correlation, but causation!</a:t>
            </a:r>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19</a:t>
            </a:fld>
            <a:endParaRPr lang="en-US"/>
          </a:p>
        </p:txBody>
      </p:sp>
    </p:spTree>
    <p:extLst>
      <p:ext uri="{BB962C8B-B14F-4D97-AF65-F5344CB8AC3E}">
        <p14:creationId xmlns:p14="http://schemas.microsoft.com/office/powerpoint/2010/main" val="1536777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Introduce Henry Whitehead + John Snow.</a:t>
            </a:r>
          </a:p>
          <a:p>
            <a:pPr marL="171450" indent="-171450">
              <a:buFontTx/>
              <a:buChar char="-"/>
            </a:pPr>
            <a:r>
              <a:rPr lang="en-US" dirty="0" smtClean="0"/>
              <a:t>John</a:t>
            </a:r>
            <a:r>
              <a:rPr lang="en-US" baseline="0" dirty="0" smtClean="0"/>
              <a:t> Snow on a delivery of chloroform to a dentist…</a:t>
            </a:r>
            <a:r>
              <a:rPr lang="en-US" dirty="0" smtClean="0"/>
              <a:t>Maybe it’s waterborne? But how to prove it?</a:t>
            </a:r>
          </a:p>
          <a:p>
            <a:pPr marL="171450" indent="-171450">
              <a:buFontTx/>
              <a:buChar char="-"/>
            </a:pPr>
            <a:r>
              <a:rPr lang="en-US" dirty="0" smtClean="0"/>
              <a:t>William</a:t>
            </a:r>
            <a:r>
              <a:rPr lang="en-US" baseline="0" dirty="0" smtClean="0"/>
              <a:t> Farr and the “Bills of Mortality”, with his statistical calculations. The Royal Society of Epidemiology was only 4 </a:t>
            </a:r>
            <a:r>
              <a:rPr lang="en-US" baseline="0" dirty="0" err="1" smtClean="0"/>
              <a:t>yrs</a:t>
            </a:r>
            <a:r>
              <a:rPr lang="en-US" baseline="0" dirty="0" smtClean="0"/>
              <a:t> old and statistics was only two decades old. Scientists didn’t believe the scientific method applied to illness and treatments for illness.</a:t>
            </a:r>
          </a:p>
          <a:p>
            <a:pPr marL="171450" indent="-171450">
              <a:buFontTx/>
              <a:buChar char="-"/>
            </a:pPr>
            <a:r>
              <a:rPr lang="en-US" baseline="0" dirty="0" smtClean="0"/>
              <a:t>Private water from two companies – one rife with sewage from S&amp;V water co and the other relatively clean from Lambeth co. Data was now available! 1 in 100 died on S&amp;V while none from Lambeth. But now I must PROVE where these deaths happen to show now just correlation, </a:t>
            </a:r>
            <a:r>
              <a:rPr lang="en-US" baseline="0" smtClean="0"/>
              <a:t>but causation!</a:t>
            </a:r>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20</a:t>
            </a:fld>
            <a:endParaRPr lang="en-US"/>
          </a:p>
        </p:txBody>
      </p:sp>
    </p:spTree>
    <p:extLst>
      <p:ext uri="{BB962C8B-B14F-4D97-AF65-F5344CB8AC3E}">
        <p14:creationId xmlns:p14="http://schemas.microsoft.com/office/powerpoint/2010/main" val="640558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Introduce Henry Whitehead + John Snow.</a:t>
            </a:r>
          </a:p>
          <a:p>
            <a:pPr marL="171450" indent="-171450">
              <a:buFontTx/>
              <a:buChar char="-"/>
            </a:pPr>
            <a:r>
              <a:rPr lang="en-US" dirty="0" smtClean="0"/>
              <a:t>John</a:t>
            </a:r>
            <a:r>
              <a:rPr lang="en-US" baseline="0" dirty="0" smtClean="0"/>
              <a:t> Snow on a delivery of chloroform to a dentist…</a:t>
            </a:r>
            <a:r>
              <a:rPr lang="en-US" dirty="0" smtClean="0"/>
              <a:t>Maybe it’s waterborne? But how to prove it?</a:t>
            </a:r>
          </a:p>
          <a:p>
            <a:pPr marL="171450" indent="-171450">
              <a:buFontTx/>
              <a:buChar char="-"/>
            </a:pPr>
            <a:r>
              <a:rPr lang="en-US" dirty="0" smtClean="0"/>
              <a:t>William</a:t>
            </a:r>
            <a:r>
              <a:rPr lang="en-US" baseline="0" dirty="0" smtClean="0"/>
              <a:t> Farr and the “Bills of Mortality”, with his statistical calculations. The Royal Society of Epidemiology was only 4 </a:t>
            </a:r>
            <a:r>
              <a:rPr lang="en-US" baseline="0" dirty="0" err="1" smtClean="0"/>
              <a:t>yrs</a:t>
            </a:r>
            <a:r>
              <a:rPr lang="en-US" baseline="0" dirty="0" smtClean="0"/>
              <a:t> old and statistics was only two decades old. Scientists didn’t believe the scientific method applied to illness and treatments for illness.</a:t>
            </a:r>
          </a:p>
          <a:p>
            <a:pPr marL="171450" indent="-171450">
              <a:buFontTx/>
              <a:buChar char="-"/>
            </a:pPr>
            <a:r>
              <a:rPr lang="en-US" baseline="0" dirty="0" smtClean="0"/>
              <a:t>The </a:t>
            </a:r>
            <a:r>
              <a:rPr lang="en-US" baseline="0" dirty="0" err="1" smtClean="0"/>
              <a:t>Voronoi</a:t>
            </a:r>
            <a:r>
              <a:rPr lang="en-US" baseline="0" dirty="0" smtClean="0"/>
              <a:t> diagram showed walking distance to each pump. </a:t>
            </a:r>
          </a:p>
          <a:p>
            <a:pPr marL="171450" indent="-171450">
              <a:buFontTx/>
              <a:buChar char="-"/>
            </a:pPr>
            <a:r>
              <a:rPr lang="en-US" baseline="0" dirty="0" smtClean="0"/>
              <a:t>The ghost map is now iconic. Edward </a:t>
            </a:r>
            <a:r>
              <a:rPr lang="en-US" baseline="0" dirty="0" err="1" smtClean="0"/>
              <a:t>Tufte</a:t>
            </a:r>
            <a:r>
              <a:rPr lang="en-US" baseline="0" dirty="0" smtClean="0"/>
              <a:t>, the father of modern data visualization, wrote about it. But what makes the ghost map truly innovative is the data behind it and the idea that the data is a reflection of real life facts collected by two </a:t>
            </a:r>
            <a:r>
              <a:rPr lang="en-US" baseline="0" dirty="0" err="1" smtClean="0"/>
              <a:t>Soho</a:t>
            </a:r>
            <a:r>
              <a:rPr lang="en-US" baseline="0" dirty="0" smtClean="0"/>
              <a:t> residents talking regularly to their neighbors.</a:t>
            </a:r>
          </a:p>
          <a:p>
            <a:pPr marL="171450" indent="-171450">
              <a:buFontTx/>
              <a:buChar char="-"/>
            </a:pPr>
            <a:r>
              <a:rPr lang="en-US" baseline="0" dirty="0" smtClean="0"/>
              <a:t>Private water from two companies – one rife with sewage from S&amp;V water co and the other relatively clean from Lambeth co. Data was now available! 1 in 100 died on S&amp;V while none from Lambeth. But now I must PROVE where these deaths happen to show now just correlation, but causation!</a:t>
            </a:r>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21</a:t>
            </a:fld>
            <a:endParaRPr lang="en-US"/>
          </a:p>
        </p:txBody>
      </p:sp>
    </p:spTree>
    <p:extLst>
      <p:ext uri="{BB962C8B-B14F-4D97-AF65-F5344CB8AC3E}">
        <p14:creationId xmlns:p14="http://schemas.microsoft.com/office/powerpoint/2010/main" val="1323622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C5F92743-6AF9-457E-8444-DEEC4396519E}" type="slidenum">
              <a:rPr lang="en-US"/>
              <a:pPr/>
              <a:t>1</a:t>
            </a:fld>
            <a:endParaRPr lang="en-US"/>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4087293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They persuaded</a:t>
            </a:r>
            <a:r>
              <a:rPr lang="en-US" baseline="0" dirty="0" smtClean="0"/>
              <a:t> local officials to remove the pump handle until, contrary to conventional wisdom, the cholera abated.</a:t>
            </a:r>
          </a:p>
          <a:p>
            <a:pPr marL="171450" indent="-171450">
              <a:buFontTx/>
              <a:buChar char="-"/>
            </a:pPr>
            <a:r>
              <a:rPr lang="en-US" dirty="0" smtClean="0"/>
              <a:t>In one neighborhood alone, 21 instances of husband and wife dying within 24hrs of each other. Children</a:t>
            </a:r>
            <a:r>
              <a:rPr lang="en-US" baseline="0" dirty="0" smtClean="0"/>
              <a:t> died with there parents. Sometimes lingering the longest knowing everyone else in their family was dead. The daily </a:t>
            </a:r>
            <a:r>
              <a:rPr lang="en-US" baseline="0" dirty="0" err="1" smtClean="0"/>
              <a:t>hersts</a:t>
            </a:r>
            <a:r>
              <a:rPr lang="en-US" baseline="0" dirty="0" smtClean="0"/>
              <a:t> couldn’t carry all of the coffins away. In on stretch of four houses, 33 people had died.</a:t>
            </a:r>
          </a:p>
          <a:p>
            <a:pPr marL="171450" indent="-171450">
              <a:buFontTx/>
              <a:buChar char="-"/>
            </a:pPr>
            <a:r>
              <a:rPr lang="en-US" baseline="0" dirty="0" smtClean="0"/>
              <a:t>Yet, the </a:t>
            </a:r>
            <a:r>
              <a:rPr lang="en-US" baseline="0" dirty="0" err="1" smtClean="0"/>
              <a:t>miasmists</a:t>
            </a:r>
            <a:r>
              <a:rPr lang="en-US" baseline="0" dirty="0" smtClean="0"/>
              <a:t> in science and government fought Snow and Whitehead tooth and nail for many years after. John Snow died before seeing his theories win the day.</a:t>
            </a:r>
          </a:p>
          <a:p>
            <a:pPr marL="171450" indent="-171450">
              <a:buFontTx/>
              <a:buChar char="-"/>
            </a:pPr>
            <a:r>
              <a:rPr lang="en-US" baseline="0" dirty="0" smtClean="0"/>
              <a:t>But Henry Whitehead continued the battle, leading to an ecclesiastic support for the ghost map in the Vestry Committee which, while seeming small, was the first official blessing of the theory. It proved to be the snowball that started an avalanche.</a:t>
            </a:r>
          </a:p>
          <a:p>
            <a:pPr marL="171450" indent="-171450">
              <a:buFontTx/>
              <a:buChar char="-"/>
            </a:pPr>
            <a:r>
              <a:rPr lang="en-US" baseline="0" dirty="0" smtClean="0"/>
              <a:t>The board of health would later build new sewers leading far south of the city center and its water </a:t>
            </a:r>
            <a:r>
              <a:rPr lang="en-US" baseline="0" dirty="0" err="1" smtClean="0"/>
              <a:t>suppy</a:t>
            </a:r>
            <a:r>
              <a:rPr lang="en-US" baseline="0" dirty="0" smtClean="0"/>
              <a:t>, finishing in 1887. It was an even bigger public works that then Eiffel Tower. </a:t>
            </a:r>
          </a:p>
          <a:p>
            <a:pPr marL="171450" indent="-171450">
              <a:buFontTx/>
              <a:buChar char="-"/>
            </a:pPr>
            <a:r>
              <a:rPr lang="en-US" baseline="0" dirty="0" smtClean="0"/>
              <a:t>By 1866, the wider medical community accepted germ theory and, in shocking but somewhat predictable form, claimed to have worked shoulder-to-shoulder with Snow &amp; Whitehead to conquer cholera.</a:t>
            </a:r>
          </a:p>
          <a:p>
            <a:pPr marL="171450" indent="-171450">
              <a:buFontTx/>
              <a:buChar char="-"/>
            </a:pPr>
            <a:r>
              <a:rPr lang="en-US" baseline="0" dirty="0" smtClean="0"/>
              <a:t>Now, Google and Facebook can use similar algorithms in real-time to foresee an epidemic and trace the outbreak</a:t>
            </a:r>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22</a:t>
            </a:fld>
            <a:endParaRPr lang="en-US"/>
          </a:p>
        </p:txBody>
      </p:sp>
    </p:spTree>
    <p:extLst>
      <p:ext uri="{BB962C8B-B14F-4D97-AF65-F5344CB8AC3E}">
        <p14:creationId xmlns:p14="http://schemas.microsoft.com/office/powerpoint/2010/main" val="1535089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For</a:t>
            </a:r>
            <a:r>
              <a:rPr lang="en-US" baseline="0" dirty="0" smtClean="0"/>
              <a:t> centuries, the term “computer” referred to a profession. A professional mathematician who derived answers to mathematical problems, often as a junior clerk. </a:t>
            </a:r>
          </a:p>
          <a:p>
            <a:pPr marL="171450" indent="-171450">
              <a:buFontTx/>
              <a:buChar char="-"/>
            </a:pPr>
            <a:r>
              <a:rPr lang="en-US" baseline="0" dirty="0" smtClean="0"/>
              <a:t>Excluding the Bible, the best selling books after the invention of the printing press were, believe it or not, were books of math tables: multiplication, division, logarithms, and such. Interestingly, some of the very earliest books were often just copied in later versions, resulting in the occasional math error persisting for many generations, since no one ever checked the math. </a:t>
            </a:r>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24</a:t>
            </a:fld>
            <a:endParaRPr lang="en-US"/>
          </a:p>
        </p:txBody>
      </p:sp>
    </p:spTree>
    <p:extLst>
      <p:ext uri="{BB962C8B-B14F-4D97-AF65-F5344CB8AC3E}">
        <p14:creationId xmlns:p14="http://schemas.microsoft.com/office/powerpoint/2010/main" val="326185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Alan</a:t>
            </a:r>
            <a:r>
              <a:rPr lang="en-US" baseline="0" dirty="0" smtClean="0"/>
              <a:t> Turning, considered the father of computer science and artificial intelligence, </a:t>
            </a:r>
            <a:r>
              <a:rPr lang="en-US" sz="1200" b="0" i="0" kern="1200" dirty="0" smtClean="0">
                <a:solidFill>
                  <a:schemeClr val="tx1"/>
                </a:solidFill>
                <a:effectLst/>
                <a:latin typeface="Arial" charset="0"/>
                <a:ea typeface="ＭＳ Ｐゴシック" charset="-128"/>
                <a:cs typeface="+mn-cs"/>
              </a:rPr>
              <a:t>developed the Turing </a:t>
            </a:r>
            <a:r>
              <a:rPr lang="en-US" sz="1200" b="0" i="0" kern="1200" dirty="0" err="1" smtClean="0">
                <a:solidFill>
                  <a:schemeClr val="tx1"/>
                </a:solidFill>
                <a:effectLst/>
                <a:latin typeface="Arial" charset="0"/>
                <a:ea typeface="ＭＳ Ｐゴシック" charset="-128"/>
                <a:cs typeface="+mn-cs"/>
              </a:rPr>
              <a:t>Maching</a:t>
            </a:r>
            <a:r>
              <a:rPr lang="en-US" sz="1200" b="0" i="0" kern="1200" dirty="0" smtClean="0">
                <a:solidFill>
                  <a:schemeClr val="tx1"/>
                </a:solidFill>
                <a:effectLst/>
                <a:latin typeface="Arial" charset="0"/>
                <a:ea typeface="ＭＳ Ｐゴシック" charset="-128"/>
                <a:cs typeface="+mn-cs"/>
              </a:rPr>
              <a:t> (and the Turing Test) an</a:t>
            </a:r>
            <a:r>
              <a:rPr lang="en-US" sz="1200" b="0" i="0" kern="1200" baseline="0" dirty="0" smtClean="0">
                <a:solidFill>
                  <a:schemeClr val="tx1"/>
                </a:solidFill>
                <a:effectLst/>
                <a:latin typeface="Arial" charset="0"/>
                <a:ea typeface="ＭＳ Ｐゴシック" charset="-128"/>
                <a:cs typeface="+mn-cs"/>
              </a:rPr>
              <a:t> early model </a:t>
            </a:r>
            <a:r>
              <a:rPr lang="en-US" sz="1200" b="0" i="0" kern="1200" dirty="0" smtClean="0">
                <a:solidFill>
                  <a:schemeClr val="tx1"/>
                </a:solidFill>
                <a:effectLst/>
                <a:latin typeface="Arial" charset="0"/>
                <a:ea typeface="ＭＳ Ｐゴシック" charset="-128"/>
                <a:cs typeface="+mn-cs"/>
              </a:rPr>
              <a:t>of a general purpose computer. The Turing</a:t>
            </a:r>
            <a:r>
              <a:rPr lang="en-US" sz="1200" b="0" i="0" kern="1200" baseline="0" dirty="0" smtClean="0">
                <a:solidFill>
                  <a:schemeClr val="tx1"/>
                </a:solidFill>
                <a:effectLst/>
                <a:latin typeface="Arial" charset="0"/>
                <a:ea typeface="ＭＳ Ｐゴシック" charset="-128"/>
                <a:cs typeface="+mn-cs"/>
              </a:rPr>
              <a:t> Test incidentally, has a common inverse, the CAPTCHA test to determine whether the user is a human and not a computer.</a:t>
            </a:r>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25</a:t>
            </a:fld>
            <a:endParaRPr lang="en-US"/>
          </a:p>
        </p:txBody>
      </p:sp>
    </p:spTree>
    <p:extLst>
      <p:ext uri="{BB962C8B-B14F-4D97-AF65-F5344CB8AC3E}">
        <p14:creationId xmlns:p14="http://schemas.microsoft.com/office/powerpoint/2010/main" val="3943552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 Bomb lead to increasingly innovative computers,</a:t>
            </a:r>
            <a:r>
              <a:rPr lang="en-US" baseline="0" dirty="0" smtClean="0"/>
              <a:t> such as the ENIAC, which employed punch card technology inherited from Flemish Jacquard Loom technology as a form of stored memory.</a:t>
            </a:r>
          </a:p>
          <a:p>
            <a:pPr marL="171450" indent="-171450">
              <a:buFontTx/>
              <a:buChar char="-"/>
            </a:pPr>
            <a:r>
              <a:rPr lang="en-US" baseline="0" dirty="0" smtClean="0"/>
              <a:t>For nearly the next 40 years, computing machines incrementally improved, especially after the introduction of transistors and, later, microprocessors.  But their work was still known as “Data Processing” well into the 1980s. </a:t>
            </a:r>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26</a:t>
            </a:fld>
            <a:endParaRPr lang="en-US"/>
          </a:p>
        </p:txBody>
      </p:sp>
    </p:spTree>
    <p:extLst>
      <p:ext uri="{BB962C8B-B14F-4D97-AF65-F5344CB8AC3E}">
        <p14:creationId xmlns:p14="http://schemas.microsoft.com/office/powerpoint/2010/main" val="1752682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Two subjects are separated from an interrogator who may ask questions using a teleprompt. The interrogator attempts to determine if the test subjects are human</a:t>
            </a:r>
            <a:r>
              <a:rPr lang="en-US" baseline="0" dirty="0" smtClean="0"/>
              <a:t> or computer.</a:t>
            </a:r>
          </a:p>
          <a:p>
            <a:pPr marL="171450" indent="-171450">
              <a:buFontTx/>
              <a:buChar char="-"/>
            </a:pPr>
            <a:r>
              <a:rPr lang="en-US" sz="1200" b="0" i="0" kern="1200" dirty="0" smtClean="0">
                <a:solidFill>
                  <a:schemeClr val="tx1"/>
                </a:solidFill>
                <a:effectLst/>
                <a:latin typeface="Arial" charset="0"/>
                <a:ea typeface="ＭＳ Ｐゴシック" charset="-128"/>
                <a:cs typeface="+mn-cs"/>
              </a:rPr>
              <a:t>If more than 30% of the judges</a:t>
            </a:r>
            <a:r>
              <a:rPr lang="en-US" sz="1200" b="0" i="0" kern="1200" baseline="0" dirty="0" smtClean="0">
                <a:solidFill>
                  <a:schemeClr val="tx1"/>
                </a:solidFill>
                <a:effectLst/>
                <a:latin typeface="Arial" charset="0"/>
                <a:ea typeface="ＭＳ Ｐゴシック" charset="-128"/>
                <a:cs typeface="+mn-cs"/>
              </a:rPr>
              <a:t> mistook the program for human, the machine passes. The best computer contestants have required almost an hour to crack</a:t>
            </a:r>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27</a:t>
            </a:fld>
            <a:endParaRPr lang="en-US"/>
          </a:p>
        </p:txBody>
      </p:sp>
    </p:spTree>
    <p:extLst>
      <p:ext uri="{BB962C8B-B14F-4D97-AF65-F5344CB8AC3E}">
        <p14:creationId xmlns:p14="http://schemas.microsoft.com/office/powerpoint/2010/main" val="1203446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Chest master Gary</a:t>
            </a:r>
            <a:r>
              <a:rPr lang="en-US" baseline="0" dirty="0" smtClean="0"/>
              <a:t> Kasparov versus Deep Blue. It wasn’t programmed to play chess. It was programmed to play </a:t>
            </a:r>
            <a:r>
              <a:rPr lang="en-US" i="1" baseline="0" dirty="0" smtClean="0"/>
              <a:t>Kasparov</a:t>
            </a:r>
            <a:r>
              <a:rPr lang="en-US" i="1" baseline="0" dirty="0" smtClean="0"/>
              <a:t>.</a:t>
            </a:r>
            <a:endParaRPr lang="en-US" i="1" baseline="0" dirty="0" smtClean="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28</a:t>
            </a:fld>
            <a:endParaRPr lang="en-US"/>
          </a:p>
        </p:txBody>
      </p:sp>
    </p:spTree>
    <p:extLst>
      <p:ext uri="{BB962C8B-B14F-4D97-AF65-F5344CB8AC3E}">
        <p14:creationId xmlns:p14="http://schemas.microsoft.com/office/powerpoint/2010/main" val="2478410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0" dirty="0" smtClean="0"/>
              <a:t>Similarly,</a:t>
            </a:r>
            <a:r>
              <a:rPr lang="en-US" i="0" baseline="0" dirty="0" smtClean="0"/>
              <a:t> IBM’s Watson is programmed to understand the intersection of natural language and the most common questions (via wolfram alpha). </a:t>
            </a:r>
            <a:endParaRPr lang="en-US" i="0"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29</a:t>
            </a:fld>
            <a:endParaRPr lang="en-US"/>
          </a:p>
        </p:txBody>
      </p:sp>
    </p:spTree>
    <p:extLst>
      <p:ext uri="{BB962C8B-B14F-4D97-AF65-F5344CB8AC3E}">
        <p14:creationId xmlns:p14="http://schemas.microsoft.com/office/powerpoint/2010/main" val="2701489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 they used:</a:t>
            </a:r>
            <a:r>
              <a:rPr lang="en-US" baseline="0" dirty="0" smtClean="0"/>
              <a:t> https://github.com/fivethirtyeight/data/tree/master/pollster-ratings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30</a:t>
            </a:fld>
            <a:endParaRPr lang="en-US"/>
          </a:p>
        </p:txBody>
      </p:sp>
    </p:spTree>
    <p:extLst>
      <p:ext uri="{BB962C8B-B14F-4D97-AF65-F5344CB8AC3E}">
        <p14:creationId xmlns:p14="http://schemas.microsoft.com/office/powerpoint/2010/main" val="245353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 popular blog and website called FiveThirtyEight, taking its name from the number of electors in the US electoral college, is</a:t>
            </a:r>
            <a:r>
              <a:rPr lang="en-US" baseline="0" dirty="0" smtClean="0"/>
              <a:t> a harbinger of the new age of big data, data science, and societally-applicable statistical analysis. It also started a new field known as “data journalism”, because </a:t>
            </a:r>
            <a:r>
              <a:rPr lang="en-US" i="1" baseline="0" dirty="0" smtClean="0"/>
              <a:t>data tells a story</a:t>
            </a:r>
            <a:r>
              <a:rPr lang="en-US" baseline="0" dirty="0" smtClean="0"/>
              <a:t>!</a:t>
            </a:r>
          </a:p>
          <a:p>
            <a:pPr marL="171450" indent="-171450">
              <a:buFontTx/>
              <a:buChar char="-"/>
            </a:pPr>
            <a:r>
              <a:rPr lang="en-US" i="0" baseline="0" dirty="0" smtClean="0"/>
              <a:t>Its founder, Nate Silver, started out as a baseball statistics fanatic. So much so that he started out as a baseball stats number cruncher and made a small fortune selling his first system, PECOTA, to Baseball Prospectus. </a:t>
            </a:r>
          </a:p>
          <a:p>
            <a:pPr marL="171450" indent="-171450">
              <a:buFontTx/>
              <a:buChar char="-"/>
            </a:pPr>
            <a:r>
              <a:rPr lang="en-US" i="0" baseline="0" dirty="0" smtClean="0"/>
              <a:t>PECOTA &amp; Baseball Prospectus have an interesting connection with the other Hollywood favorite marking the coming of </a:t>
            </a:r>
            <a:r>
              <a:rPr lang="en-US" i="0" baseline="0" dirty="0" err="1" smtClean="0"/>
              <a:t>bigdata</a:t>
            </a:r>
            <a:r>
              <a:rPr lang="en-US" i="0" baseline="0" dirty="0" smtClean="0"/>
              <a:t>, </a:t>
            </a:r>
            <a:r>
              <a:rPr lang="en-US" i="1" baseline="0" dirty="0" err="1" smtClean="0"/>
              <a:t>Moneyball</a:t>
            </a:r>
            <a:r>
              <a:rPr lang="en-US" i="1" baseline="0" dirty="0" smtClean="0"/>
              <a:t>.</a:t>
            </a:r>
            <a:endParaRPr lang="en-US" i="0" baseline="0" dirty="0" smtClean="0"/>
          </a:p>
          <a:p>
            <a:pPr marL="171450" indent="-171450">
              <a:buFontTx/>
              <a:buChar char="-"/>
            </a:pPr>
            <a:r>
              <a:rPr lang="en-US" i="0" baseline="0" dirty="0" smtClean="0"/>
              <a:t>While stranded in New Orleans airport, Silver got the idea of quantitatively analyzing the political game because he was sick of political analysts, pollsters, and demographic forecasters making many of the same mistakes as baseball scouts. </a:t>
            </a:r>
          </a:p>
          <a:p>
            <a:pPr marL="171450" indent="-171450">
              <a:buFontTx/>
              <a:buChar char="-"/>
            </a:pPr>
            <a:r>
              <a:rPr lang="en-US" i="0" baseline="0" dirty="0" smtClean="0"/>
              <a:t>FiveThirtyEight went on to correctly call the outcome of 49 of the 50 states in 2008 presidential election, the Democratic loss of seats in the 2010 senate elections, and all 50 state in the 2012 presidential elections. </a:t>
            </a:r>
          </a:p>
          <a:p>
            <a:pPr marL="171450" indent="-171450">
              <a:buFontTx/>
              <a:buChar char="-"/>
            </a:pPr>
            <a:r>
              <a:rPr lang="en-US" i="0" baseline="0" dirty="0" smtClean="0"/>
              <a:t>By comparison, entrenched big money pollsters are a swag. For example, </a:t>
            </a:r>
            <a:r>
              <a:rPr lang="en-US" sz="1200" b="0" i="0" kern="1200" dirty="0" smtClean="0">
                <a:solidFill>
                  <a:schemeClr val="tx1"/>
                </a:solidFill>
                <a:effectLst/>
                <a:latin typeface="Arial" charset="0"/>
                <a:ea typeface="ＭＳ Ｐゴシック" charset="-128"/>
                <a:cs typeface="+mn-cs"/>
              </a:rPr>
              <a:t>Rasmussen Reports "missed on six of its nine swing-state polls“.</a:t>
            </a:r>
          </a:p>
          <a:p>
            <a:pPr marL="171450" indent="-171450">
              <a:buFontTx/>
              <a:buChar char="-"/>
            </a:pPr>
            <a:endParaRPr lang="en-US" i="0"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31</a:t>
            </a:fld>
            <a:endParaRPr lang="en-US"/>
          </a:p>
        </p:txBody>
      </p:sp>
    </p:spTree>
    <p:extLst>
      <p:ext uri="{BB962C8B-B14F-4D97-AF65-F5344CB8AC3E}">
        <p14:creationId xmlns:p14="http://schemas.microsoft.com/office/powerpoint/2010/main" val="2829363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FiveThirtyEight builds on the concepts developed during the era of</a:t>
            </a:r>
            <a:r>
              <a:rPr lang="en-US" baseline="0" dirty="0" smtClean="0"/>
              <a:t> the Ghost Map. </a:t>
            </a:r>
          </a:p>
          <a:p>
            <a:pPr marL="171450" indent="-171450">
              <a:buFontTx/>
              <a:buChar char="-"/>
            </a:pPr>
            <a:r>
              <a:rPr lang="en-US" baseline="0" dirty="0" smtClean="0"/>
              <a:t>By apply deep subject matter expertise on a particular topic along with analysis of available date, 538 correctly identified that Standard &amp; Poor’s analysis of sovereign debt (along with most other financial instruments they sold), were in their words “Substandard &amp; Porous”. </a:t>
            </a:r>
          </a:p>
          <a:p>
            <a:pPr marL="171450" indent="-171450">
              <a:buFontTx/>
              <a:buChar char="-"/>
            </a:pPr>
            <a:r>
              <a:rPr lang="en-US" baseline="0" dirty="0" smtClean="0"/>
              <a:t>Similarly, 538 began to implement predictive analytics, assessing the amount of financial impact a hurricane making landfall in the NYC area could cause. 538 expected between ~$58b to $83b in damages. A year after the event, the Economics &amp; Statistics Administration estimated a $75b price tag.</a:t>
            </a:r>
          </a:p>
          <a:p>
            <a:pPr marL="171450" indent="-171450">
              <a:buFontTx/>
              <a:buChar char="-"/>
            </a:pPr>
            <a:r>
              <a:rPr lang="en-US" baseline="0" dirty="0" smtClean="0"/>
              <a:t>Critics now argue against something that was rarely, if ever argued about in previous generations, the data itself. </a:t>
            </a:r>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32</a:t>
            </a:fld>
            <a:endParaRPr lang="en-US"/>
          </a:p>
        </p:txBody>
      </p:sp>
    </p:spTree>
    <p:extLst>
      <p:ext uri="{BB962C8B-B14F-4D97-AF65-F5344CB8AC3E}">
        <p14:creationId xmlns:p14="http://schemas.microsoft.com/office/powerpoint/2010/main" val="3808563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What happens when demand goes up and supply goes down? </a:t>
            </a:r>
          </a:p>
          <a:p>
            <a:pPr marL="171450" indent="-171450">
              <a:buFontTx/>
              <a:buChar char="-"/>
            </a:pPr>
            <a:r>
              <a:rPr lang="en-US" sz="1200" b="0" i="0" kern="1200" dirty="0" smtClean="0">
                <a:solidFill>
                  <a:schemeClr val="tx1"/>
                </a:solidFill>
                <a:effectLst/>
                <a:latin typeface="Arial" charset="0"/>
                <a:ea typeface="ＭＳ Ｐゴシック" charset="-128"/>
                <a:cs typeface="+mn-cs"/>
              </a:rPr>
              <a:t>“Shortage of skilled staff will persist. In the U.S. </a:t>
            </a:r>
            <a:r>
              <a:rPr lang="en-US" sz="1200" b="0" i="0" kern="1200" smtClean="0">
                <a:solidFill>
                  <a:schemeClr val="tx1"/>
                </a:solidFill>
                <a:effectLst/>
                <a:latin typeface="Arial" charset="0"/>
                <a:ea typeface="ＭＳ Ｐゴシック" charset="-128"/>
                <a:cs typeface="+mn-cs"/>
              </a:rPr>
              <a:t>alone there will be 181,000 deep analytics roles in 2018 and five times that many positions requiring related skills in data management and interpretation,” IDC predicted.</a:t>
            </a:r>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2</a:t>
            </a:fld>
            <a:endParaRPr lang="en-US"/>
          </a:p>
        </p:txBody>
      </p:sp>
    </p:spTree>
    <p:extLst>
      <p:ext uri="{BB962C8B-B14F-4D97-AF65-F5344CB8AC3E}">
        <p14:creationId xmlns:p14="http://schemas.microsoft.com/office/powerpoint/2010/main" val="2601403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Critics now argue against something that was rarely, if ever argued about in previous generations, the data itself. Whereas previous generations, would argue about the decisions made based upon available data, new lines of criticism are springing up that data and/or the algorithms used to assess the underlying data are intentionally constructed with bias to support a given line of thought. </a:t>
            </a:r>
          </a:p>
          <a:p>
            <a:pPr marL="171450" indent="-171450">
              <a:buFontTx/>
              <a:buChar char="-"/>
            </a:pPr>
            <a:r>
              <a:rPr lang="en-US" baseline="0" dirty="0" smtClean="0"/>
              <a:t>http://www.theguardian.com/data </a:t>
            </a:r>
          </a:p>
          <a:p>
            <a:pPr marL="171450" indent="-171450">
              <a:buFontTx/>
              <a:buChar char="-"/>
            </a:pPr>
            <a:r>
              <a:rPr lang="en-US" dirty="0" smtClean="0"/>
              <a:t>http://www.gartner.com/smarterwithgartner/wake-up-to-the-algorithm-economy/ </a:t>
            </a:r>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33</a:t>
            </a:fld>
            <a:endParaRPr lang="en-US"/>
          </a:p>
        </p:txBody>
      </p:sp>
    </p:spTree>
    <p:extLst>
      <p:ext uri="{BB962C8B-B14F-4D97-AF65-F5344CB8AC3E}">
        <p14:creationId xmlns:p14="http://schemas.microsoft.com/office/powerpoint/2010/main" val="4269319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C5F92743-6AF9-457E-8444-DEEC4396519E}" type="slidenum">
              <a:rPr lang="en-US"/>
              <a:pPr/>
              <a:t>34</a:t>
            </a:fld>
            <a:endParaRPr lang="en-US"/>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15929143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What’s the difference between a narrative and a story? A</a:t>
            </a:r>
            <a:r>
              <a:rPr lang="en-US" baseline="0" dirty="0" smtClean="0"/>
              <a:t> narrative is a coherent set of many stories all leading towards the same fundamental conclusions, values, or points.</a:t>
            </a:r>
          </a:p>
          <a:p>
            <a:r>
              <a:rPr lang="en-US" sz="1200" dirty="0" smtClean="0"/>
              <a:t>They figure out the story explaining their data.</a:t>
            </a:r>
          </a:p>
          <a:p>
            <a:r>
              <a:rPr lang="en-US" sz="1200" dirty="0" smtClean="0"/>
              <a:t>They build a narrative about their data so that it is a memorable, impactful, and personal. </a:t>
            </a:r>
          </a:p>
          <a:p>
            <a:r>
              <a:rPr lang="en-US" sz="1200" dirty="0" smtClean="0"/>
              <a:t>They parse out the emotional power, as well as the intellectual power, of their story in order to persuade. </a:t>
            </a:r>
          </a:p>
          <a:p>
            <a:r>
              <a:rPr lang="en-US" sz="1200" dirty="0" smtClean="0"/>
              <a:t>They seek to understand the impact of their data and, once done, ask new questions of it.</a:t>
            </a:r>
          </a:p>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35</a:t>
            </a:fld>
            <a:endParaRPr lang="en-US"/>
          </a:p>
        </p:txBody>
      </p:sp>
    </p:spTree>
    <p:extLst>
      <p:ext uri="{BB962C8B-B14F-4D97-AF65-F5344CB8AC3E}">
        <p14:creationId xmlns:p14="http://schemas.microsoft.com/office/powerpoint/2010/main" val="2436160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kern="1200" dirty="0" smtClean="0">
                <a:solidFill>
                  <a:schemeClr val="tx1"/>
                </a:solidFill>
                <a:effectLst/>
                <a:latin typeface="Arial" charset="0"/>
                <a:ea typeface="ＭＳ Ｐゴシック" charset="-128"/>
                <a:cs typeface="+mn-cs"/>
              </a:rPr>
              <a:t>PURPOSE</a:t>
            </a:r>
            <a:r>
              <a:rPr lang="en-US" sz="1200" b="1" i="0" kern="1200" baseline="0" dirty="0" smtClean="0">
                <a:solidFill>
                  <a:schemeClr val="tx1"/>
                </a:solidFill>
                <a:effectLst/>
                <a:latin typeface="Arial" charset="0"/>
                <a:ea typeface="ＭＳ Ｐゴシック" charset="-128"/>
                <a:cs typeface="+mn-cs"/>
              </a:rPr>
              <a:t> vs EGO:</a:t>
            </a:r>
          </a:p>
          <a:p>
            <a:pPr marL="628650" lvl="1" indent="-171450">
              <a:buFont typeface="Arial" panose="020B0604020202020204" pitchFamily="34" charset="0"/>
              <a:buChar char="•"/>
            </a:pPr>
            <a:r>
              <a:rPr lang="en-US" sz="1200" b="0" i="0" kern="1200" baseline="0" dirty="0" smtClean="0">
                <a:solidFill>
                  <a:schemeClr val="tx1"/>
                </a:solidFill>
                <a:effectLst/>
                <a:latin typeface="Arial" charset="0"/>
                <a:ea typeface="ＭＳ Ｐゴシック" charset="-128"/>
                <a:cs typeface="+mn-cs"/>
              </a:rPr>
              <a:t>Many data platforms are become so specialized that they excel in specific industry </a:t>
            </a:r>
            <a:r>
              <a:rPr lang="en-US" sz="1200" b="0" i="0" kern="1200" baseline="0" dirty="0" err="1" smtClean="0">
                <a:solidFill>
                  <a:schemeClr val="tx1"/>
                </a:solidFill>
                <a:effectLst/>
                <a:latin typeface="Arial" charset="0"/>
                <a:ea typeface="ＭＳ Ｐゴシック" charset="-128"/>
                <a:cs typeface="+mn-cs"/>
              </a:rPr>
              <a:t>verticles</a:t>
            </a:r>
            <a:r>
              <a:rPr lang="en-US" sz="1200" b="0" i="0" kern="1200" baseline="0" dirty="0" smtClean="0">
                <a:solidFill>
                  <a:schemeClr val="tx1"/>
                </a:solidFill>
                <a:effectLst/>
                <a:latin typeface="Arial" charset="0"/>
                <a:ea typeface="ＭＳ Ｐゴシック" charset="-128"/>
                <a:cs typeface="+mn-cs"/>
              </a:rPr>
              <a:t>.</a:t>
            </a:r>
            <a:endParaRPr lang="en-US" sz="1200" b="0" i="0" kern="1200" dirty="0" smtClean="0">
              <a:solidFill>
                <a:schemeClr val="tx1"/>
              </a:solidFill>
              <a:effectLst/>
              <a:latin typeface="Arial" charset="0"/>
              <a:ea typeface="ＭＳ Ｐゴシック" charset="-128"/>
              <a:cs typeface="+mn-cs"/>
            </a:endParaRPr>
          </a:p>
          <a:p>
            <a:pPr marL="171450" indent="-171450">
              <a:buFont typeface="Arial" panose="020B0604020202020204" pitchFamily="34" charset="0"/>
              <a:buChar char="•"/>
            </a:pPr>
            <a:r>
              <a:rPr lang="en-US" sz="1200" b="1" i="0" kern="1200" dirty="0" smtClean="0">
                <a:solidFill>
                  <a:schemeClr val="tx1"/>
                </a:solidFill>
                <a:effectLst/>
                <a:latin typeface="Arial" charset="0"/>
                <a:ea typeface="ＭＳ Ｐゴシック" charset="-128"/>
                <a:cs typeface="+mn-cs"/>
              </a:rPr>
              <a:t>OVERCHOICE</a:t>
            </a:r>
            <a:r>
              <a:rPr lang="en-US" sz="1200" b="0" i="0" kern="1200" dirty="0" smtClean="0">
                <a:solidFill>
                  <a:schemeClr val="tx1"/>
                </a:solidFill>
                <a:effectLst/>
                <a:latin typeface="Arial" charset="0"/>
                <a:ea typeface="ＭＳ Ｐゴシック" charset="-128"/>
                <a:cs typeface="+mn-cs"/>
              </a:rPr>
              <a:t>:</a:t>
            </a:r>
          </a:p>
          <a:p>
            <a:pPr marL="628650" lvl="1" indent="-171450">
              <a:buFont typeface="Arial" panose="020B0604020202020204" pitchFamily="34" charset="0"/>
              <a:buChar char="•"/>
            </a:pPr>
            <a:r>
              <a:rPr lang="en-US" sz="1200" b="0" i="0" kern="1200" dirty="0" smtClean="0">
                <a:solidFill>
                  <a:schemeClr val="tx1"/>
                </a:solidFill>
                <a:effectLst/>
                <a:latin typeface="Arial" charset="0"/>
                <a:ea typeface="ＭＳ Ｐゴシック" charset="-128"/>
                <a:cs typeface="+mn-cs"/>
              </a:rPr>
              <a:t>The number of active automobile manufacturers dropped from 253 in 1908 to only 44 in 1929, with about 80 percent of the industry’s output accounted for by the big three. </a:t>
            </a:r>
          </a:p>
          <a:p>
            <a:pPr marL="628650" lvl="1" indent="-171450">
              <a:buFont typeface="Arial" panose="020B0604020202020204" pitchFamily="34" charset="0"/>
              <a:buChar char="•"/>
            </a:pPr>
            <a:r>
              <a:rPr lang="en-US" sz="1200" b="0" i="0" u="sng" kern="1200" dirty="0" smtClean="0">
                <a:solidFill>
                  <a:schemeClr val="tx1"/>
                </a:solidFill>
                <a:effectLst/>
                <a:latin typeface="Arial" charset="0"/>
                <a:ea typeface="ＭＳ Ｐゴシック" charset="-128"/>
                <a:cs typeface="+mn-cs"/>
              </a:rPr>
              <a:t>The Paradox of Choice</a:t>
            </a:r>
            <a:r>
              <a:rPr lang="en-US" sz="1200" b="0" i="0" kern="1200" dirty="0" smtClean="0">
                <a:solidFill>
                  <a:schemeClr val="tx1"/>
                </a:solidFill>
                <a:effectLst/>
                <a:latin typeface="Arial" charset="0"/>
                <a:ea typeface="ＭＳ Ｐゴシック" charset="-128"/>
                <a:cs typeface="+mn-cs"/>
              </a:rPr>
              <a:t> by Barry Schwartz, also known as “</a:t>
            </a:r>
            <a:r>
              <a:rPr lang="en-US" sz="1200" b="0" i="0" kern="1200" dirty="0" err="1" smtClean="0">
                <a:solidFill>
                  <a:schemeClr val="tx1"/>
                </a:solidFill>
                <a:effectLst/>
                <a:latin typeface="Arial" charset="0"/>
                <a:ea typeface="ＭＳ Ｐゴシック" charset="-128"/>
                <a:cs typeface="+mn-cs"/>
              </a:rPr>
              <a:t>overchoice</a:t>
            </a:r>
            <a:r>
              <a:rPr lang="en-US" sz="1200" b="0" i="0" kern="1200" dirty="0" smtClean="0">
                <a:solidFill>
                  <a:schemeClr val="tx1"/>
                </a:solidFill>
                <a:effectLst/>
                <a:latin typeface="Arial" charset="0"/>
                <a:ea typeface="ＭＳ Ｐゴシック" charset="-128"/>
                <a:cs typeface="+mn-cs"/>
              </a:rPr>
              <a:t>”.</a:t>
            </a:r>
          </a:p>
          <a:p>
            <a:pPr marL="628650" lvl="1" indent="-171450">
              <a:buFont typeface="Arial" panose="020B0604020202020204" pitchFamily="34" charset="0"/>
              <a:buChar char="•"/>
            </a:pPr>
            <a:r>
              <a:rPr lang="en-US" sz="1200" b="0" i="0" kern="1200" dirty="0" err="1" smtClean="0">
                <a:solidFill>
                  <a:schemeClr val="tx1"/>
                </a:solidFill>
                <a:effectLst/>
                <a:latin typeface="Arial" charset="0"/>
                <a:ea typeface="ＭＳ Ｐゴシック" charset="-128"/>
                <a:cs typeface="+mn-cs"/>
              </a:rPr>
              <a:t>Overchoice</a:t>
            </a:r>
            <a:r>
              <a:rPr lang="en-US" sz="1200" b="0" i="0" kern="1200" dirty="0" smtClean="0">
                <a:solidFill>
                  <a:schemeClr val="tx1"/>
                </a:solidFill>
                <a:effectLst/>
                <a:latin typeface="Arial" charset="0"/>
                <a:ea typeface="ＭＳ Ｐゴシック" charset="-128"/>
                <a:cs typeface="+mn-cs"/>
              </a:rPr>
              <a:t> leads to an over-reliance</a:t>
            </a:r>
            <a:r>
              <a:rPr lang="en-US" sz="1200" b="0" i="0" kern="1200" baseline="0" dirty="0" smtClean="0">
                <a:solidFill>
                  <a:schemeClr val="tx1"/>
                </a:solidFill>
                <a:effectLst/>
                <a:latin typeface="Arial" charset="0"/>
                <a:ea typeface="ＭＳ Ｐゴシック" charset="-128"/>
                <a:cs typeface="+mn-cs"/>
              </a:rPr>
              <a:t> on anecdotal evidence (sales persuasion) and less on empirical analysis and research. </a:t>
            </a:r>
            <a:endParaRPr lang="en-US" sz="1200" b="0" i="0" kern="1200" dirty="0" smtClean="0">
              <a:solidFill>
                <a:schemeClr val="tx1"/>
              </a:solidFill>
              <a:effectLst/>
              <a:latin typeface="Arial" charset="0"/>
              <a:ea typeface="ＭＳ Ｐゴシック" charset="-128"/>
              <a:cs typeface="+mn-cs"/>
            </a:endParaRPr>
          </a:p>
          <a:p>
            <a:pPr marL="628650" lvl="1" indent="-171450">
              <a:buFont typeface="Arial" panose="020B0604020202020204" pitchFamily="34" charset="0"/>
              <a:buChar char="•"/>
            </a:pPr>
            <a:r>
              <a:rPr lang="en-US" sz="1200" b="0" i="0" kern="1200" dirty="0" smtClean="0">
                <a:solidFill>
                  <a:schemeClr val="tx1"/>
                </a:solidFill>
                <a:effectLst/>
                <a:latin typeface="Arial" charset="0"/>
                <a:ea typeface="ＭＳ Ｐゴシック" charset="-128"/>
                <a:cs typeface="+mn-cs"/>
              </a:rPr>
              <a:t>The</a:t>
            </a:r>
            <a:r>
              <a:rPr lang="en-US" sz="1200" b="0" i="0" kern="1200" baseline="0" dirty="0" smtClean="0">
                <a:solidFill>
                  <a:schemeClr val="tx1"/>
                </a:solidFill>
                <a:effectLst/>
                <a:latin typeface="Arial" charset="0"/>
                <a:ea typeface="ＭＳ Ｐゴシック" charset="-128"/>
                <a:cs typeface="+mn-cs"/>
              </a:rPr>
              <a:t> more choice, the more the likelihood of buyers remorse. </a:t>
            </a:r>
          </a:p>
          <a:p>
            <a:pPr marL="171450" indent="-171450">
              <a:buFont typeface="Arial" panose="020B0604020202020204" pitchFamily="34" charset="0"/>
              <a:buChar char="•"/>
            </a:pPr>
            <a:r>
              <a:rPr lang="en-US" sz="1200" b="1" i="0" kern="1200" baseline="0" dirty="0" smtClean="0">
                <a:solidFill>
                  <a:schemeClr val="tx1"/>
                </a:solidFill>
                <a:effectLst/>
                <a:latin typeface="Arial" charset="0"/>
                <a:ea typeface="ＭＳ Ｐゴシック" charset="-128"/>
                <a:cs typeface="+mn-cs"/>
              </a:rPr>
              <a:t>FEATURES vs FRAMEWORKS</a:t>
            </a:r>
            <a:r>
              <a:rPr lang="en-US" sz="1200" b="0" i="0" kern="1200" baseline="0" dirty="0" smtClean="0">
                <a:solidFill>
                  <a:schemeClr val="tx1"/>
                </a:solidFill>
                <a:effectLst/>
                <a:latin typeface="Arial" charset="0"/>
                <a:ea typeface="ＭＳ Ｐゴシック" charset="-128"/>
                <a:cs typeface="+mn-cs"/>
              </a:rPr>
              <a:t>:</a:t>
            </a:r>
          </a:p>
          <a:p>
            <a:pPr marL="628650" lvl="1" indent="-171450">
              <a:buFont typeface="Arial" panose="020B0604020202020204" pitchFamily="34" charset="0"/>
              <a:buChar char="•"/>
            </a:pPr>
            <a:r>
              <a:rPr lang="en-US" sz="1200" b="0" i="0" kern="1200" baseline="0" dirty="0" smtClean="0">
                <a:solidFill>
                  <a:schemeClr val="tx1"/>
                </a:solidFill>
                <a:effectLst/>
                <a:latin typeface="Arial" charset="0"/>
                <a:ea typeface="ＭＳ Ｐゴシック" charset="-128"/>
                <a:cs typeface="+mn-cs"/>
              </a:rPr>
              <a:t>When assessing NoSQL or non-MSSQL choices, remember that most open-source platforms are only frameworks. It’s like they’ve supplied you a lumber yard, and you now </a:t>
            </a:r>
            <a:endParaRPr lang="en-US" sz="1200" b="0" i="0" kern="1200" dirty="0" smtClean="0">
              <a:solidFill>
                <a:schemeClr val="tx1"/>
              </a:solidFill>
              <a:effectLst/>
              <a:latin typeface="Arial" charset="0"/>
              <a:ea typeface="ＭＳ Ｐゴシック" charset="-128"/>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36</a:t>
            </a:fld>
            <a:endParaRPr lang="en-US"/>
          </a:p>
        </p:txBody>
      </p:sp>
    </p:spTree>
    <p:extLst>
      <p:ext uri="{BB962C8B-B14F-4D97-AF65-F5344CB8AC3E}">
        <p14:creationId xmlns:p14="http://schemas.microsoft.com/office/powerpoint/2010/main" val="1309981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7/7/2017 4:04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37</a:t>
            </a:fld>
            <a:endParaRPr lang="en-US" dirty="0"/>
          </a:p>
        </p:txBody>
      </p:sp>
      <p:sp>
        <p:nvSpPr>
          <p:cNvPr id="12" name="Slide Image Placeholder 11"/>
          <p:cNvSpPr>
            <a:spLocks noGrp="1" noRot="1" noChangeAspect="1"/>
          </p:cNvSpPr>
          <p:nvPr>
            <p:ph type="sldImg"/>
          </p:nvPr>
        </p:nvSpPr>
        <p:spPr>
          <a:xfrm>
            <a:off x="914400" y="457200"/>
            <a:ext cx="4978400" cy="2801938"/>
          </a:xfrm>
        </p:spPr>
      </p:sp>
      <p:sp>
        <p:nvSpPr>
          <p:cNvPr id="13" name="Notes Placeholder 1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803804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C5F92743-6AF9-457E-8444-DEEC4396519E}" type="slidenum">
              <a:rPr lang="en-US"/>
              <a:pPr/>
              <a:t>3</a:t>
            </a:fld>
            <a:endParaRPr lang="en-US"/>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1027741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C5F92743-6AF9-457E-8444-DEEC4396519E}" type="slidenum">
              <a:rPr lang="en-US"/>
              <a:pPr/>
              <a:t>5</a:t>
            </a:fld>
            <a:endParaRPr lang="en-US"/>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xfrm>
            <a:off x="685800" y="4343400"/>
            <a:ext cx="5486400" cy="4114800"/>
          </a:xfrm>
          <a:noFill/>
          <a:ln/>
        </p:spPr>
        <p:txBody>
          <a:bodyPr/>
          <a:lstStyle/>
          <a:p>
            <a:pPr marL="171450" indent="-171450" eaLnBrk="1" hangingPunct="1">
              <a:buFontTx/>
              <a:buChar char="-"/>
            </a:pPr>
            <a:r>
              <a:rPr lang="en-US" baseline="0" dirty="0" smtClean="0"/>
              <a:t>Data tells a story. If I’m a developer or a DBA for an oncology practice, our data tells the story of a group of people struggling to overcome cancer. What therapies have the used? What was their health outside of the diagnosis of cancer? Were they young with their whole life in front of them or advanced in years and approaching their sunset years anyway? Our data could tell that story, … if we wanted it to.</a:t>
            </a:r>
          </a:p>
          <a:p>
            <a:pPr marL="171450" indent="-171450" eaLnBrk="1" hangingPunct="1">
              <a:buFontTx/>
              <a:buChar char="-"/>
            </a:pPr>
            <a:r>
              <a:rPr lang="en-US" baseline="0" dirty="0" smtClean="0"/>
              <a:t>As data professionals, we’re the MOST empowered people in IT to tell our story. Yet, we seldom do. Why is that?</a:t>
            </a:r>
            <a:endParaRPr lang="en-US" dirty="0" smtClean="0"/>
          </a:p>
        </p:txBody>
      </p:sp>
    </p:spTree>
    <p:extLst>
      <p:ext uri="{BB962C8B-B14F-4D97-AF65-F5344CB8AC3E}">
        <p14:creationId xmlns:p14="http://schemas.microsoft.com/office/powerpoint/2010/main" val="3551684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dirty="0" smtClean="0"/>
              <a:t>First, let’s talk about stories. Stories</a:t>
            </a:r>
            <a:r>
              <a:rPr lang="en-US" baseline="0" dirty="0" smtClean="0"/>
              <a:t> are important because they are meaningful.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smtClean="0"/>
              <a:t>They resonate within our psyche and help us to determine our baseline for decision-making. That is, our values.</a:t>
            </a:r>
          </a:p>
          <a:p>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6</a:t>
            </a:fld>
            <a:endParaRPr lang="en-US"/>
          </a:p>
        </p:txBody>
      </p:sp>
    </p:spTree>
    <p:extLst>
      <p:ext uri="{BB962C8B-B14F-4D97-AF65-F5344CB8AC3E}">
        <p14:creationId xmlns:p14="http://schemas.microsoft.com/office/powerpoint/2010/main" val="1708021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dirty="0" smtClean="0"/>
              <a:t>Memorable</a:t>
            </a:r>
            <a:r>
              <a:rPr lang="en-US" dirty="0" smtClean="0"/>
              <a:t>: data and statistics are processed solely</a:t>
            </a:r>
            <a:r>
              <a:rPr lang="en-US" baseline="0" dirty="0" smtClean="0"/>
              <a:t> by the parts of the brain that process language. There is no emotional component to that brain process. Stories, on the other hand, can engage the entire brain, including emotions and even sensory regions of the brain. </a:t>
            </a:r>
          </a:p>
          <a:p>
            <a:pPr marL="171450" indent="-171450">
              <a:buFontTx/>
              <a:buChar char="-"/>
            </a:pPr>
            <a:r>
              <a:rPr lang="en-US" b="1" dirty="0" smtClean="0"/>
              <a:t>Impact</a:t>
            </a:r>
            <a:r>
              <a:rPr lang="en-US" baseline="0" dirty="0" smtClean="0"/>
              <a:t> is measured in terms of impact on a single human. Statistics do not persuade. </a:t>
            </a:r>
            <a:r>
              <a:rPr lang="en-US" i="1" baseline="0" dirty="0" smtClean="0"/>
              <a:t>Use the anecdote of college fundraisers.</a:t>
            </a:r>
          </a:p>
          <a:p>
            <a:pPr marL="171450" indent="-171450">
              <a:buFontTx/>
              <a:buChar char="-"/>
            </a:pPr>
            <a:r>
              <a:rPr lang="en-US" b="1" dirty="0" smtClean="0"/>
              <a:t>Personal</a:t>
            </a:r>
            <a:r>
              <a:rPr lang="en-US" dirty="0" smtClean="0"/>
              <a:t> stories</a:t>
            </a:r>
            <a:r>
              <a:rPr lang="en-US" baseline="0" dirty="0" smtClean="0"/>
              <a:t> connect to an emotionally significant component of the person’s psyche. Why do teenagers love horror movies? Because being scared resonates with them emotionally as they go through monumental hurdles of meeting new people, going to new schools, worry about bullies or fitting in. </a:t>
            </a:r>
            <a:r>
              <a:rPr lang="en-US" dirty="0" smtClean="0"/>
              <a:t>Meaning can be extract from a story only where there’s a personal connection. And when a story is well told,</a:t>
            </a:r>
            <a:r>
              <a:rPr lang="en-US" baseline="0" dirty="0" smtClean="0"/>
              <a:t> they connect not just with the characters in the story, but also with the storyteller. </a:t>
            </a:r>
            <a:r>
              <a:rPr lang="en-US" i="1" baseline="0" dirty="0" smtClean="0"/>
              <a:t>Use the anecdote about “</a:t>
            </a:r>
            <a:r>
              <a:rPr lang="en-US" i="1" baseline="0" dirty="0" err="1" smtClean="0"/>
              <a:t>rockstar</a:t>
            </a:r>
            <a:r>
              <a:rPr lang="en-US" i="1" baseline="0" dirty="0" smtClean="0"/>
              <a:t>” preachers.</a:t>
            </a:r>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7</a:t>
            </a:fld>
            <a:endParaRPr lang="en-US"/>
          </a:p>
        </p:txBody>
      </p:sp>
    </p:spTree>
    <p:extLst>
      <p:ext uri="{BB962C8B-B14F-4D97-AF65-F5344CB8AC3E}">
        <p14:creationId xmlns:p14="http://schemas.microsoft.com/office/powerpoint/2010/main" val="2811883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Conventional</a:t>
            </a:r>
            <a:r>
              <a:rPr lang="en-US" baseline="0" dirty="0" smtClean="0"/>
              <a:t> wisdom used to say that </a:t>
            </a:r>
            <a:r>
              <a:rPr lang="en-US" baseline="0" dirty="0" err="1" smtClean="0"/>
              <a:t>ppl</a:t>
            </a:r>
            <a:r>
              <a:rPr lang="en-US" baseline="0" dirty="0" smtClean="0"/>
              <a:t> make decisions from a rational place.</a:t>
            </a:r>
          </a:p>
          <a:p>
            <a:pPr marL="171450" indent="-171450">
              <a:buFontTx/>
              <a:buChar char="-"/>
            </a:pPr>
            <a:r>
              <a:rPr lang="en-US" baseline="0" dirty="0" smtClean="0"/>
              <a:t>What science now shows is that we make decisions based on our emotions … and then later use logic, facts, and data to back up those decisions.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8</a:t>
            </a:fld>
            <a:endParaRPr lang="en-US"/>
          </a:p>
        </p:txBody>
      </p:sp>
    </p:spTree>
    <p:extLst>
      <p:ext uri="{BB962C8B-B14F-4D97-AF65-F5344CB8AC3E}">
        <p14:creationId xmlns:p14="http://schemas.microsoft.com/office/powerpoint/2010/main" val="2495874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C4EA5A16-2B95-437E-BD33-FDD061C855DD}" type="slidenum">
              <a:rPr lang="en-US" smtClean="0"/>
              <a:pPr>
                <a:defRPr/>
              </a:pPr>
              <a:t>9</a:t>
            </a:fld>
            <a:endParaRPr lang="en-US"/>
          </a:p>
        </p:txBody>
      </p:sp>
    </p:spTree>
    <p:extLst>
      <p:ext uri="{BB962C8B-B14F-4D97-AF65-F5344CB8AC3E}">
        <p14:creationId xmlns:p14="http://schemas.microsoft.com/office/powerpoint/2010/main" val="2478812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50000">
              <a:schemeClr val="bg1">
                <a:tint val="80000"/>
                <a:satMod val="250000"/>
              </a:schemeClr>
            </a:gs>
            <a:gs pos="76000">
              <a:schemeClr val="bg1">
                <a:tint val="90000"/>
                <a:shade val="90000"/>
                <a:satMod val="200000"/>
              </a:schemeClr>
            </a:gs>
            <a:gs pos="92000">
              <a:schemeClr val="accent1">
                <a:lumMod val="90000"/>
              </a:schemeClr>
            </a:gs>
          </a:gsLst>
          <a:lin ang="1338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7206"/>
            <a:ext cx="7772400" cy="1492249"/>
          </a:xfrm>
        </p:spPr>
        <p:txBody>
          <a:bodyPr anchor="b">
            <a:noAutofit/>
          </a:bodyPr>
          <a:lstStyle>
            <a:lvl1pPr>
              <a:lnSpc>
                <a:spcPct val="100000"/>
              </a:lnSpc>
              <a:defRPr sz="3000">
                <a:effectLst/>
                <a:latin typeface="Franklin Gothic Medium"/>
                <a:cs typeface="Franklin Gothic Medium"/>
              </a:defRPr>
            </a:lvl1pPr>
          </a:lstStyle>
          <a:p>
            <a:r>
              <a:rPr lang="en-US" dirty="0" smtClean="0"/>
              <a:t>Title…</a:t>
            </a:r>
            <a:endParaRPr lang="en-US" dirty="0"/>
          </a:p>
        </p:txBody>
      </p:sp>
      <p:sp>
        <p:nvSpPr>
          <p:cNvPr id="3" name="Subtitle 2"/>
          <p:cNvSpPr>
            <a:spLocks noGrp="1"/>
          </p:cNvSpPr>
          <p:nvPr>
            <p:ph type="subTitle" idx="1" hasCustomPrompt="1"/>
          </p:nvPr>
        </p:nvSpPr>
        <p:spPr>
          <a:xfrm>
            <a:off x="1371600" y="2571808"/>
            <a:ext cx="6400800" cy="914400"/>
          </a:xfrm>
        </p:spPr>
        <p:txBody>
          <a:bodyPr>
            <a:normAutofit/>
          </a:bodyPr>
          <a:lstStyle>
            <a:lvl1pPr marL="0" indent="0" algn="ctr">
              <a:buNone/>
              <a:defRPr sz="2400">
                <a:solidFill>
                  <a:schemeClr val="accent1">
                    <a:lumMod val="50000"/>
                  </a:schemeClr>
                </a:solidFill>
                <a:latin typeface="Franklin Gothic Book"/>
                <a:cs typeface="Franklin Gothic Book"/>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smtClean="0"/>
              <a:t>Name and Title</a:t>
            </a:r>
          </a:p>
          <a:p>
            <a:r>
              <a:rPr lang="en-US" dirty="0" smtClean="0"/>
              <a:t>SQL Sentry</a:t>
            </a:r>
            <a:endParaRPr lang="en-US" dirty="0"/>
          </a:p>
        </p:txBody>
      </p:sp>
      <p:sp>
        <p:nvSpPr>
          <p:cNvPr id="9" name="Rectangle 8"/>
          <p:cNvSpPr/>
          <p:nvPr/>
        </p:nvSpPr>
        <p:spPr>
          <a:xfrm>
            <a:off x="8" y="-12700"/>
            <a:ext cx="9148233" cy="101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175"/>
            <a:endParaRPr lang="en-US" sz="1013">
              <a:solidFill>
                <a:prstClr val="white"/>
              </a:solidFill>
            </a:endParaRPr>
          </a:p>
        </p:txBody>
      </p:sp>
    </p:spTree>
    <p:extLst>
      <p:ext uri="{BB962C8B-B14F-4D97-AF65-F5344CB8AC3E}">
        <p14:creationId xmlns:p14="http://schemas.microsoft.com/office/powerpoint/2010/main" val="41256362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9349206"/>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05981"/>
            <a:ext cx="2057400" cy="4388644"/>
          </a:xfrm>
        </p:spPr>
        <p:txBody>
          <a:bodyPr vert="eaVert"/>
          <a:lstStyle/>
          <a:p>
            <a:r>
              <a:rPr lang="en-US" dirty="0" smtClean="0"/>
              <a:t>Master title</a:t>
            </a:r>
            <a:endParaRPr lang="en-US" dirty="0"/>
          </a:p>
        </p:txBody>
      </p:sp>
      <p:sp>
        <p:nvSpPr>
          <p:cNvPr id="3" name="Vertical Text Placeholder 2"/>
          <p:cNvSpPr>
            <a:spLocks noGrp="1"/>
          </p:cNvSpPr>
          <p:nvPr>
            <p:ph type="body" orient="vert" idx="1"/>
          </p:nvPr>
        </p:nvSpPr>
        <p:spPr>
          <a:xfrm>
            <a:off x="457200" y="205981"/>
            <a:ext cx="6019800" cy="43886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7003573"/>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681645" y="548641"/>
            <a:ext cx="7780712" cy="411480"/>
          </a:xfrm>
        </p:spPr>
        <p:txBody>
          <a:bodyPr>
            <a:noAutofit/>
          </a:bodyPr>
          <a:lstStyle>
            <a:lvl1pPr>
              <a:defRPr sz="3000" baseline="0"/>
            </a:lvl1pPr>
          </a:lstStyle>
          <a:p>
            <a:r>
              <a:rPr lang="en-US" smtClean="0"/>
              <a:t>Click to edit Master title style</a:t>
            </a:r>
            <a:endParaRPr lang="en-US" dirty="0"/>
          </a:p>
        </p:txBody>
      </p:sp>
      <p:sp>
        <p:nvSpPr>
          <p:cNvPr id="3" name="Content Placeholder 2"/>
          <p:cNvSpPr>
            <a:spLocks noGrp="1"/>
          </p:cNvSpPr>
          <p:nvPr>
            <p:ph idx="1"/>
          </p:nvPr>
        </p:nvSpPr>
        <p:spPr>
          <a:xfrm>
            <a:off x="677924" y="985063"/>
            <a:ext cx="7788165" cy="3510049"/>
          </a:xfrm>
        </p:spPr>
        <p:txBody>
          <a:bodyPr>
            <a:normAutofit/>
          </a:bodyPr>
          <a:lstStyle>
            <a:lvl1pPr>
              <a:buClr>
                <a:srgbClr val="FFCB00"/>
              </a:buClr>
              <a:defRPr>
                <a:solidFill>
                  <a:srgbClr val="404040"/>
                </a:solidFill>
              </a:defRPr>
            </a:lvl1pPr>
            <a:lvl2pPr>
              <a:buClrTx/>
              <a:defRPr>
                <a:solidFill>
                  <a:srgbClr val="404040"/>
                </a:solidFill>
              </a:defRPr>
            </a:lvl2pPr>
            <a:lvl3pPr>
              <a:buClrTx/>
              <a:defRPr>
                <a:solidFill>
                  <a:srgbClr val="404040"/>
                </a:solidFill>
              </a:defRPr>
            </a:lvl3pPr>
            <a:lvl4pPr>
              <a:buClrTx/>
              <a:defRPr>
                <a:solidFill>
                  <a:srgbClr val="404040"/>
                </a:solidFill>
              </a:defRPr>
            </a:lvl4pPr>
            <a:lvl5pPr>
              <a:buClrTx/>
              <a:defRPr>
                <a:solidFill>
                  <a:srgbClr val="404040"/>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4944916"/>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Col,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6" name="Content Placeholder 9"/>
          <p:cNvSpPr>
            <a:spLocks noGrp="1"/>
          </p:cNvSpPr>
          <p:nvPr>
            <p:ph sz="quarter" idx="12" hasCustomPrompt="1"/>
          </p:nvPr>
        </p:nvSpPr>
        <p:spPr>
          <a:xfrm>
            <a:off x="457200" y="890589"/>
            <a:ext cx="3746500" cy="3565922"/>
          </a:xfrm>
        </p:spPr>
        <p:txBody>
          <a:bodyPr/>
          <a:lstStyle>
            <a:lvl1pPr marL="171450" indent="-171450">
              <a:lnSpc>
                <a:spcPct val="95000"/>
              </a:lnSpc>
              <a:spcBef>
                <a:spcPts val="1050"/>
              </a:spcBef>
              <a:spcAft>
                <a:spcPts val="0"/>
              </a:spcAft>
              <a:buClr>
                <a:schemeClr val="accent2"/>
              </a:buClr>
              <a:buSzPct val="100000"/>
              <a:buFont typeface="Arial" pitchFamily="34" charset="0"/>
              <a:buChar char="•"/>
              <a:defRPr baseline="0">
                <a:solidFill>
                  <a:schemeClr val="tx1">
                    <a:lumMod val="75000"/>
                  </a:schemeClr>
                </a:solidFill>
              </a:defRPr>
            </a:lvl1pPr>
            <a:lvl2pPr marL="342900" indent="-172641">
              <a:lnSpc>
                <a:spcPct val="95000"/>
              </a:lnSpc>
              <a:spcBef>
                <a:spcPts val="525"/>
              </a:spcBef>
              <a:spcAft>
                <a:spcPts val="0"/>
              </a:spcAft>
              <a:buClr>
                <a:schemeClr val="accent2"/>
              </a:buClr>
              <a:buFontTx/>
              <a:buChar char="–"/>
              <a:defRPr sz="1350">
                <a:solidFill>
                  <a:schemeClr val="tx1"/>
                </a:solidFill>
              </a:defRPr>
            </a:lvl2pPr>
            <a:lvl3pPr marL="514350" indent="-173831">
              <a:lnSpc>
                <a:spcPct val="95000"/>
              </a:lnSpc>
              <a:spcBef>
                <a:spcPts val="525"/>
              </a:spcBef>
              <a:spcAft>
                <a:spcPts val="0"/>
              </a:spcAft>
              <a:buClr>
                <a:schemeClr val="accent2"/>
              </a:buClr>
              <a:buFontTx/>
              <a:buChar char="–"/>
              <a:defRPr sz="1050">
                <a:solidFill>
                  <a:schemeClr val="tx1"/>
                </a:solidFill>
              </a:defRPr>
            </a:lvl3pPr>
            <a:lvl4pPr marL="685800" indent="-175022">
              <a:lnSpc>
                <a:spcPct val="95000"/>
              </a:lnSpc>
              <a:spcBef>
                <a:spcPts val="525"/>
              </a:spcBef>
              <a:spcAft>
                <a:spcPts val="0"/>
              </a:spcAft>
              <a:buClr>
                <a:schemeClr val="accent2"/>
              </a:buClr>
              <a:buFontTx/>
              <a:buChar char="–"/>
              <a:defRPr sz="1050">
                <a:solidFill>
                  <a:schemeClr val="tx1"/>
                </a:solidFill>
              </a:defRPr>
            </a:lvl4pPr>
            <a:lvl5pPr marL="857250" indent="-173831">
              <a:lnSpc>
                <a:spcPct val="95000"/>
              </a:lnSpc>
              <a:spcBef>
                <a:spcPts val="525"/>
              </a:spcBef>
              <a:spcAft>
                <a:spcPts val="0"/>
              </a:spcAft>
              <a:buClr>
                <a:schemeClr val="accent2"/>
              </a:buClr>
              <a:buFontTx/>
              <a:buChar char="–"/>
              <a:defRPr sz="1050">
                <a:solidFill>
                  <a:schemeClr val="tx1"/>
                </a:solidFill>
              </a:defRPr>
            </a:lvl5pPr>
            <a:lvl6pPr marL="1028700" indent="-176213">
              <a:lnSpc>
                <a:spcPct val="95000"/>
              </a:lnSpc>
              <a:spcBef>
                <a:spcPts val="525"/>
              </a:spcBef>
              <a:spcAft>
                <a:spcPts val="0"/>
              </a:spcAft>
              <a:buClr>
                <a:schemeClr val="accent2"/>
              </a:buClr>
              <a:buFontTx/>
              <a:buChar char="–"/>
              <a:defRPr sz="1050" baseline="0">
                <a:solidFill>
                  <a:schemeClr val="tx1"/>
                </a:solidFill>
              </a:defRPr>
            </a:lvl6pPr>
            <a:lvl7pPr marL="1200150" indent="-170260">
              <a:lnSpc>
                <a:spcPct val="95000"/>
              </a:lnSpc>
              <a:spcBef>
                <a:spcPts val="525"/>
              </a:spcBef>
              <a:spcAft>
                <a:spcPts val="0"/>
              </a:spcAft>
              <a:buClr>
                <a:schemeClr val="accent2"/>
              </a:buClr>
              <a:buFontTx/>
              <a:buChar char="–"/>
              <a:defRPr sz="1050" baseline="0">
                <a:solidFill>
                  <a:schemeClr val="tx1"/>
                </a:solidFill>
              </a:defRPr>
            </a:lvl7pPr>
            <a:lvl8pPr marL="1371600" indent="-170260">
              <a:lnSpc>
                <a:spcPct val="95000"/>
              </a:lnSpc>
              <a:spcBef>
                <a:spcPts val="525"/>
              </a:spcBef>
              <a:spcAft>
                <a:spcPts val="0"/>
              </a:spcAft>
              <a:buClr>
                <a:schemeClr val="accent2"/>
              </a:buClr>
              <a:buFontTx/>
              <a:buChar char="–"/>
              <a:defRPr sz="1050" baseline="0">
                <a:solidFill>
                  <a:schemeClr val="tx1"/>
                </a:solidFill>
              </a:defRPr>
            </a:lvl8pPr>
            <a:lvl9pPr>
              <a:buClr>
                <a:schemeClr val="accent2"/>
              </a:buClr>
              <a:defRPr baseline="0">
                <a:solidFill>
                  <a:schemeClr val="tx1"/>
                </a:solidFill>
              </a:defRPr>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p:txBody>
      </p:sp>
      <p:sp>
        <p:nvSpPr>
          <p:cNvPr id="7" name="Content Placeholder 9"/>
          <p:cNvSpPr>
            <a:spLocks noGrp="1"/>
          </p:cNvSpPr>
          <p:nvPr>
            <p:ph sz="quarter" idx="13" hasCustomPrompt="1"/>
          </p:nvPr>
        </p:nvSpPr>
        <p:spPr>
          <a:xfrm>
            <a:off x="4483101" y="890589"/>
            <a:ext cx="3748088" cy="3565922"/>
          </a:xfrm>
        </p:spPr>
        <p:txBody>
          <a:bodyPr/>
          <a:lstStyle>
            <a:lvl1pPr marL="171450" indent="-171450">
              <a:lnSpc>
                <a:spcPct val="95000"/>
              </a:lnSpc>
              <a:spcBef>
                <a:spcPts val="1050"/>
              </a:spcBef>
              <a:spcAft>
                <a:spcPts val="0"/>
              </a:spcAft>
              <a:buClr>
                <a:schemeClr val="accent2"/>
              </a:buClr>
              <a:buSzPct val="100000"/>
              <a:buFont typeface="Arial"/>
              <a:buChar char="•"/>
              <a:defRPr baseline="0">
                <a:solidFill>
                  <a:schemeClr val="tx1">
                    <a:lumMod val="75000"/>
                  </a:schemeClr>
                </a:solidFill>
              </a:defRPr>
            </a:lvl1pPr>
            <a:lvl2pPr marL="342900" indent="-172641">
              <a:lnSpc>
                <a:spcPct val="95000"/>
              </a:lnSpc>
              <a:spcBef>
                <a:spcPts val="525"/>
              </a:spcBef>
              <a:spcAft>
                <a:spcPts val="0"/>
              </a:spcAft>
              <a:buClr>
                <a:schemeClr val="accent2"/>
              </a:buClr>
              <a:buSzPct val="100000"/>
              <a:buFontTx/>
              <a:buChar char="–"/>
              <a:defRPr sz="1350">
                <a:solidFill>
                  <a:schemeClr val="tx1"/>
                </a:solidFill>
              </a:defRPr>
            </a:lvl2pPr>
            <a:lvl3pPr marL="514350" indent="-173831">
              <a:lnSpc>
                <a:spcPct val="95000"/>
              </a:lnSpc>
              <a:spcBef>
                <a:spcPts val="525"/>
              </a:spcBef>
              <a:spcAft>
                <a:spcPts val="0"/>
              </a:spcAft>
              <a:buClr>
                <a:schemeClr val="accent2"/>
              </a:buClr>
              <a:buSzPct val="100000"/>
              <a:buFontTx/>
              <a:buChar char="–"/>
              <a:defRPr sz="1050">
                <a:solidFill>
                  <a:schemeClr val="tx1"/>
                </a:solidFill>
              </a:defRPr>
            </a:lvl3pPr>
            <a:lvl4pPr marL="685800" indent="-175022">
              <a:lnSpc>
                <a:spcPct val="95000"/>
              </a:lnSpc>
              <a:spcBef>
                <a:spcPts val="525"/>
              </a:spcBef>
              <a:spcAft>
                <a:spcPts val="0"/>
              </a:spcAft>
              <a:buClr>
                <a:schemeClr val="accent2"/>
              </a:buClr>
              <a:buSzPct val="100000"/>
              <a:buFontTx/>
              <a:buChar char="–"/>
              <a:defRPr sz="1050">
                <a:solidFill>
                  <a:schemeClr val="tx1"/>
                </a:solidFill>
              </a:defRPr>
            </a:lvl4pPr>
            <a:lvl5pPr marL="857250" indent="-173831">
              <a:lnSpc>
                <a:spcPct val="95000"/>
              </a:lnSpc>
              <a:spcBef>
                <a:spcPts val="525"/>
              </a:spcBef>
              <a:spcAft>
                <a:spcPts val="0"/>
              </a:spcAft>
              <a:buClr>
                <a:schemeClr val="accent2"/>
              </a:buClr>
              <a:buSzPct val="100000"/>
              <a:buFontTx/>
              <a:buChar char="–"/>
              <a:defRPr sz="1050">
                <a:solidFill>
                  <a:schemeClr val="tx1"/>
                </a:solidFill>
              </a:defRPr>
            </a:lvl5pPr>
            <a:lvl6pPr marL="1028700" indent="-176213">
              <a:lnSpc>
                <a:spcPct val="95000"/>
              </a:lnSpc>
              <a:spcBef>
                <a:spcPts val="525"/>
              </a:spcBef>
              <a:spcAft>
                <a:spcPts val="0"/>
              </a:spcAft>
              <a:buClr>
                <a:schemeClr val="accent2"/>
              </a:buClr>
              <a:buFontTx/>
              <a:buChar char="–"/>
              <a:defRPr sz="1050">
                <a:solidFill>
                  <a:schemeClr val="tx1"/>
                </a:solidFill>
              </a:defRPr>
            </a:lvl6pPr>
            <a:lvl7pPr marL="1200150" indent="-170260">
              <a:lnSpc>
                <a:spcPct val="95000"/>
              </a:lnSpc>
              <a:spcBef>
                <a:spcPts val="525"/>
              </a:spcBef>
              <a:spcAft>
                <a:spcPts val="0"/>
              </a:spcAft>
              <a:buClr>
                <a:schemeClr val="accent2"/>
              </a:buClr>
              <a:buFontTx/>
              <a:buChar char="–"/>
              <a:defRPr sz="1050">
                <a:solidFill>
                  <a:schemeClr val="tx1"/>
                </a:solidFill>
              </a:defRPr>
            </a:lvl7pPr>
            <a:lvl8pPr marL="1371600" indent="-170260">
              <a:lnSpc>
                <a:spcPct val="95000"/>
              </a:lnSpc>
              <a:spcBef>
                <a:spcPts val="525"/>
              </a:spcBef>
              <a:spcAft>
                <a:spcPts val="0"/>
              </a:spcAft>
              <a:buClr>
                <a:schemeClr val="accent2"/>
              </a:buClr>
              <a:buFontTx/>
              <a:buChar char="–"/>
              <a:defRPr sz="1050">
                <a:solidFill>
                  <a:schemeClr val="tx1"/>
                </a:solidFill>
              </a:defRPr>
            </a:lvl8pPr>
            <a:lvl9pPr>
              <a:buClr>
                <a:schemeClr val="accent2"/>
              </a:buClr>
              <a:defRPr>
                <a:solidFill>
                  <a:schemeClr val="tx1"/>
                </a:solidFill>
              </a:defRPr>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p:txBody>
      </p:sp>
    </p:spTree>
    <p:extLst>
      <p:ext uri="{BB962C8B-B14F-4D97-AF65-F5344CB8AC3E}">
        <p14:creationId xmlns:p14="http://schemas.microsoft.com/office/powerpoint/2010/main" val="1668111782"/>
      </p:ext>
    </p:extLst>
  </p:cSld>
  <p:clrMapOvr>
    <a:masterClrMapping/>
  </p:clrMapOvr>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685800" y="1682053"/>
            <a:ext cx="7772400" cy="1101725"/>
          </a:xfrm>
          <a:prstGeom prst="rect">
            <a:avLst/>
          </a:prstGeom>
        </p:spPr>
        <p:txBody>
          <a:bodyPr/>
          <a:lstStyle>
            <a:lvl1pPr>
              <a:defRPr>
                <a:solidFill>
                  <a:srgbClr val="FFFFFF"/>
                </a:solidFill>
                <a:latin typeface="Source Sans Pro"/>
                <a:cs typeface="Source Sans Pro"/>
              </a:defRPr>
            </a:lvl1pPr>
          </a:lstStyle>
          <a:p>
            <a:r>
              <a:rPr lang="en-US" smtClean="0"/>
              <a:t>Click to edit Master title style</a:t>
            </a:r>
            <a:endParaRPr lang="en-US" dirty="0"/>
          </a:p>
        </p:txBody>
      </p:sp>
      <p:sp>
        <p:nvSpPr>
          <p:cNvPr id="3" name="Footer Placeholder 4"/>
          <p:cNvSpPr>
            <a:spLocks noGrp="1"/>
          </p:cNvSpPr>
          <p:nvPr>
            <p:ph type="ftr" sz="quarter" idx="10"/>
          </p:nvPr>
        </p:nvSpPr>
        <p:spPr>
          <a:ln/>
        </p:spPr>
        <p:txBody>
          <a:bodyPr/>
          <a:lstStyle>
            <a:lvl1pPr>
              <a:defRPr/>
            </a:lvl1pPr>
          </a:lstStyle>
          <a:p>
            <a:pPr>
              <a:defRPr/>
            </a:pPr>
            <a:r>
              <a:rPr lang="en-US" altLang="en-US"/>
              <a:t>#ITDEVCON  </a:t>
            </a:r>
          </a:p>
        </p:txBody>
      </p:sp>
    </p:spTree>
    <p:extLst>
      <p:ext uri="{BB962C8B-B14F-4D97-AF65-F5344CB8AC3E}">
        <p14:creationId xmlns:p14="http://schemas.microsoft.com/office/powerpoint/2010/main" val="162632411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flip="none" rotWithShape="1">
          <a:gsLst>
            <a:gs pos="50000">
              <a:schemeClr val="bg1">
                <a:tint val="80000"/>
                <a:satMod val="250000"/>
              </a:schemeClr>
            </a:gs>
            <a:gs pos="76000">
              <a:schemeClr val="bg1">
                <a:tint val="90000"/>
                <a:shade val="90000"/>
                <a:satMod val="200000"/>
              </a:schemeClr>
            </a:gs>
            <a:gs pos="92000">
              <a:schemeClr val="accent1">
                <a:lumMod val="90000"/>
              </a:schemeClr>
            </a:gs>
          </a:gsLst>
          <a:lin ang="1332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
            <a:ext cx="8229600" cy="704093"/>
          </a:xfrm>
          <a:effectLst/>
        </p:spPr>
        <p:txBody>
          <a:bodyPr/>
          <a:lstStyle>
            <a:lvl1pPr>
              <a:defRPr sz="3000" b="1" i="0">
                <a:effectLst/>
                <a:latin typeface="Franklin Gothic Medium"/>
                <a:cs typeface="Franklin Gothic Medium"/>
              </a:defRPr>
            </a:lvl1pPr>
          </a:lstStyle>
          <a:p>
            <a:r>
              <a:rPr lang="en-US" dirty="0" smtClean="0"/>
              <a:t>Master title style</a:t>
            </a:r>
            <a:endParaRPr lang="en-US" dirty="0"/>
          </a:p>
        </p:txBody>
      </p:sp>
      <p:sp>
        <p:nvSpPr>
          <p:cNvPr id="3" name="Content Placeholder 2"/>
          <p:cNvSpPr>
            <a:spLocks noGrp="1"/>
          </p:cNvSpPr>
          <p:nvPr>
            <p:ph idx="1"/>
          </p:nvPr>
        </p:nvSpPr>
        <p:spPr>
          <a:xfrm>
            <a:off x="457200" y="962953"/>
            <a:ext cx="8229600" cy="3631675"/>
          </a:xfrm>
        </p:spPr>
        <p:txBody>
          <a:bodyPr/>
          <a:lstStyle>
            <a:lvl1pPr marL="0" indent="0">
              <a:buNone/>
              <a:defRPr sz="2400">
                <a:solidFill>
                  <a:srgbClr val="404040"/>
                </a:solidFill>
                <a:latin typeface="Calibri" panose="020F0502020204030204" pitchFamily="34" charset="0"/>
                <a:cs typeface="Calibri" panose="020F0502020204030204" pitchFamily="34" charset="0"/>
              </a:defRPr>
            </a:lvl1pPr>
            <a:lvl2pPr>
              <a:defRPr sz="1800">
                <a:solidFill>
                  <a:schemeClr val="accent6">
                    <a:lumMod val="75000"/>
                    <a:lumOff val="25000"/>
                  </a:schemeClr>
                </a:solidFill>
                <a:latin typeface="Calibri" panose="020F0502020204030204" pitchFamily="34" charset="0"/>
                <a:cs typeface="Calibri" panose="020F0502020204030204" pitchFamily="34" charset="0"/>
              </a:defRPr>
            </a:lvl2pPr>
            <a:lvl3pPr>
              <a:defRPr sz="1500">
                <a:solidFill>
                  <a:schemeClr val="accent6">
                    <a:lumMod val="75000"/>
                    <a:lumOff val="25000"/>
                  </a:schemeClr>
                </a:solidFill>
                <a:latin typeface="Calibri" panose="020F0502020204030204" pitchFamily="34" charset="0"/>
                <a:cs typeface="Calibri" panose="020F0502020204030204" pitchFamily="34" charset="0"/>
              </a:defRPr>
            </a:lvl3pPr>
            <a:lvl4pPr>
              <a:defRPr sz="1350">
                <a:solidFill>
                  <a:schemeClr val="accent6">
                    <a:lumMod val="75000"/>
                    <a:lumOff val="25000"/>
                  </a:schemeClr>
                </a:solidFill>
                <a:latin typeface="Calibri" panose="020F0502020204030204" pitchFamily="34" charset="0"/>
                <a:cs typeface="Calibri" panose="020F0502020204030204" pitchFamily="34" charset="0"/>
              </a:defRPr>
            </a:lvl4pPr>
            <a:lvl5pPr>
              <a:defRPr sz="1050">
                <a:solidFill>
                  <a:schemeClr val="accent6">
                    <a:lumMod val="75000"/>
                    <a:lumOff val="25000"/>
                  </a:schemeClr>
                </a:solidFill>
                <a:latin typeface="Calibri" panose="020F0502020204030204" pitchFamily="34" charset="0"/>
                <a:cs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2334234196"/>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028702"/>
            <a:ext cx="7772400" cy="1878806"/>
          </a:xfrm>
        </p:spPr>
        <p:txBody>
          <a:bodyPr anchor="b"/>
          <a:lstStyle>
            <a:lvl1pPr algn="ctr" defTabSz="514350" rtl="0" eaLnBrk="1" latinLnBrk="0" hangingPunct="1">
              <a:lnSpc>
                <a:spcPct val="100000"/>
              </a:lnSpc>
              <a:spcBef>
                <a:spcPct val="0"/>
              </a:spcBef>
              <a:buNone/>
              <a:defRPr lang="en-US" sz="3000" kern="1200" baseline="0" dirty="0" smtClean="0">
                <a:solidFill>
                  <a:schemeClr val="accent4"/>
                </a:solidFill>
                <a:effectLst/>
                <a:latin typeface="+mn-lt"/>
                <a:ea typeface="+mj-ea"/>
                <a:cs typeface="+mj-cs"/>
              </a:defRPr>
            </a:lvl1pPr>
          </a:lstStyle>
          <a:p>
            <a:r>
              <a:rPr lang="en-US" dirty="0" smtClean="0"/>
              <a:t>Master title style</a:t>
            </a:r>
            <a:endParaRPr lang="en-US" dirty="0"/>
          </a:p>
        </p:txBody>
      </p:sp>
      <p:sp>
        <p:nvSpPr>
          <p:cNvPr id="3" name="Text Placeholder 2"/>
          <p:cNvSpPr>
            <a:spLocks noGrp="1"/>
          </p:cNvSpPr>
          <p:nvPr>
            <p:ph type="body" idx="1"/>
          </p:nvPr>
        </p:nvSpPr>
        <p:spPr>
          <a:xfrm>
            <a:off x="722313" y="3051578"/>
            <a:ext cx="7772400" cy="848915"/>
          </a:xfrm>
        </p:spPr>
        <p:txBody>
          <a:bodyPr anchor="t">
            <a:normAutofit/>
          </a:bodyPr>
          <a:lstStyle>
            <a:lvl1pPr marL="0" indent="0" algn="ctr">
              <a:buNone/>
              <a:defRPr sz="1800">
                <a:solidFill>
                  <a:schemeClr val="accent1">
                    <a:lumMod val="50000"/>
                  </a:schemeClr>
                </a:solidFill>
                <a:latin typeface="Calibri" panose="020F0502020204030204" pitchFamily="34" charset="0"/>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2593884669"/>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Master title style</a:t>
            </a:r>
            <a:endParaRPr lang="en-US" dirty="0"/>
          </a:p>
        </p:txBody>
      </p:sp>
      <p:sp>
        <p:nvSpPr>
          <p:cNvPr id="4" name="Content Placeholder 3"/>
          <p:cNvSpPr>
            <a:spLocks noGrp="1"/>
          </p:cNvSpPr>
          <p:nvPr>
            <p:ph sz="half" idx="2"/>
          </p:nvPr>
        </p:nvSpPr>
        <p:spPr>
          <a:xfrm>
            <a:off x="4648200" y="1200152"/>
            <a:ext cx="4038600" cy="3394472"/>
          </a:xfrm>
        </p:spPr>
        <p:txBody>
          <a:bodyPr>
            <a:normAutofit/>
          </a:bodyPr>
          <a:lstStyle>
            <a:lvl1pPr marL="192881" marR="0" indent="-192881" algn="l" defTabSz="514350" rtl="0" eaLnBrk="1" fontAlgn="auto" latinLnBrk="0" hangingPunct="1">
              <a:lnSpc>
                <a:spcPct val="100000"/>
              </a:lnSpc>
              <a:spcBef>
                <a:spcPct val="20000"/>
              </a:spcBef>
              <a:spcAft>
                <a:spcPts val="0"/>
              </a:spcAft>
              <a:buClr>
                <a:srgbClr val="C41230"/>
              </a:buClr>
              <a:buSzTx/>
              <a:buFont typeface="Arial" pitchFamily="34" charset="0"/>
              <a:buChar char="•"/>
              <a:tabLst/>
              <a:defRPr sz="1500">
                <a:latin typeface="Calibri" panose="020F0502020204030204" pitchFamily="34" charset="0"/>
              </a:defRPr>
            </a:lvl1pPr>
            <a:lvl2pPr marL="417910" marR="0" indent="-160735" algn="l" defTabSz="514350" rtl="0" eaLnBrk="1" fontAlgn="auto" latinLnBrk="0" hangingPunct="1">
              <a:lnSpc>
                <a:spcPct val="100000"/>
              </a:lnSpc>
              <a:spcBef>
                <a:spcPct val="20000"/>
              </a:spcBef>
              <a:spcAft>
                <a:spcPts val="0"/>
              </a:spcAft>
              <a:buClr>
                <a:srgbClr val="C41230"/>
              </a:buClr>
              <a:buSzTx/>
              <a:buFont typeface="Courier New" pitchFamily="49" charset="0"/>
              <a:buChar char="o"/>
              <a:tabLst/>
              <a:defRPr sz="1050">
                <a:latin typeface="Calibri" panose="020F0502020204030204" pitchFamily="34" charset="0"/>
              </a:defRPr>
            </a:lvl2pPr>
            <a:lvl3pPr marL="642938" marR="0" indent="-128588" algn="l" defTabSz="514350" rtl="0" eaLnBrk="1" fontAlgn="auto" latinLnBrk="0" hangingPunct="1">
              <a:lnSpc>
                <a:spcPct val="100000"/>
              </a:lnSpc>
              <a:spcBef>
                <a:spcPct val="20000"/>
              </a:spcBef>
              <a:spcAft>
                <a:spcPts val="0"/>
              </a:spcAft>
              <a:buClr>
                <a:srgbClr val="C41230"/>
              </a:buClr>
              <a:buSzTx/>
              <a:buFont typeface="Arial" pitchFamily="34" charset="0"/>
              <a:buChar char="•"/>
              <a:tabLst/>
              <a:defRPr sz="1050">
                <a:latin typeface="Calibri" panose="020F0502020204030204" pitchFamily="34" charset="0"/>
              </a:defRPr>
            </a:lvl3pPr>
            <a:lvl4pPr marL="900113" marR="0" indent="-128588" algn="l" defTabSz="514350" rtl="0" eaLnBrk="1" fontAlgn="auto" latinLnBrk="0" hangingPunct="1">
              <a:lnSpc>
                <a:spcPct val="100000"/>
              </a:lnSpc>
              <a:spcBef>
                <a:spcPct val="20000"/>
              </a:spcBef>
              <a:spcAft>
                <a:spcPts val="0"/>
              </a:spcAft>
              <a:buClr>
                <a:srgbClr val="C41230"/>
              </a:buClr>
              <a:buSzTx/>
              <a:buFont typeface="Courier New" pitchFamily="49" charset="0"/>
              <a:buChar char="o"/>
              <a:tabLst/>
              <a:defRPr sz="1050">
                <a:latin typeface="Calibri" panose="020F0502020204030204" pitchFamily="34" charset="0"/>
              </a:defRPr>
            </a:lvl4pPr>
            <a:lvl5pPr marL="1157288" marR="0" indent="-128588" algn="l" defTabSz="514350" rtl="0" eaLnBrk="1" fontAlgn="auto" latinLnBrk="0" hangingPunct="1">
              <a:lnSpc>
                <a:spcPct val="100000"/>
              </a:lnSpc>
              <a:spcBef>
                <a:spcPct val="20000"/>
              </a:spcBef>
              <a:spcAft>
                <a:spcPts val="0"/>
              </a:spcAft>
              <a:buClr>
                <a:srgbClr val="C41230"/>
              </a:buClr>
              <a:buSzTx/>
              <a:buFont typeface="Arial" pitchFamily="34" charset="0"/>
              <a:buChar char="•"/>
              <a:tabLst/>
              <a:defRPr sz="1050">
                <a:latin typeface="Calibri" panose="020F0502020204030204" pitchFamily="34" charset="0"/>
              </a:defRPr>
            </a:lvl5pPr>
            <a:lvl6pPr>
              <a:defRPr sz="900"/>
            </a:lvl6pPr>
            <a:lvl7pPr>
              <a:defRPr sz="900"/>
            </a:lvl7pPr>
            <a:lvl8pPr>
              <a:defRPr sz="900"/>
            </a:lvl8pPr>
            <a:lvl9pPr>
              <a:defRPr sz="900"/>
            </a:lvl9pPr>
          </a:lstStyle>
          <a:p>
            <a:pPr marL="192881" marR="0" lvl="0" indent="-192881" algn="l" defTabSz="514350" rtl="0" eaLnBrk="1" fontAlgn="auto" latinLnBrk="0" hangingPunct="1">
              <a:lnSpc>
                <a:spcPct val="100000"/>
              </a:lnSpc>
              <a:spcBef>
                <a:spcPct val="20000"/>
              </a:spcBef>
              <a:spcAft>
                <a:spcPts val="0"/>
              </a:spcAft>
              <a:buClr>
                <a:srgbClr val="C41230"/>
              </a:buClr>
              <a:buSzTx/>
              <a:buFont typeface="Arial" pitchFamily="34" charset="0"/>
              <a:buChar char="•"/>
              <a:tabLst/>
              <a:defRPr/>
            </a:pPr>
            <a:r>
              <a:rPr kumimoji="0" lang="en-US" sz="1350" b="0" i="0" u="none" strike="noStrike" kern="1200" cap="none" spc="0" normalizeH="0" baseline="0" noProof="0" smtClean="0">
                <a:ln>
                  <a:noFill/>
                </a:ln>
                <a:solidFill>
                  <a:srgbClr val="404040"/>
                </a:solidFill>
                <a:effectLst/>
                <a:uLnTx/>
                <a:uFillTx/>
                <a:latin typeface="Franklin Gothic Book"/>
                <a:ea typeface="+mn-ea"/>
              </a:rPr>
              <a:t>Edit Master text styles</a:t>
            </a:r>
          </a:p>
          <a:p>
            <a:pPr marL="192881" marR="0" lvl="1" indent="-192881" algn="l" defTabSz="514350" rtl="0" eaLnBrk="1" fontAlgn="auto" latinLnBrk="0" hangingPunct="1">
              <a:lnSpc>
                <a:spcPct val="100000"/>
              </a:lnSpc>
              <a:spcBef>
                <a:spcPct val="20000"/>
              </a:spcBef>
              <a:spcAft>
                <a:spcPts val="0"/>
              </a:spcAft>
              <a:buClr>
                <a:srgbClr val="C41230"/>
              </a:buClr>
              <a:buSzTx/>
              <a:buFont typeface="Arial" pitchFamily="34" charset="0"/>
              <a:buChar char="•"/>
              <a:tabLst/>
              <a:defRPr/>
            </a:pPr>
            <a:r>
              <a:rPr kumimoji="0" lang="en-US" sz="1350" b="0" i="0" u="none" strike="noStrike" kern="1200" cap="none" spc="0" normalizeH="0" baseline="0" noProof="0" smtClean="0">
                <a:ln>
                  <a:noFill/>
                </a:ln>
                <a:solidFill>
                  <a:srgbClr val="404040"/>
                </a:solidFill>
                <a:effectLst/>
                <a:uLnTx/>
                <a:uFillTx/>
                <a:latin typeface="Franklin Gothic Book"/>
                <a:ea typeface="+mn-ea"/>
              </a:rPr>
              <a:t>Second level</a:t>
            </a:r>
          </a:p>
          <a:p>
            <a:pPr marL="192881" marR="0" lvl="2" indent="-192881" algn="l" defTabSz="514350" rtl="0" eaLnBrk="1" fontAlgn="auto" latinLnBrk="0" hangingPunct="1">
              <a:lnSpc>
                <a:spcPct val="100000"/>
              </a:lnSpc>
              <a:spcBef>
                <a:spcPct val="20000"/>
              </a:spcBef>
              <a:spcAft>
                <a:spcPts val="0"/>
              </a:spcAft>
              <a:buClr>
                <a:srgbClr val="C41230"/>
              </a:buClr>
              <a:buSzTx/>
              <a:buFont typeface="Arial" pitchFamily="34" charset="0"/>
              <a:buChar char="•"/>
              <a:tabLst/>
              <a:defRPr/>
            </a:pPr>
            <a:r>
              <a:rPr kumimoji="0" lang="en-US" sz="1350" b="0" i="0" u="none" strike="noStrike" kern="1200" cap="none" spc="0" normalizeH="0" baseline="0" noProof="0" smtClean="0">
                <a:ln>
                  <a:noFill/>
                </a:ln>
                <a:solidFill>
                  <a:srgbClr val="404040"/>
                </a:solidFill>
                <a:effectLst/>
                <a:uLnTx/>
                <a:uFillTx/>
                <a:latin typeface="Franklin Gothic Book"/>
                <a:ea typeface="+mn-ea"/>
              </a:rPr>
              <a:t>Third level</a:t>
            </a:r>
          </a:p>
          <a:p>
            <a:pPr marL="192881" marR="0" lvl="3" indent="-192881" algn="l" defTabSz="514350" rtl="0" eaLnBrk="1" fontAlgn="auto" latinLnBrk="0" hangingPunct="1">
              <a:lnSpc>
                <a:spcPct val="100000"/>
              </a:lnSpc>
              <a:spcBef>
                <a:spcPct val="20000"/>
              </a:spcBef>
              <a:spcAft>
                <a:spcPts val="0"/>
              </a:spcAft>
              <a:buClr>
                <a:srgbClr val="C41230"/>
              </a:buClr>
              <a:buSzTx/>
              <a:buFont typeface="Arial" pitchFamily="34" charset="0"/>
              <a:buChar char="•"/>
              <a:tabLst/>
              <a:defRPr/>
            </a:pPr>
            <a:r>
              <a:rPr kumimoji="0" lang="en-US" sz="1350" b="0" i="0" u="none" strike="noStrike" kern="1200" cap="none" spc="0" normalizeH="0" baseline="0" noProof="0" smtClean="0">
                <a:ln>
                  <a:noFill/>
                </a:ln>
                <a:solidFill>
                  <a:srgbClr val="404040"/>
                </a:solidFill>
                <a:effectLst/>
                <a:uLnTx/>
                <a:uFillTx/>
                <a:latin typeface="Franklin Gothic Book"/>
                <a:ea typeface="+mn-ea"/>
              </a:rPr>
              <a:t>Fourth level</a:t>
            </a:r>
          </a:p>
          <a:p>
            <a:pPr marL="192881" marR="0" lvl="4" indent="-192881" algn="l" defTabSz="514350" rtl="0" eaLnBrk="1" fontAlgn="auto" latinLnBrk="0" hangingPunct="1">
              <a:lnSpc>
                <a:spcPct val="100000"/>
              </a:lnSpc>
              <a:spcBef>
                <a:spcPct val="20000"/>
              </a:spcBef>
              <a:spcAft>
                <a:spcPts val="0"/>
              </a:spcAft>
              <a:buClr>
                <a:srgbClr val="C41230"/>
              </a:buClr>
              <a:buSzTx/>
              <a:buFont typeface="Arial" pitchFamily="34" charset="0"/>
              <a:buChar char="•"/>
              <a:tabLst/>
              <a:defRPr/>
            </a:pPr>
            <a:r>
              <a:rPr kumimoji="0" lang="en-US" sz="1350" b="0" i="0" u="none" strike="noStrike" kern="1200" cap="none" spc="0" normalizeH="0" baseline="0" noProof="0" smtClean="0">
                <a:ln>
                  <a:noFill/>
                </a:ln>
                <a:solidFill>
                  <a:srgbClr val="404040"/>
                </a:solidFill>
                <a:effectLst/>
                <a:uLnTx/>
                <a:uFillTx/>
                <a:latin typeface="Franklin Gothic Book"/>
                <a:ea typeface="+mn-ea"/>
              </a:rPr>
              <a:t>Fifth level</a:t>
            </a:r>
            <a:endParaRPr kumimoji="0" lang="en-US" sz="900" b="0" i="0" u="none" strike="noStrike" kern="1200" cap="none" spc="0" normalizeH="0" baseline="0" noProof="0" dirty="0">
              <a:ln>
                <a:noFill/>
              </a:ln>
              <a:solidFill>
                <a:srgbClr val="404040"/>
              </a:solidFill>
              <a:effectLst/>
              <a:uLnTx/>
              <a:uFillTx/>
              <a:latin typeface="Franklin Gothic Book"/>
              <a:ea typeface="+mn-ea"/>
            </a:endParaRPr>
          </a:p>
        </p:txBody>
      </p:sp>
      <p:sp>
        <p:nvSpPr>
          <p:cNvPr id="9" name="Content Placeholder 8"/>
          <p:cNvSpPr>
            <a:spLocks noGrp="1"/>
          </p:cNvSpPr>
          <p:nvPr>
            <p:ph sz="quarter" idx="13"/>
          </p:nvPr>
        </p:nvSpPr>
        <p:spPr>
          <a:xfrm>
            <a:off x="365760" y="1200150"/>
            <a:ext cx="4041648" cy="3394710"/>
          </a:xfrm>
        </p:spPr>
        <p:txBody>
          <a:bodyPr>
            <a:normAutofit/>
          </a:bodyPr>
          <a:lstStyle>
            <a:lvl1pPr>
              <a:defRPr sz="2400">
                <a:latin typeface="Calibri" panose="020F0502020204030204" pitchFamily="34" charset="0"/>
              </a:defRPr>
            </a:lvl1pPr>
            <a:lvl2pPr>
              <a:defRPr sz="1500">
                <a:latin typeface="Calibri" panose="020F0502020204030204" pitchFamily="34" charset="0"/>
              </a:defRPr>
            </a:lvl2pPr>
            <a:lvl3pPr>
              <a:defRPr sz="1500">
                <a:latin typeface="Calibri" panose="020F0502020204030204" pitchFamily="34" charset="0"/>
              </a:defRPr>
            </a:lvl3pPr>
            <a:lvl4pPr>
              <a:defRPr sz="1500">
                <a:latin typeface="Calibri" panose="020F0502020204030204" pitchFamily="34" charset="0"/>
              </a:defRPr>
            </a:lvl4pPr>
            <a:lvl5pPr>
              <a:defRPr sz="1500">
                <a:latin typeface="Calibri" panose="020F050202020403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95421204"/>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Master title style</a:t>
            </a:r>
            <a:endParaRPr lang="en-US" dirty="0"/>
          </a:p>
        </p:txBody>
      </p:sp>
      <p:sp>
        <p:nvSpPr>
          <p:cNvPr id="3" name="Text Placeholder 2"/>
          <p:cNvSpPr>
            <a:spLocks noGrp="1"/>
          </p:cNvSpPr>
          <p:nvPr>
            <p:ph type="body" idx="1"/>
          </p:nvPr>
        </p:nvSpPr>
        <p:spPr>
          <a:xfrm>
            <a:off x="457200" y="1200150"/>
            <a:ext cx="4040188" cy="457200"/>
          </a:xfrm>
        </p:spPr>
        <p:txBody>
          <a:bodyPr anchor="b">
            <a:noAutofit/>
          </a:bodyPr>
          <a:lstStyle>
            <a:lvl1pPr marL="0" indent="0" algn="ctr">
              <a:buNone/>
              <a:defRPr sz="1350" b="0"/>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5" name="Text Placeholder 4"/>
          <p:cNvSpPr>
            <a:spLocks noGrp="1"/>
          </p:cNvSpPr>
          <p:nvPr>
            <p:ph type="body" sz="quarter" idx="3"/>
          </p:nvPr>
        </p:nvSpPr>
        <p:spPr>
          <a:xfrm>
            <a:off x="4648209" y="1200150"/>
            <a:ext cx="4041775" cy="457200"/>
          </a:xfrm>
        </p:spPr>
        <p:txBody>
          <a:bodyPr anchor="b">
            <a:noAutofit/>
          </a:bodyPr>
          <a:lstStyle>
            <a:lvl1pPr marL="0" indent="0" algn="ctr">
              <a:buNone/>
              <a:defRPr sz="1350" b="0"/>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11" name="Content Placeholder 10"/>
          <p:cNvSpPr>
            <a:spLocks noGrp="1"/>
          </p:cNvSpPr>
          <p:nvPr>
            <p:ph sz="quarter" idx="13"/>
          </p:nvPr>
        </p:nvSpPr>
        <p:spPr>
          <a:xfrm>
            <a:off x="457200" y="1659636"/>
            <a:ext cx="4041648" cy="293522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1659638"/>
            <a:ext cx="4041648" cy="293489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15011409"/>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Master title style</a:t>
            </a:r>
            <a:endParaRPr lang="en-US" dirty="0"/>
          </a:p>
        </p:txBody>
      </p:sp>
    </p:spTree>
    <p:extLst>
      <p:ext uri="{BB962C8B-B14F-4D97-AF65-F5344CB8AC3E}">
        <p14:creationId xmlns:p14="http://schemas.microsoft.com/office/powerpoint/2010/main" val="1704651544"/>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400785"/>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94" y="200027"/>
            <a:ext cx="3008313" cy="1571625"/>
          </a:xfrm>
        </p:spPr>
        <p:txBody>
          <a:bodyPr anchor="b"/>
          <a:lstStyle>
            <a:lvl1pPr algn="ctr">
              <a:lnSpc>
                <a:spcPct val="100000"/>
              </a:lnSpc>
              <a:defRPr sz="1575"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44" y="204793"/>
            <a:ext cx="4995863"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94" y="1828802"/>
            <a:ext cx="3008313" cy="2765822"/>
          </a:xfrm>
        </p:spPr>
        <p:txBody>
          <a:bodyPr>
            <a:normAutofit/>
          </a:bodyPr>
          <a:lstStyle>
            <a:lvl1pPr marL="0" indent="0" algn="ctr">
              <a:lnSpc>
                <a:spcPct val="125000"/>
              </a:lnSpc>
              <a:buNone/>
              <a:defRPr sz="900"/>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Tree>
    <p:extLst>
      <p:ext uri="{BB962C8B-B14F-4D97-AF65-F5344CB8AC3E}">
        <p14:creationId xmlns:p14="http://schemas.microsoft.com/office/powerpoint/2010/main" val="2353899208"/>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79577" y="171455"/>
            <a:ext cx="5711824" cy="671513"/>
          </a:xfrm>
        </p:spPr>
        <p:txBody>
          <a:bodyPr anchor="b"/>
          <a:lstStyle>
            <a:lvl1pPr algn="ctr">
              <a:lnSpc>
                <a:spcPct val="100000"/>
              </a:lnSpc>
              <a:defRPr sz="3000" b="1"/>
            </a:lvl1pPr>
          </a:lstStyle>
          <a:p>
            <a:r>
              <a:rPr lang="en-US" dirty="0" smtClean="0"/>
              <a:t>Master title style</a:t>
            </a:r>
            <a:endParaRPr lang="en-US" dirty="0"/>
          </a:p>
        </p:txBody>
      </p:sp>
      <p:sp>
        <p:nvSpPr>
          <p:cNvPr id="3" name="Picture Placeholder 2"/>
          <p:cNvSpPr>
            <a:spLocks noGrp="1"/>
          </p:cNvSpPr>
          <p:nvPr>
            <p:ph type="pic" idx="1"/>
          </p:nvPr>
        </p:nvSpPr>
        <p:spPr>
          <a:xfrm>
            <a:off x="1508127" y="857252"/>
            <a:ext cx="6054724" cy="3405783"/>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smtClean="0"/>
              <a:t>Click icon to add picture</a:t>
            </a:r>
            <a:endParaRPr lang="en-US" dirty="0"/>
          </a:p>
        </p:txBody>
      </p:sp>
      <p:sp>
        <p:nvSpPr>
          <p:cNvPr id="4" name="Text Placeholder 3"/>
          <p:cNvSpPr>
            <a:spLocks noGrp="1"/>
          </p:cNvSpPr>
          <p:nvPr>
            <p:ph type="body" sz="half" idx="2"/>
          </p:nvPr>
        </p:nvSpPr>
        <p:spPr>
          <a:xfrm>
            <a:off x="1679577" y="4357688"/>
            <a:ext cx="5711824" cy="400050"/>
          </a:xfrm>
        </p:spPr>
        <p:txBody>
          <a:bodyPr>
            <a:normAutofit/>
          </a:bodyPr>
          <a:lstStyle>
            <a:lvl1pPr marL="0" indent="0" algn="ctr">
              <a:buNone/>
              <a:defRPr sz="900"/>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Edit Master text styles</a:t>
            </a:r>
          </a:p>
        </p:txBody>
      </p:sp>
    </p:spTree>
    <p:extLst>
      <p:ext uri="{BB962C8B-B14F-4D97-AF65-F5344CB8AC3E}">
        <p14:creationId xmlns:p14="http://schemas.microsoft.com/office/powerpoint/2010/main" val="1972679667"/>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52500"/>
          </a:xfrm>
          <a:prstGeom prst="rect">
            <a:avLst/>
          </a:prstGeom>
        </p:spPr>
        <p:txBody>
          <a:bodyPr vert="horz" lIns="91440" tIns="45720" rIns="91440" bIns="45720" rtlCol="0" anchor="b">
            <a:noAutofit/>
          </a:bodyPr>
          <a:lstStyle/>
          <a:p>
            <a:r>
              <a:rPr lang="en-US" dirty="0" smtClean="0"/>
              <a:t>Headline</a:t>
            </a:r>
            <a:endParaRPr lang="en-US" dirty="0"/>
          </a:p>
        </p:txBody>
      </p:sp>
      <p:sp>
        <p:nvSpPr>
          <p:cNvPr id="3" name="Text Placeholder 2"/>
          <p:cNvSpPr>
            <a:spLocks noGrp="1"/>
          </p:cNvSpPr>
          <p:nvPr>
            <p:ph type="body" idx="1"/>
          </p:nvPr>
        </p:nvSpPr>
        <p:spPr>
          <a:xfrm>
            <a:off x="457200" y="1130305"/>
            <a:ext cx="8229600" cy="3464323"/>
          </a:xfrm>
          <a:prstGeom prst="rect">
            <a:avLst/>
          </a:prstGeom>
        </p:spPr>
        <p:txBody>
          <a:bodyPr vert="horz" lIns="91440" tIns="45720" rIns="91440" bIns="45720" rtlCol="0">
            <a:normAutofit/>
          </a:bodyPr>
          <a:lstStyle/>
          <a:p>
            <a:pPr lvl="0"/>
            <a:r>
              <a:rPr lang="en-US" dirty="0" smtClean="0"/>
              <a:t>This is this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3"/>
          <p:cNvSpPr/>
          <p:nvPr/>
        </p:nvSpPr>
        <p:spPr>
          <a:xfrm>
            <a:off x="8" y="-12700"/>
            <a:ext cx="9148233" cy="101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175"/>
            <a:endParaRPr lang="en-US" sz="1013">
              <a:solidFill>
                <a:prstClr val="white"/>
              </a:solidFill>
            </a:endParaRPr>
          </a:p>
        </p:txBody>
      </p:sp>
      <p:pic>
        <p:nvPicPr>
          <p:cNvPr id="5" name="Picture 4" descr="pp-logo.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4301" y="4682569"/>
            <a:ext cx="1282314" cy="388613"/>
          </a:xfrm>
          <a:prstGeom prst="rect">
            <a:avLst/>
          </a:prstGeom>
        </p:spPr>
      </p:pic>
    </p:spTree>
    <p:extLst>
      <p:ext uri="{BB962C8B-B14F-4D97-AF65-F5344CB8AC3E}">
        <p14:creationId xmlns:p14="http://schemas.microsoft.com/office/powerpoint/2010/main" val="2749037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Lst>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par>
    </p:tnLst>
  </p:timing>
  <p:hf hdr="0" ftr="0" dt="0"/>
  <p:txStyles>
    <p:titleStyle>
      <a:lvl1pPr algn="ctr" defTabSz="514350" rtl="0" eaLnBrk="1" latinLnBrk="0" hangingPunct="1">
        <a:lnSpc>
          <a:spcPts val="3263"/>
        </a:lnSpc>
        <a:spcBef>
          <a:spcPct val="0"/>
        </a:spcBef>
        <a:buNone/>
        <a:defRPr sz="3000" b="1" i="0" kern="1200" cap="all" spc="0">
          <a:ln w="9000" cmpd="sng">
            <a:noFill/>
            <a:prstDash val="solid"/>
          </a:ln>
          <a:solidFill>
            <a:schemeClr val="accent4"/>
          </a:solidFill>
          <a:effectLst/>
          <a:latin typeface="Franklin Gothic Medium"/>
          <a:ea typeface="+mj-ea"/>
          <a:cs typeface="Franklin Gothic Medium"/>
        </a:defRPr>
      </a:lvl1pPr>
    </p:titleStyle>
    <p:bodyStyle>
      <a:lvl1pPr marL="192881" indent="-192881" algn="l" defTabSz="514350" rtl="0" eaLnBrk="1" latinLnBrk="0" hangingPunct="1">
        <a:spcBef>
          <a:spcPct val="20000"/>
        </a:spcBef>
        <a:buClr>
          <a:schemeClr val="tx2"/>
        </a:buClr>
        <a:buFont typeface="Arial" pitchFamily="34" charset="0"/>
        <a:buChar char="•"/>
        <a:defRPr sz="1350" kern="1200">
          <a:solidFill>
            <a:srgbClr val="404040"/>
          </a:solidFill>
          <a:latin typeface="Franklin Gothic Book"/>
          <a:ea typeface="+mn-ea"/>
          <a:cs typeface="Franklin Gothic Book"/>
        </a:defRPr>
      </a:lvl1pPr>
      <a:lvl2pPr marL="417910" indent="-160735" algn="l" defTabSz="514350" rtl="0" eaLnBrk="1" latinLnBrk="0" hangingPunct="1">
        <a:spcBef>
          <a:spcPct val="20000"/>
        </a:spcBef>
        <a:buClr>
          <a:schemeClr val="tx2"/>
        </a:buClr>
        <a:buFont typeface="Courier New" pitchFamily="49" charset="0"/>
        <a:buChar char="o"/>
        <a:defRPr sz="900" kern="1200">
          <a:solidFill>
            <a:srgbClr val="404040"/>
          </a:solidFill>
          <a:latin typeface="Franklin Gothic Book"/>
          <a:ea typeface="+mn-ea"/>
          <a:cs typeface="Franklin Gothic Book"/>
        </a:defRPr>
      </a:lvl2pPr>
      <a:lvl3pPr marL="642938" indent="-128588" algn="l" defTabSz="514350" rtl="0" eaLnBrk="1" latinLnBrk="0" hangingPunct="1">
        <a:spcBef>
          <a:spcPct val="20000"/>
        </a:spcBef>
        <a:buClr>
          <a:schemeClr val="tx2"/>
        </a:buClr>
        <a:buFont typeface="Arial" pitchFamily="34" charset="0"/>
        <a:buChar char="•"/>
        <a:defRPr sz="900" kern="1200">
          <a:solidFill>
            <a:srgbClr val="404040"/>
          </a:solidFill>
          <a:latin typeface="Franklin Gothic Book"/>
          <a:ea typeface="+mn-ea"/>
          <a:cs typeface="Franklin Gothic Book"/>
        </a:defRPr>
      </a:lvl3pPr>
      <a:lvl4pPr marL="900113" indent="-128588" algn="l" defTabSz="514350" rtl="0" eaLnBrk="1" latinLnBrk="0" hangingPunct="1">
        <a:spcBef>
          <a:spcPct val="20000"/>
        </a:spcBef>
        <a:buClr>
          <a:schemeClr val="tx2"/>
        </a:buClr>
        <a:buFont typeface="Courier New" pitchFamily="49" charset="0"/>
        <a:buChar char="o"/>
        <a:defRPr sz="900" kern="1200">
          <a:solidFill>
            <a:srgbClr val="404040"/>
          </a:solidFill>
          <a:latin typeface="Franklin Gothic Book"/>
          <a:ea typeface="+mn-ea"/>
          <a:cs typeface="Franklin Gothic Book"/>
        </a:defRPr>
      </a:lvl4pPr>
      <a:lvl5pPr marL="1157288" indent="-128588" algn="l" defTabSz="514350" rtl="0" eaLnBrk="1" latinLnBrk="0" hangingPunct="1">
        <a:spcBef>
          <a:spcPct val="20000"/>
        </a:spcBef>
        <a:buClr>
          <a:schemeClr val="tx2"/>
        </a:buClr>
        <a:buFont typeface="Arial" pitchFamily="34" charset="0"/>
        <a:buChar char="•"/>
        <a:defRPr sz="900" kern="1200">
          <a:solidFill>
            <a:srgbClr val="404040"/>
          </a:solidFill>
          <a:latin typeface="Franklin Gothic Book"/>
          <a:ea typeface="+mn-ea"/>
          <a:cs typeface="Franklin Gothic Book"/>
        </a:defRPr>
      </a:lvl5pPr>
      <a:lvl6pPr marL="1414463" indent="-128588" algn="l" defTabSz="514350" rtl="0" eaLnBrk="1" latinLnBrk="0" hangingPunct="1">
        <a:spcBef>
          <a:spcPct val="20000"/>
        </a:spcBef>
        <a:buFont typeface="Courier New" pitchFamily="49" charset="0"/>
        <a:buChar char="o"/>
        <a:defRPr sz="900" kern="1200">
          <a:solidFill>
            <a:schemeClr val="tx1">
              <a:lumMod val="50000"/>
              <a:lumOff val="50000"/>
            </a:schemeClr>
          </a:solidFill>
          <a:latin typeface="+mj-lt"/>
          <a:ea typeface="+mn-ea"/>
          <a:cs typeface="+mn-cs"/>
        </a:defRPr>
      </a:lvl6pPr>
      <a:lvl7pPr marL="1671638" indent="-128588" algn="l" defTabSz="514350" rtl="0" eaLnBrk="1" latinLnBrk="0" hangingPunct="1">
        <a:spcBef>
          <a:spcPct val="20000"/>
        </a:spcBef>
        <a:buFont typeface="Arial" pitchFamily="34" charset="0"/>
        <a:buChar char="•"/>
        <a:defRPr sz="900" kern="1200">
          <a:solidFill>
            <a:schemeClr val="tx1">
              <a:lumMod val="50000"/>
              <a:lumOff val="50000"/>
            </a:schemeClr>
          </a:solidFill>
          <a:latin typeface="+mj-lt"/>
          <a:ea typeface="+mn-ea"/>
          <a:cs typeface="+mn-cs"/>
        </a:defRPr>
      </a:lvl7pPr>
      <a:lvl8pPr marL="1928813" indent="-128588" algn="l" defTabSz="514350" rtl="0" eaLnBrk="1" latinLnBrk="0" hangingPunct="1">
        <a:spcBef>
          <a:spcPct val="20000"/>
        </a:spcBef>
        <a:buFont typeface="Courier New" pitchFamily="49" charset="0"/>
        <a:buChar char="o"/>
        <a:defRPr sz="900" kern="1200">
          <a:solidFill>
            <a:schemeClr val="tx1">
              <a:lumMod val="50000"/>
              <a:lumOff val="50000"/>
            </a:schemeClr>
          </a:solidFill>
          <a:latin typeface="+mj-lt"/>
          <a:ea typeface="+mn-ea"/>
          <a:cs typeface="+mn-cs"/>
        </a:defRPr>
      </a:lvl8pPr>
      <a:lvl9pPr marL="2185988" indent="-128588" algn="l" defTabSz="514350" rtl="0" eaLnBrk="1" latinLnBrk="0" hangingPunct="1">
        <a:spcBef>
          <a:spcPct val="20000"/>
        </a:spcBef>
        <a:buFont typeface="Arial" pitchFamily="34" charset="0"/>
        <a:buChar char="•"/>
        <a:defRPr sz="900" kern="1200">
          <a:solidFill>
            <a:schemeClr val="tx1">
              <a:lumMod val="50000"/>
              <a:lumOff val="50000"/>
            </a:schemeClr>
          </a:solidFill>
          <a:latin typeface="+mj-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blogs.sqlsentry.com/kevinklin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p:txBody>
          <a:bodyPr/>
          <a:lstStyle/>
          <a:p>
            <a:r>
              <a:rPr lang="en-US" smtClean="0"/>
              <a:t>The Most Important IT Person in the Room:</a:t>
            </a:r>
            <a:br>
              <a:rPr lang="en-US" smtClean="0"/>
            </a:br>
            <a:r>
              <a:rPr lang="en-US" smtClean="0"/>
              <a:t>Why Data Experts Own the Future</a:t>
            </a:r>
            <a:endParaRPr lang="en-US" dirty="0"/>
          </a:p>
        </p:txBody>
      </p:sp>
      <p:sp>
        <p:nvSpPr>
          <p:cNvPr id="6" name="Footer Placeholder 4"/>
          <p:cNvSpPr>
            <a:spLocks noGrp="1"/>
          </p:cNvSpPr>
          <p:nvPr>
            <p:ph type="ftr" sz="quarter" idx="4294967295"/>
          </p:nvPr>
        </p:nvSpPr>
        <p:spPr/>
        <p:txBody>
          <a:bodyPr/>
          <a:lstStyle>
            <a:lvl1pPr algn="l" fontAlgn="auto">
              <a:spcBef>
                <a:spcPts val="0"/>
              </a:spcBef>
              <a:spcAft>
                <a:spcPts val="0"/>
              </a:spcAft>
              <a:defRPr sz="1000" b="1" i="0" dirty="0" smtClean="0">
                <a:solidFill>
                  <a:srgbClr val="649840"/>
                </a:solidFill>
                <a:effectLst/>
                <a:latin typeface="+mn-lt"/>
                <a:ea typeface="+mn-ea"/>
                <a:cs typeface="+mn-cs"/>
              </a:defRPr>
            </a:lvl1pPr>
          </a:lstStyle>
          <a:p>
            <a:r>
              <a:rPr lang="en-US" dirty="0" smtClean="0"/>
              <a:t> </a:t>
            </a:r>
            <a:endParaRPr lang="en-US" dirty="0"/>
          </a:p>
        </p:txBody>
      </p:sp>
      <p:sp>
        <p:nvSpPr>
          <p:cNvPr id="7" name="Rectangle 4"/>
          <p:cNvSpPr>
            <a:spLocks noChangeArrowheads="1"/>
          </p:cNvSpPr>
          <p:nvPr/>
        </p:nvSpPr>
        <p:spPr bwMode="auto">
          <a:xfrm>
            <a:off x="304800" y="3257096"/>
            <a:ext cx="8305800" cy="1521279"/>
          </a:xfrm>
          <a:prstGeom prst="rect">
            <a:avLst/>
          </a:prstGeom>
          <a:noFill/>
          <a:ln w="9525">
            <a:noFill/>
            <a:miter lim="800000"/>
            <a:headEnd/>
            <a:tailEnd/>
          </a:ln>
        </p:spPr>
        <p:txBody>
          <a:bodyPr/>
          <a:lstStyle/>
          <a:p>
            <a:r>
              <a:rPr lang="en-US" sz="2000" b="1" dirty="0" smtClean="0">
                <a:solidFill>
                  <a:schemeClr val="tx1">
                    <a:lumMod val="60000"/>
                    <a:lumOff val="40000"/>
                  </a:schemeClr>
                </a:solidFill>
                <a:latin typeface="Century Gothic" panose="020B0502020202020204" pitchFamily="34" charset="0"/>
              </a:rPr>
              <a:t>Kevin Kline</a:t>
            </a:r>
            <a:r>
              <a:rPr lang="en-US" sz="2000" b="1" smtClean="0">
                <a:solidFill>
                  <a:schemeClr val="tx1">
                    <a:lumMod val="60000"/>
                    <a:lumOff val="40000"/>
                  </a:schemeClr>
                </a:solidFill>
                <a:latin typeface="Century Gothic" panose="020B0502020202020204" pitchFamily="34" charset="0"/>
              </a:rPr>
              <a:t>, </a:t>
            </a:r>
            <a:r>
              <a:rPr lang="en-US" sz="2000" b="1" i="1" smtClean="0">
                <a:solidFill>
                  <a:schemeClr val="tx1">
                    <a:lumMod val="60000"/>
                    <a:lumOff val="40000"/>
                  </a:schemeClr>
                </a:solidFill>
                <a:latin typeface="Century Gothic" panose="020B0502020202020204" pitchFamily="34" charset="0"/>
              </a:rPr>
              <a:t>SentryOne</a:t>
            </a:r>
            <a:endParaRPr lang="en-US" sz="2000" b="1" i="1" dirty="0" smtClean="0">
              <a:solidFill>
                <a:schemeClr val="tx1">
                  <a:lumMod val="60000"/>
                  <a:lumOff val="40000"/>
                </a:schemeClr>
              </a:solidFill>
              <a:latin typeface="Century Gothic" panose="020B0502020202020204" pitchFamily="34" charset="0"/>
            </a:endParaRPr>
          </a:p>
          <a:p>
            <a:pPr lvl="1">
              <a:buNone/>
            </a:pPr>
            <a:r>
              <a:rPr lang="en-US" sz="1400" i="1" dirty="0" smtClean="0">
                <a:solidFill>
                  <a:schemeClr val="tx1">
                    <a:lumMod val="60000"/>
                    <a:lumOff val="40000"/>
                  </a:schemeClr>
                </a:solidFill>
                <a:latin typeface="Century Gothic" panose="020B0502020202020204" pitchFamily="34" charset="0"/>
              </a:rPr>
              <a:t>Principal Program Manager, kkline@sentryone.com</a:t>
            </a:r>
          </a:p>
          <a:p>
            <a:pPr lvl="1">
              <a:buNone/>
            </a:pPr>
            <a:r>
              <a:rPr lang="en-US" sz="1400" i="1" dirty="0" smtClean="0">
                <a:solidFill>
                  <a:schemeClr val="tx1">
                    <a:lumMod val="60000"/>
                    <a:lumOff val="40000"/>
                  </a:schemeClr>
                </a:solidFill>
                <a:latin typeface="Century Gothic" panose="020B0502020202020204" pitchFamily="34" charset="0"/>
              </a:rPr>
              <a:t>Microsoft SQL Server MVP since 2003</a:t>
            </a:r>
          </a:p>
          <a:p>
            <a:pPr lvl="1">
              <a:buNone/>
            </a:pPr>
            <a:r>
              <a:rPr lang="en-US" sz="1400" i="1" dirty="0" smtClean="0">
                <a:solidFill>
                  <a:schemeClr val="tx1">
                    <a:lumMod val="60000"/>
                    <a:lumOff val="40000"/>
                  </a:schemeClr>
                </a:solidFill>
                <a:latin typeface="Century Gothic" panose="020B0502020202020204" pitchFamily="34" charset="0"/>
              </a:rPr>
              <a:t>Twitter , Facebook, LinkedIn @ </a:t>
            </a:r>
            <a:r>
              <a:rPr lang="en-US" sz="1400" i="1" dirty="0" err="1" smtClean="0">
                <a:solidFill>
                  <a:schemeClr val="tx1">
                    <a:lumMod val="60000"/>
                    <a:lumOff val="40000"/>
                  </a:schemeClr>
                </a:solidFill>
                <a:latin typeface="Century Gothic" panose="020B0502020202020204" pitchFamily="34" charset="0"/>
              </a:rPr>
              <a:t>KEKline</a:t>
            </a:r>
            <a:endParaRPr lang="en-US" sz="1400" i="1" dirty="0" smtClean="0">
              <a:solidFill>
                <a:schemeClr val="tx1">
                  <a:lumMod val="60000"/>
                  <a:lumOff val="40000"/>
                </a:schemeClr>
              </a:solidFill>
              <a:latin typeface="Century Gothic" panose="020B0502020202020204" pitchFamily="34" charset="0"/>
            </a:endParaRPr>
          </a:p>
          <a:p>
            <a:pPr lvl="1">
              <a:buNone/>
            </a:pPr>
            <a:r>
              <a:rPr lang="en-US" sz="1400" i="1" dirty="0" smtClean="0">
                <a:solidFill>
                  <a:schemeClr val="tx1">
                    <a:lumMod val="60000"/>
                    <a:lumOff val="40000"/>
                  </a:schemeClr>
                </a:solidFill>
                <a:latin typeface="Century Gothic" panose="020B0502020202020204" pitchFamily="34" charset="0"/>
              </a:rPr>
              <a:t>Author of </a:t>
            </a:r>
            <a:r>
              <a:rPr lang="en-US" sz="1400" i="1" u="sng" dirty="0" smtClean="0">
                <a:solidFill>
                  <a:schemeClr val="tx1">
                    <a:lumMod val="60000"/>
                    <a:lumOff val="40000"/>
                  </a:schemeClr>
                </a:solidFill>
                <a:latin typeface="Century Gothic" panose="020B0502020202020204" pitchFamily="34" charset="0"/>
              </a:rPr>
              <a:t>SQL in a </a:t>
            </a:r>
            <a:r>
              <a:rPr lang="en-US" sz="1400" i="1" dirty="0" smtClean="0">
                <a:solidFill>
                  <a:schemeClr val="tx1">
                    <a:lumMod val="60000"/>
                    <a:lumOff val="40000"/>
                  </a:schemeClr>
                </a:solidFill>
                <a:latin typeface="Century Gothic" panose="020B0502020202020204" pitchFamily="34" charset="0"/>
              </a:rPr>
              <a:t>Nutshell, and 10 other books</a:t>
            </a:r>
            <a:endParaRPr lang="en-US" sz="1400" i="1" dirty="0" smtClean="0">
              <a:solidFill>
                <a:schemeClr val="bg1"/>
              </a:solidFill>
              <a:latin typeface="Century Gothic" panose="020B0502020202020204" pitchFamily="34" charset="0"/>
              <a:hlinkClick r:id="rId3"/>
            </a:endParaRPr>
          </a:p>
          <a:p>
            <a:pPr lvl="1">
              <a:buNone/>
            </a:pPr>
            <a:r>
              <a:rPr lang="en-US" sz="1400" i="1" dirty="0" smtClean="0">
                <a:solidFill>
                  <a:schemeClr val="bg1"/>
                </a:solidFill>
                <a:latin typeface="Century Gothic" panose="020B0502020202020204" pitchFamily="34" charset="0"/>
                <a:hlinkClick r:id="rId3"/>
              </a:rPr>
              <a:t>http://blogs.sqlsentry.com/author/kevinkline/</a:t>
            </a:r>
            <a:r>
              <a:rPr lang="en-US" sz="1400" i="1" dirty="0" smtClean="0">
                <a:solidFill>
                  <a:schemeClr val="bg1"/>
                </a:solidFill>
                <a:latin typeface="Century Gothic" panose="020B0502020202020204" pitchFamily="34" charset="0"/>
              </a:rPr>
              <a:t> </a:t>
            </a:r>
          </a:p>
        </p:txBody>
      </p:sp>
    </p:spTree>
    <p:extLst>
      <p:ext uri="{BB962C8B-B14F-4D97-AF65-F5344CB8AC3E}">
        <p14:creationId xmlns:p14="http://schemas.microsoft.com/office/powerpoint/2010/main" val="202375541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845666826"/>
              </p:ext>
            </p:extLst>
          </p:nvPr>
        </p:nvGraphicFramePr>
        <p:xfrm>
          <a:off x="304800" y="514349"/>
          <a:ext cx="8686800" cy="4505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059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83EFF200-552D-453E-B586-601F36F46DCD}"/>
                                            </p:graphicEl>
                                          </p:spTgt>
                                        </p:tgtEl>
                                        <p:attrNameLst>
                                          <p:attrName>style.visibility</p:attrName>
                                        </p:attrNameLst>
                                      </p:cBhvr>
                                      <p:to>
                                        <p:strVal val="visible"/>
                                      </p:to>
                                    </p:set>
                                    <p:animEffect transition="in" filter="fade">
                                      <p:cBhvr>
                                        <p:cTn id="7" dur="500"/>
                                        <p:tgtEl>
                                          <p:spTgt spid="3">
                                            <p:graphicEl>
                                              <a:dgm id="{83EFF200-552D-453E-B586-601F36F46DC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D2A922B3-4386-4277-BE2C-1A73004EE477}"/>
                                            </p:graphicEl>
                                          </p:spTgt>
                                        </p:tgtEl>
                                        <p:attrNameLst>
                                          <p:attrName>style.visibility</p:attrName>
                                        </p:attrNameLst>
                                      </p:cBhvr>
                                      <p:to>
                                        <p:strVal val="visible"/>
                                      </p:to>
                                    </p:set>
                                    <p:animEffect transition="in" filter="fade">
                                      <p:cBhvr>
                                        <p:cTn id="12" dur="500"/>
                                        <p:tgtEl>
                                          <p:spTgt spid="3">
                                            <p:graphicEl>
                                              <a:dgm id="{D2A922B3-4386-4277-BE2C-1A73004EE4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1C897661-5463-464B-B370-2F14E76B1FE8}"/>
                                            </p:graphicEl>
                                          </p:spTgt>
                                        </p:tgtEl>
                                        <p:attrNameLst>
                                          <p:attrName>style.visibility</p:attrName>
                                        </p:attrNameLst>
                                      </p:cBhvr>
                                      <p:to>
                                        <p:strVal val="visible"/>
                                      </p:to>
                                    </p:set>
                                    <p:animEffect transition="in" filter="fade">
                                      <p:cBhvr>
                                        <p:cTn id="17" dur="500"/>
                                        <p:tgtEl>
                                          <p:spTgt spid="3">
                                            <p:graphicEl>
                                              <a:dgm id="{1C897661-5463-464B-B370-2F14E76B1FE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0" y="4746625"/>
            <a:ext cx="5811838" cy="273050"/>
          </a:xfrm>
          <a:prstGeom prst="rect">
            <a:avLst/>
          </a:prstGeom>
        </p:spPr>
        <p:txBody>
          <a:bodyPr/>
          <a:lstStyle/>
          <a:p>
            <a:pPr>
              <a:defRPr/>
            </a:pPr>
            <a:r>
              <a:rPr lang="en-US" smtClean="0"/>
              <a:t>#ITDEVCON</a:t>
            </a:r>
            <a:endParaRPr lang="en-US"/>
          </a:p>
        </p:txBody>
      </p:sp>
      <p:graphicFrame>
        <p:nvGraphicFramePr>
          <p:cNvPr id="3" name="Diagram 2"/>
          <p:cNvGraphicFramePr/>
          <p:nvPr>
            <p:extLst>
              <p:ext uri="{D42A27DB-BD31-4B8C-83A1-F6EECF244321}">
                <p14:modId xmlns:p14="http://schemas.microsoft.com/office/powerpoint/2010/main" val="4168873587"/>
              </p:ext>
            </p:extLst>
          </p:nvPr>
        </p:nvGraphicFramePr>
        <p:xfrm>
          <a:off x="304800" y="514349"/>
          <a:ext cx="8686800" cy="4505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p:cNvSpPr/>
          <p:nvPr/>
        </p:nvSpPr>
        <p:spPr>
          <a:xfrm>
            <a:off x="2209800" y="1581150"/>
            <a:ext cx="5029200" cy="23622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rtlCol="0" anchor="ctr"/>
          <a:lstStyle/>
          <a:p>
            <a:pPr algn="ctr"/>
            <a:r>
              <a:rPr lang="en-US" b="1" i="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If history were taught in the form of stories, it would never be forgotten.</a:t>
            </a:r>
          </a:p>
          <a:p>
            <a:pPr algn="r"/>
            <a:r>
              <a:rPr lang="en-US" sz="1800" b="1" i="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-Rudyard Kipling</a:t>
            </a:r>
            <a:endParaRPr lang="en-US" sz="1800" b="1" i="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78569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83EFF200-552D-453E-B586-601F36F46DCD}"/>
                                            </p:graphicEl>
                                          </p:spTgt>
                                        </p:tgtEl>
                                        <p:attrNameLst>
                                          <p:attrName>style.visibility</p:attrName>
                                        </p:attrNameLst>
                                      </p:cBhvr>
                                      <p:to>
                                        <p:strVal val="visible"/>
                                      </p:to>
                                    </p:set>
                                    <p:animEffect transition="in" filter="fade">
                                      <p:cBhvr>
                                        <p:cTn id="7" dur="500"/>
                                        <p:tgtEl>
                                          <p:spTgt spid="3">
                                            <p:graphicEl>
                                              <a:dgm id="{83EFF200-552D-453E-B586-601F36F46DC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graphicEl>
                                              <a:dgm id="{D2A922B3-4386-4277-BE2C-1A73004EE477}"/>
                                            </p:graphicEl>
                                          </p:spTgt>
                                        </p:tgtEl>
                                        <p:attrNameLst>
                                          <p:attrName>style.visibility</p:attrName>
                                        </p:attrNameLst>
                                      </p:cBhvr>
                                      <p:to>
                                        <p:strVal val="visible"/>
                                      </p:to>
                                    </p:set>
                                    <p:animEffect transition="in" filter="fade">
                                      <p:cBhvr>
                                        <p:cTn id="11" dur="500"/>
                                        <p:tgtEl>
                                          <p:spTgt spid="3">
                                            <p:graphicEl>
                                              <a:dgm id="{D2A922B3-4386-4277-BE2C-1A73004EE477}"/>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graphicEl>
                                              <a:dgm id="{1C897661-5463-464B-B370-2F14E76B1FE8}"/>
                                            </p:graphicEl>
                                          </p:spTgt>
                                        </p:tgtEl>
                                        <p:attrNameLst>
                                          <p:attrName>style.visibility</p:attrName>
                                        </p:attrNameLst>
                                      </p:cBhvr>
                                      <p:to>
                                        <p:strVal val="visible"/>
                                      </p:to>
                                    </p:set>
                                    <p:animEffect transition="in" filter="fade">
                                      <p:cBhvr>
                                        <p:cTn id="15" dur="500"/>
                                        <p:tgtEl>
                                          <p:spTgt spid="3">
                                            <p:graphicEl>
                                              <a:dgm id="{1C897661-5463-464B-B370-2F14E76B1FE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66584" y="44320"/>
            <a:ext cx="7410831" cy="5054860"/>
          </a:xfrm>
          <a:prstGeom prst="rect">
            <a:avLst/>
          </a:prstGeom>
        </p:spPr>
      </p:pic>
      <p:sp>
        <p:nvSpPr>
          <p:cNvPr id="5" name="TextBox 4"/>
          <p:cNvSpPr txBox="1"/>
          <p:nvPr/>
        </p:nvSpPr>
        <p:spPr>
          <a:xfrm>
            <a:off x="1066800" y="1933807"/>
            <a:ext cx="4038600" cy="461665"/>
          </a:xfrm>
          <a:prstGeom prst="rect">
            <a:avLst/>
          </a:prstGeom>
          <a:noFill/>
        </p:spPr>
        <p:txBody>
          <a:bodyPr wrap="square" rtlCol="0">
            <a:spAutoFit/>
          </a:bodyPr>
          <a:lstStyle/>
          <a:p>
            <a:r>
              <a:rPr lang="en-US" dirty="0" smtClean="0"/>
              <a:t>What’s the story?</a:t>
            </a:r>
            <a:endParaRPr lang="en-US" dirty="0"/>
          </a:p>
        </p:txBody>
      </p:sp>
      <p:sp>
        <p:nvSpPr>
          <p:cNvPr id="6" name="TextBox 5"/>
          <p:cNvSpPr txBox="1"/>
          <p:nvPr/>
        </p:nvSpPr>
        <p:spPr>
          <a:xfrm>
            <a:off x="1066800" y="2418829"/>
            <a:ext cx="5638800" cy="461665"/>
          </a:xfrm>
          <a:prstGeom prst="rect">
            <a:avLst/>
          </a:prstGeom>
          <a:noFill/>
        </p:spPr>
        <p:txBody>
          <a:bodyPr wrap="square" rtlCol="0">
            <a:spAutoFit/>
          </a:bodyPr>
          <a:lstStyle/>
          <a:p>
            <a:r>
              <a:rPr lang="en-US" dirty="0" smtClean="0"/>
              <a:t>Why are we making this decision? </a:t>
            </a:r>
            <a:endParaRPr lang="en-US" dirty="0"/>
          </a:p>
        </p:txBody>
      </p:sp>
    </p:spTree>
    <p:extLst>
      <p:ext uri="{BB962C8B-B14F-4D97-AF65-F5344CB8AC3E}">
        <p14:creationId xmlns:p14="http://schemas.microsoft.com/office/powerpoint/2010/main" val="105468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2" fill="hold" nodeType="clickEffect">
                                  <p:stCondLst>
                                    <p:cond delay="0"/>
                                  </p:stCondLst>
                                  <p:childTnLst>
                                    <p:anim calcmode="lin" valueType="num">
                                      <p:cBhvr additive="base">
                                        <p:cTn id="21" dur="500"/>
                                        <p:tgtEl>
                                          <p:spTgt spid="4"/>
                                        </p:tgtEl>
                                        <p:attrNameLst>
                                          <p:attrName>ppt_x</p:attrName>
                                        </p:attrNameLst>
                                      </p:cBhvr>
                                      <p:tavLst>
                                        <p:tav tm="0">
                                          <p:val>
                                            <p:strVal val="ppt_x"/>
                                          </p:val>
                                        </p:tav>
                                        <p:tav tm="100000">
                                          <p:val>
                                            <p:strVal val="1+ppt_w/2"/>
                                          </p:val>
                                        </p:tav>
                                      </p:tavLst>
                                    </p:anim>
                                    <p:anim calcmode="lin" valueType="num">
                                      <p:cBhvr additive="base">
                                        <p:cTn id="22" dur="500"/>
                                        <p:tgtEl>
                                          <p:spTgt spid="4"/>
                                        </p:tgtEl>
                                        <p:attrNameLst>
                                          <p:attrName>ppt_y</p:attrName>
                                        </p:attrNameLst>
                                      </p:cBhvr>
                                      <p:tavLst>
                                        <p:tav tm="0">
                                          <p:val>
                                            <p:strVal val="ppt_y"/>
                                          </p:val>
                                        </p:tav>
                                        <p:tav tm="100000">
                                          <p:val>
                                            <p:strVal val="ppt_y"/>
                                          </p:val>
                                        </p:tav>
                                      </p:tavLst>
                                    </p:anim>
                                    <p:set>
                                      <p:cBhvr>
                                        <p:cTn id="23" dur="1" fill="hold">
                                          <p:stCondLst>
                                            <p:cond delay="499"/>
                                          </p:stCondLst>
                                        </p:cTn>
                                        <p:tgtEl>
                                          <p:spTgt spid="4"/>
                                        </p:tgtEl>
                                        <p:attrNameLst>
                                          <p:attrName>style.visibility</p:attrName>
                                        </p:attrNameLst>
                                      </p:cBhvr>
                                      <p:to>
                                        <p:strVal val="hidden"/>
                                      </p:to>
                                    </p:set>
                                  </p:childTnLst>
                                </p:cTn>
                              </p:par>
                              <p:par>
                                <p:cTn id="24" presetID="2" presetClass="exit" presetSubtype="2" fill="hold" grpId="1" nodeType="withEffect">
                                  <p:stCondLst>
                                    <p:cond delay="0"/>
                                  </p:stCondLst>
                                  <p:childTnLst>
                                    <p:anim calcmode="lin" valueType="num">
                                      <p:cBhvr additive="base">
                                        <p:cTn id="25" dur="500"/>
                                        <p:tgtEl>
                                          <p:spTgt spid="5"/>
                                        </p:tgtEl>
                                        <p:attrNameLst>
                                          <p:attrName>ppt_x</p:attrName>
                                        </p:attrNameLst>
                                      </p:cBhvr>
                                      <p:tavLst>
                                        <p:tav tm="0">
                                          <p:val>
                                            <p:strVal val="ppt_x"/>
                                          </p:val>
                                        </p:tav>
                                        <p:tav tm="100000">
                                          <p:val>
                                            <p:strVal val="1+ppt_w/2"/>
                                          </p:val>
                                        </p:tav>
                                      </p:tavLst>
                                    </p:anim>
                                    <p:anim calcmode="lin" valueType="num">
                                      <p:cBhvr additive="base">
                                        <p:cTn id="26" dur="500"/>
                                        <p:tgtEl>
                                          <p:spTgt spid="5"/>
                                        </p:tgtEl>
                                        <p:attrNameLst>
                                          <p:attrName>ppt_y</p:attrName>
                                        </p:attrNameLst>
                                      </p:cBhvr>
                                      <p:tavLst>
                                        <p:tav tm="0">
                                          <p:val>
                                            <p:strVal val="ppt_y"/>
                                          </p:val>
                                        </p:tav>
                                        <p:tav tm="100000">
                                          <p:val>
                                            <p:strVal val="ppt_y"/>
                                          </p:val>
                                        </p:tav>
                                      </p:tavLst>
                                    </p:anim>
                                    <p:set>
                                      <p:cBhvr>
                                        <p:cTn id="27" dur="1" fill="hold">
                                          <p:stCondLst>
                                            <p:cond delay="499"/>
                                          </p:stCondLst>
                                        </p:cTn>
                                        <p:tgtEl>
                                          <p:spTgt spid="5"/>
                                        </p:tgtEl>
                                        <p:attrNameLst>
                                          <p:attrName>style.visibility</p:attrName>
                                        </p:attrNameLst>
                                      </p:cBhvr>
                                      <p:to>
                                        <p:strVal val="hidden"/>
                                      </p:to>
                                    </p:set>
                                  </p:childTnLst>
                                </p:cTn>
                              </p:par>
                              <p:par>
                                <p:cTn id="28" presetID="2" presetClass="exit" presetSubtype="2" fill="hold" grpId="1" nodeType="withEffect">
                                  <p:stCondLst>
                                    <p:cond delay="0"/>
                                  </p:stCondLst>
                                  <p:childTnLst>
                                    <p:anim calcmode="lin" valueType="num">
                                      <p:cBhvr additive="base">
                                        <p:cTn id="29" dur="500"/>
                                        <p:tgtEl>
                                          <p:spTgt spid="6"/>
                                        </p:tgtEl>
                                        <p:attrNameLst>
                                          <p:attrName>ppt_x</p:attrName>
                                        </p:attrNameLst>
                                      </p:cBhvr>
                                      <p:tavLst>
                                        <p:tav tm="0">
                                          <p:val>
                                            <p:strVal val="ppt_x"/>
                                          </p:val>
                                        </p:tav>
                                        <p:tav tm="100000">
                                          <p:val>
                                            <p:strVal val="1+ppt_w/2"/>
                                          </p:val>
                                        </p:tav>
                                      </p:tavLst>
                                    </p:anim>
                                    <p:anim calcmode="lin" valueType="num">
                                      <p:cBhvr additive="base">
                                        <p:cTn id="30" dur="500"/>
                                        <p:tgtEl>
                                          <p:spTgt spid="6"/>
                                        </p:tgtEl>
                                        <p:attrNameLst>
                                          <p:attrName>ppt_y</p:attrName>
                                        </p:attrNameLst>
                                      </p:cBhvr>
                                      <p:tavLst>
                                        <p:tav tm="0">
                                          <p:val>
                                            <p:strVal val="ppt_y"/>
                                          </p:val>
                                        </p:tav>
                                        <p:tav tm="100000">
                                          <p:val>
                                            <p:strVal val="ppt_y"/>
                                          </p:val>
                                        </p:tav>
                                      </p:tavLst>
                                    </p:anim>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762000" y="1809750"/>
            <a:ext cx="8116887" cy="1022350"/>
          </a:xfrm>
        </p:spPr>
        <p:txBody>
          <a:bodyPr>
            <a:normAutofit/>
          </a:bodyPr>
          <a:lstStyle/>
          <a:p>
            <a:pPr eaLnBrk="1" hangingPunct="1"/>
            <a:r>
              <a:rPr lang="en-US" dirty="0" smtClean="0"/>
              <a:t>An Epiphany in the haystack</a:t>
            </a:r>
          </a:p>
        </p:txBody>
      </p:sp>
      <p:sp>
        <p:nvSpPr>
          <p:cNvPr id="4100" name="Rectangle 3"/>
          <p:cNvSpPr>
            <a:spLocks noGrp="1" noChangeArrowheads="1"/>
          </p:cNvSpPr>
          <p:nvPr>
            <p:ph type="body" idx="1"/>
          </p:nvPr>
        </p:nvSpPr>
        <p:spPr/>
        <p:txBody>
          <a:bodyPr/>
          <a:lstStyle/>
          <a:p>
            <a:r>
              <a:rPr lang="en-US" sz="1800" dirty="0" smtClean="0"/>
              <a:t>Three stories: the Ghost Map, the Turing </a:t>
            </a:r>
            <a:r>
              <a:rPr lang="en-US" sz="1800" dirty="0"/>
              <a:t>Test, &amp; the FiveThirtyEight</a:t>
            </a:r>
            <a:endParaRPr lang="en-US" sz="1800" dirty="0" smtClean="0"/>
          </a:p>
        </p:txBody>
      </p:sp>
    </p:spTree>
    <p:extLst>
      <p:ext uri="{BB962C8B-B14F-4D97-AF65-F5344CB8AC3E}">
        <p14:creationId xmlns:p14="http://schemas.microsoft.com/office/powerpoint/2010/main" val="2087133333"/>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i="1" dirty="0" smtClean="0"/>
              <a:t>The ghost map</a:t>
            </a:r>
            <a:endParaRPr lang="en-US" i="1"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3682097642"/>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0" y="4746625"/>
            <a:ext cx="5811838" cy="273050"/>
          </a:xfrm>
          <a:prstGeom prst="rect">
            <a:avLst/>
          </a:prstGeom>
        </p:spPr>
        <p:txBody>
          <a:bodyPr/>
          <a:lstStyle/>
          <a:p>
            <a:pPr>
              <a:defRPr/>
            </a:pPr>
            <a:r>
              <a:rPr lang="en-US" smtClean="0"/>
              <a:t>#ITDEVCON</a:t>
            </a: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1"/>
            <a:ext cx="9144000" cy="6000751"/>
          </a:xfrm>
          <a:prstGeom prst="rect">
            <a:avLst/>
          </a:prstGeom>
        </p:spPr>
      </p:pic>
    </p:spTree>
    <p:extLst>
      <p:ext uri="{BB962C8B-B14F-4D97-AF65-F5344CB8AC3E}">
        <p14:creationId xmlns:p14="http://schemas.microsoft.com/office/powerpoint/2010/main" val="69162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0" fill="hold"/>
                                        <p:tgtEl>
                                          <p:spTgt spid="2"/>
                                        </p:tgtEl>
                                      </p:cBhvr>
                                      <p:by x="150000" y="150000"/>
                                    </p:animScale>
                                  </p:childTnLst>
                                </p:cTn>
                              </p:par>
                              <p:par>
                                <p:cTn id="7" presetID="42" presetClass="path" presetSubtype="0" fill="hold" nodeType="withEffect">
                                  <p:stCondLst>
                                    <p:cond delay="0"/>
                                  </p:stCondLst>
                                  <p:childTnLst>
                                    <p:animMotion origin="layout" path="M 0 -3.20988E-6 L -0.18333 -0.1358 " pathEditMode="relative" rAng="0" ptsTypes="AA">
                                      <p:cBhvr>
                                        <p:cTn id="8" dur="5000" fill="hold"/>
                                        <p:tgtEl>
                                          <p:spTgt spid="2"/>
                                        </p:tgtEl>
                                        <p:attrNameLst>
                                          <p:attrName>ppt_x</p:attrName>
                                          <p:attrName>ppt_y</p:attrName>
                                        </p:attrNameLst>
                                      </p:cBhvr>
                                      <p:rCtr x="-9167" y="-67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0" y="4746625"/>
            <a:ext cx="5811838" cy="273050"/>
          </a:xfrm>
          <a:prstGeom prst="rect">
            <a:avLst/>
          </a:prstGeom>
        </p:spPr>
        <p:txBody>
          <a:bodyPr/>
          <a:lstStyle/>
          <a:p>
            <a:pPr>
              <a:defRPr/>
            </a:pPr>
            <a:r>
              <a:rPr lang="en-US" smtClean="0"/>
              <a:t>#ITDEVCON</a:t>
            </a: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1"/>
            <a:ext cx="9144000" cy="600075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604799"/>
            <a:ext cx="9543288" cy="8807037"/>
          </a:xfrm>
          <a:prstGeom prst="rect">
            <a:avLst/>
          </a:prstGeom>
        </p:spPr>
      </p:pic>
    </p:spTree>
    <p:extLst>
      <p:ext uri="{BB962C8B-B14F-4D97-AF65-F5344CB8AC3E}">
        <p14:creationId xmlns:p14="http://schemas.microsoft.com/office/powerpoint/2010/main" val="144905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0" fill="hold"/>
                                        <p:tgtEl>
                                          <p:spTgt spid="5"/>
                                        </p:tgtEl>
                                      </p:cBhvr>
                                      <p:by x="150000" y="150000"/>
                                    </p:animScale>
                                  </p:childTnLst>
                                </p:cTn>
                              </p:par>
                              <p:par>
                                <p:cTn id="7" presetID="42" presetClass="path" presetSubtype="0" fill="hold" nodeType="withEffect">
                                  <p:stCondLst>
                                    <p:cond delay="0"/>
                                  </p:stCondLst>
                                  <p:childTnLst>
                                    <p:animMotion origin="layout" path="M 0.00833 -0.15062 L 1.66667E-6 0.3679 " pathEditMode="relative" rAng="0" ptsTypes="AA">
                                      <p:cBhvr>
                                        <p:cTn id="8" dur="5000" fill="hold"/>
                                        <p:tgtEl>
                                          <p:spTgt spid="5"/>
                                        </p:tgtEl>
                                        <p:attrNameLst>
                                          <p:attrName>ppt_x</p:attrName>
                                          <p:attrName>ppt_y</p:attrName>
                                        </p:attrNameLst>
                                      </p:cBhvr>
                                      <p:rCtr x="-417" y="25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0" y="4746625"/>
            <a:ext cx="5811838" cy="273050"/>
          </a:xfrm>
          <a:prstGeom prst="rect">
            <a:avLst/>
          </a:prstGeom>
        </p:spPr>
        <p:txBody>
          <a:bodyPr/>
          <a:lstStyle/>
          <a:p>
            <a:pPr>
              <a:defRPr/>
            </a:pPr>
            <a:r>
              <a:rPr lang="en-US" smtClean="0"/>
              <a:t>#ITDEVCON</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605" y="-1619250"/>
            <a:ext cx="12597001" cy="7848600"/>
          </a:xfrm>
          <a:prstGeom prst="rect">
            <a:avLst/>
          </a:prstGeom>
        </p:spPr>
      </p:pic>
    </p:spTree>
    <p:extLst>
      <p:ext uri="{BB962C8B-B14F-4D97-AF65-F5344CB8AC3E}">
        <p14:creationId xmlns:p14="http://schemas.microsoft.com/office/powerpoint/2010/main" val="207541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0" fill="hold"/>
                                        <p:tgtEl>
                                          <p:spTgt spid="4"/>
                                        </p:tgtEl>
                                      </p:cBhvr>
                                      <p:by x="110000" y="110000"/>
                                    </p:animScale>
                                  </p:childTnLst>
                                </p:cTn>
                              </p:par>
                              <p:par>
                                <p:cTn id="7" presetID="0" presetClass="path" presetSubtype="0" fill="hold" nodeType="withEffect">
                                  <p:stCondLst>
                                    <p:cond delay="0"/>
                                  </p:stCondLst>
                                  <p:childTnLst>
                                    <p:animMotion origin="layout" path="M 0.21701 0.19506 L -0.10885 -0.00371 " pathEditMode="relative" rAng="0" ptsTypes="AA">
                                      <p:cBhvr>
                                        <p:cTn id="8" dur="5000" spd="-100000" fill="hold"/>
                                        <p:tgtEl>
                                          <p:spTgt spid="4"/>
                                        </p:tgtEl>
                                        <p:attrNameLst>
                                          <p:attrName>ppt_x</p:attrName>
                                          <p:attrName>ppt_y</p:attrName>
                                        </p:attrNameLst>
                                      </p:cBhvr>
                                      <p:rCtr x="-16302" y="-99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19250"/>
            <a:ext cx="12112210" cy="8763000"/>
          </a:xfrm>
          <a:prstGeom prst="rect">
            <a:avLst/>
          </a:prstGeom>
        </p:spPr>
      </p:pic>
    </p:spTree>
    <p:extLst>
      <p:ext uri="{BB962C8B-B14F-4D97-AF65-F5344CB8AC3E}">
        <p14:creationId xmlns:p14="http://schemas.microsoft.com/office/powerpoint/2010/main" val="424288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0.12899 -0.03704 L 0.23768 0.18518 " pathEditMode="relative" rAng="0" ptsTypes="AA">
                                      <p:cBhvr>
                                        <p:cTn id="6" dur="5000" fill="hold"/>
                                        <p:tgtEl>
                                          <p:spTgt spid="3"/>
                                        </p:tgtEl>
                                        <p:attrNameLst>
                                          <p:attrName>ppt_x</p:attrName>
                                          <p:attrName>ppt_y</p:attrName>
                                        </p:attrNameLst>
                                      </p:cBhvr>
                                      <p:rCtr x="18333" y="11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19250"/>
            <a:ext cx="9144000" cy="10290877"/>
          </a:xfrm>
          <a:prstGeom prst="rect">
            <a:avLst/>
          </a:prstGeom>
        </p:spPr>
      </p:pic>
      <p:sp>
        <p:nvSpPr>
          <p:cNvPr id="2" name="Oval 1"/>
          <p:cNvSpPr/>
          <p:nvPr/>
        </p:nvSpPr>
        <p:spPr>
          <a:xfrm>
            <a:off x="76200" y="1428750"/>
            <a:ext cx="8991600" cy="16002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83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0 -0.58549 L 0 0.25 " pathEditMode="relative" rAng="0" ptsTypes="AA">
                                      <p:cBhvr>
                                        <p:cTn id="6" dur="5000" spd="-100000" fill="hold"/>
                                        <p:tgtEl>
                                          <p:spTgt spid="3"/>
                                        </p:tgtEl>
                                        <p:attrNameLst>
                                          <p:attrName>ppt_x</p:attrName>
                                          <p:attrName>ppt_y</p:attrName>
                                        </p:attrNameLst>
                                      </p:cBhvr>
                                      <p:rCtr x="0" y="41759"/>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normAutofit/>
          </a:bodyPr>
          <a:lstStyle/>
          <a:p>
            <a:pPr eaLnBrk="1" hangingPunct="1"/>
            <a:r>
              <a:rPr lang="en-US" smtClean="0"/>
              <a:t>Agenda</a:t>
            </a:r>
          </a:p>
        </p:txBody>
      </p:sp>
      <p:sp>
        <p:nvSpPr>
          <p:cNvPr id="4100" name="Rectangle 3"/>
          <p:cNvSpPr>
            <a:spLocks noGrp="1" noChangeArrowheads="1"/>
          </p:cNvSpPr>
          <p:nvPr>
            <p:ph idx="1"/>
          </p:nvPr>
        </p:nvSpPr>
        <p:spPr>
          <a:xfrm>
            <a:off x="457200" y="1352550"/>
            <a:ext cx="8229600" cy="3241675"/>
          </a:xfrm>
        </p:spPr>
        <p:txBody>
          <a:bodyPr/>
          <a:lstStyle/>
          <a:p>
            <a:pPr marL="342900" indent="-342900" eaLnBrk="1" hangingPunct="1">
              <a:buFont typeface="Arial" panose="020B0604020202020204" pitchFamily="34" charset="0"/>
              <a:buChar char="•"/>
            </a:pPr>
            <a:r>
              <a:rPr lang="en-US" sz="2400" dirty="0" smtClean="0"/>
              <a:t>What’s the context?</a:t>
            </a:r>
          </a:p>
          <a:p>
            <a:pPr marL="342900" indent="-342900" eaLnBrk="1" hangingPunct="1">
              <a:buFont typeface="Arial" panose="020B0604020202020204" pitchFamily="34" charset="0"/>
              <a:buChar char="•"/>
            </a:pPr>
            <a:r>
              <a:rPr lang="en-US" sz="2400" dirty="0" smtClean="0"/>
              <a:t>Others in IT</a:t>
            </a:r>
          </a:p>
          <a:p>
            <a:pPr marL="342900" indent="-342900" eaLnBrk="1" hangingPunct="1">
              <a:buFont typeface="Arial" panose="020B0604020202020204" pitchFamily="34" charset="0"/>
              <a:buChar char="•"/>
            </a:pPr>
            <a:r>
              <a:rPr lang="en-US" sz="2400" dirty="0" smtClean="0"/>
              <a:t>Power in the Narrative</a:t>
            </a:r>
          </a:p>
          <a:p>
            <a:pPr marL="342900" indent="-342900" eaLnBrk="1" hangingPunct="1">
              <a:buFont typeface="Arial" panose="020B0604020202020204" pitchFamily="34" charset="0"/>
              <a:buChar char="•"/>
            </a:pPr>
            <a:r>
              <a:rPr lang="en-US" sz="2400" dirty="0" smtClean="0"/>
              <a:t>An Epiphany in the Haystack</a:t>
            </a:r>
          </a:p>
          <a:p>
            <a:pPr marL="342900" indent="-342900" eaLnBrk="1" hangingPunct="1">
              <a:buFont typeface="Arial" panose="020B0604020202020204" pitchFamily="34" charset="0"/>
              <a:buChar char="•"/>
            </a:pPr>
            <a:r>
              <a:rPr lang="en-US" sz="2400" dirty="0" smtClean="0"/>
              <a:t>Secret Ingredients in the Sauce</a:t>
            </a:r>
          </a:p>
        </p:txBody>
      </p:sp>
    </p:spTree>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9630"/>
          <a:stretch/>
        </p:blipFill>
        <p:spPr>
          <a:xfrm>
            <a:off x="2819400" y="285750"/>
            <a:ext cx="3429000" cy="4648201"/>
          </a:xfrm>
          <a:prstGeom prst="rect">
            <a:avLst/>
          </a:prstGeom>
        </p:spPr>
      </p:pic>
    </p:spTree>
    <p:extLst>
      <p:ext uri="{BB962C8B-B14F-4D97-AF65-F5344CB8AC3E}">
        <p14:creationId xmlns:p14="http://schemas.microsoft.com/office/powerpoint/2010/main" val="399231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6100" y="-3371850"/>
            <a:ext cx="10972800" cy="10146314"/>
          </a:xfrm>
          <a:prstGeom prst="rect">
            <a:avLst/>
          </a:prstGeom>
        </p:spPr>
      </p:pic>
    </p:spTree>
    <p:extLst>
      <p:ext uri="{BB962C8B-B14F-4D97-AF65-F5344CB8AC3E}">
        <p14:creationId xmlns:p14="http://schemas.microsoft.com/office/powerpoint/2010/main" val="99967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4000" fill="hold"/>
                                        <p:tgtEl>
                                          <p:spTgt spid="2"/>
                                        </p:tgtEl>
                                      </p:cBhvr>
                                      <p:by x="150000" y="150000"/>
                                    </p:animScale>
                                  </p:childTnLst>
                                </p:cTn>
                              </p:par>
                              <p:par>
                                <p:cTn id="7" presetID="49" presetClass="path" presetSubtype="0" fill="hold" nodeType="withEffect">
                                  <p:stCondLst>
                                    <p:cond delay="100"/>
                                  </p:stCondLst>
                                  <p:childTnLst>
                                    <p:animMotion origin="layout" path="M 1.11111E-6 4.44444E-6 L 0.18333 0.2074 " pathEditMode="relative" rAng="0" ptsTypes="AA">
                                      <p:cBhvr>
                                        <p:cTn id="8" dur="4000" fill="hold"/>
                                        <p:tgtEl>
                                          <p:spTgt spid="2"/>
                                        </p:tgtEl>
                                        <p:attrNameLst>
                                          <p:attrName>ppt_x</p:attrName>
                                          <p:attrName>ppt_y</p:attrName>
                                        </p:attrNameLst>
                                      </p:cBhvr>
                                      <p:rCtr x="9167" y="10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44" y="-781050"/>
            <a:ext cx="9646944" cy="6531051"/>
          </a:xfrm>
          <a:prstGeom prst="rect">
            <a:avLst/>
          </a:prstGeom>
        </p:spPr>
      </p:pic>
      <p:sp>
        <p:nvSpPr>
          <p:cNvPr id="3" name="Rounded Rectangle 2"/>
          <p:cNvSpPr/>
          <p:nvPr/>
        </p:nvSpPr>
        <p:spPr>
          <a:xfrm rot="20087933">
            <a:off x="6777184" y="1409355"/>
            <a:ext cx="1326219" cy="3138120"/>
          </a:xfrm>
          <a:prstGeom prst="roundRect">
            <a:avLst>
              <a:gd name="adj" fmla="val 15152"/>
            </a:avLst>
          </a:prstGeom>
          <a:noFill/>
          <a:ln w="76200">
            <a:solidFill>
              <a:srgbClr val="F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899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4000" fill="hold"/>
                                        <p:tgtEl>
                                          <p:spTgt spid="2"/>
                                        </p:tgtEl>
                                      </p:cBhvr>
                                      <p:by x="110000" y="11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0094"/>
            <a:ext cx="9144000" cy="12192000"/>
          </a:xfrm>
          <a:prstGeom prst="rect">
            <a:avLst/>
          </a:prstGeom>
        </p:spPr>
      </p:pic>
    </p:spTree>
    <p:extLst>
      <p:ext uri="{BB962C8B-B14F-4D97-AF65-F5344CB8AC3E}">
        <p14:creationId xmlns:p14="http://schemas.microsoft.com/office/powerpoint/2010/main" val="335090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0" fill="hold"/>
                                        <p:tgtEl>
                                          <p:spTgt spid="2"/>
                                        </p:tgtEl>
                                      </p:cBhvr>
                                      <p:by x="110000" y="110000"/>
                                    </p:animScale>
                                  </p:childTnLst>
                                </p:cTn>
                              </p:par>
                              <p:par>
                                <p:cTn id="7" presetID="42" presetClass="path" presetSubtype="0" fill="hold" nodeType="withEffect">
                                  <p:stCondLst>
                                    <p:cond delay="100"/>
                                  </p:stCondLst>
                                  <p:childTnLst>
                                    <p:animMotion origin="layout" path="M 0 -0.38241 L 0 0.49166 " pathEditMode="relative" rAng="0" ptsTypes="AA">
                                      <p:cBhvr>
                                        <p:cTn id="8" dur="5000" spd="-100000" fill="hold"/>
                                        <p:tgtEl>
                                          <p:spTgt spid="2"/>
                                        </p:tgtEl>
                                        <p:attrNameLst>
                                          <p:attrName>ppt_x</p:attrName>
                                          <p:attrName>ppt_y</p:attrName>
                                        </p:attrNameLst>
                                      </p:cBhvr>
                                      <p:rCtr x="0" y="4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a:t>The </a:t>
            </a:r>
            <a:r>
              <a:rPr lang="en-US" i="1" dirty="0" err="1" smtClean="0"/>
              <a:t>turing</a:t>
            </a:r>
            <a:r>
              <a:rPr lang="en-US" i="1" dirty="0" smtClean="0"/>
              <a:t> test</a:t>
            </a:r>
            <a:endParaRPr lang="en-US" i="1"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3909369096"/>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3333" b="1257"/>
          <a:stretch/>
        </p:blipFill>
        <p:spPr>
          <a:xfrm>
            <a:off x="-76201" y="-1162050"/>
            <a:ext cx="9213351" cy="6781800"/>
          </a:xfrm>
          <a:prstGeom prst="rect">
            <a:avLst/>
          </a:prstGeom>
        </p:spPr>
      </p:pic>
    </p:spTree>
    <p:extLst>
      <p:ext uri="{BB962C8B-B14F-4D97-AF65-F5344CB8AC3E}">
        <p14:creationId xmlns:p14="http://schemas.microsoft.com/office/powerpoint/2010/main" val="80183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451 -0.05185 L 3.88889E-6 0.25 " pathEditMode="relative" rAng="0" ptsTypes="AA">
                                      <p:cBhvr>
                                        <p:cTn id="6" dur="5000" spd="-100000" fill="hold"/>
                                        <p:tgtEl>
                                          <p:spTgt spid="2"/>
                                        </p:tgtEl>
                                        <p:attrNameLst>
                                          <p:attrName>ppt_x</p:attrName>
                                          <p:attrName>ppt_y</p:attrName>
                                        </p:attrNameLst>
                                      </p:cBhvr>
                                      <p:rCtr x="-226" y="15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85850"/>
            <a:ext cx="10415139" cy="7620000"/>
          </a:xfrm>
          <a:prstGeom prst="rect">
            <a:avLst/>
          </a:prstGeom>
        </p:spPr>
      </p:pic>
    </p:spTree>
    <p:extLst>
      <p:ext uri="{BB962C8B-B14F-4D97-AF65-F5344CB8AC3E}">
        <p14:creationId xmlns:p14="http://schemas.microsoft.com/office/powerpoint/2010/main" val="265856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1.11111E-6 3.7037E-7 L 0.00452 0.2 " pathEditMode="relative" rAng="0" ptsTypes="AA">
                                      <p:cBhvr>
                                        <p:cTn id="6" dur="5000" spd="-100000" fill="hold"/>
                                        <p:tgtEl>
                                          <p:spTgt spid="2"/>
                                        </p:tgtEl>
                                        <p:attrNameLst>
                                          <p:attrName>ppt_x</p:attrName>
                                          <p:attrName>ppt_y</p:attrName>
                                        </p:attrNameLst>
                                      </p:cBhvr>
                                      <p:rCtr x="226" y="10000"/>
                                    </p:animMotion>
                                  </p:childTnLst>
                                </p:cTn>
                              </p:par>
                              <p:par>
                                <p:cTn id="7" presetID="6" presetClass="emph" presetSubtype="0" fill="hold" nodeType="withEffect">
                                  <p:stCondLst>
                                    <p:cond delay="0"/>
                                  </p:stCondLst>
                                  <p:childTnLst>
                                    <p:animScale>
                                      <p:cBhvr>
                                        <p:cTn id="8" dur="5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884" y="-2476500"/>
            <a:ext cx="9971484" cy="7620000"/>
          </a:xfrm>
          <a:prstGeom prst="rect">
            <a:avLst/>
          </a:prstGeom>
        </p:spPr>
      </p:pic>
    </p:spTree>
    <p:extLst>
      <p:ext uri="{BB962C8B-B14F-4D97-AF65-F5344CB8AC3E}">
        <p14:creationId xmlns:p14="http://schemas.microsoft.com/office/powerpoint/2010/main" val="94487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fill="hold" nodeType="withEffect">
                                  <p:stCondLst>
                                    <p:cond delay="0"/>
                                  </p:stCondLst>
                                  <p:childTnLst>
                                    <p:animMotion origin="layout" path="M 2.77778E-7 7.40741E-7 L 0.16476 0.06296 " pathEditMode="relative" rAng="0" ptsTypes="AA">
                                      <p:cBhvr>
                                        <p:cTn id="6" dur="5000" fill="hold"/>
                                        <p:tgtEl>
                                          <p:spTgt spid="2"/>
                                        </p:tgtEl>
                                        <p:attrNameLst>
                                          <p:attrName>ppt_x</p:attrName>
                                          <p:attrName>ppt_y</p:attrName>
                                        </p:attrNameLst>
                                      </p:cBhvr>
                                      <p:rCtr x="8229" y="3148"/>
                                    </p:animMotion>
                                  </p:childTnLst>
                                </p:cTn>
                              </p:par>
                              <p:par>
                                <p:cTn id="7" presetID="6" presetClass="emph" presetSubtype="0" fill="hold" nodeType="withEffect">
                                  <p:stCondLst>
                                    <p:cond delay="1000"/>
                                  </p:stCondLst>
                                  <p:childTnLst>
                                    <p:animScale>
                                      <p:cBhvr>
                                        <p:cTn id="8" dur="375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040" y="0"/>
            <a:ext cx="10704040" cy="51435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333" y="438150"/>
            <a:ext cx="4211117" cy="1676400"/>
          </a:xfrm>
          <a:prstGeom prst="rect">
            <a:avLst/>
          </a:prstGeom>
        </p:spPr>
      </p:pic>
    </p:spTree>
    <p:extLst>
      <p:ext uri="{BB962C8B-B14F-4D97-AF65-F5344CB8AC3E}">
        <p14:creationId xmlns:p14="http://schemas.microsoft.com/office/powerpoint/2010/main" val="341436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fill="hold" nodeType="clickEffect">
                                  <p:stCondLst>
                                    <p:cond delay="0"/>
                                  </p:stCondLst>
                                  <p:childTnLst>
                                    <p:animMotion origin="layout" path="M -3.33333E-6 0 L 0.16476 0.06296 " pathEditMode="relative" rAng="0" ptsTypes="AA">
                                      <p:cBhvr>
                                        <p:cTn id="6" dur="5000" spd="-100000" fill="hold"/>
                                        <p:tgtEl>
                                          <p:spTgt spid="2"/>
                                        </p:tgtEl>
                                        <p:attrNameLst>
                                          <p:attrName>ppt_x</p:attrName>
                                          <p:attrName>ppt_y</p:attrName>
                                        </p:attrNameLst>
                                      </p:cBhvr>
                                      <p:rCtr x="8229" y="3148"/>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9" y="-1356591"/>
            <a:ext cx="10668000" cy="6804891"/>
          </a:xfrm>
          <a:prstGeom prst="rect">
            <a:avLst/>
          </a:prstGeom>
        </p:spPr>
      </p:pic>
    </p:spTree>
    <p:extLst>
      <p:ext uri="{BB962C8B-B14F-4D97-AF65-F5344CB8AC3E}">
        <p14:creationId xmlns:p14="http://schemas.microsoft.com/office/powerpoint/2010/main" val="385864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fill="hold" nodeType="withEffect">
                                  <p:stCondLst>
                                    <p:cond delay="0"/>
                                  </p:stCondLst>
                                  <p:childTnLst>
                                    <p:animMotion origin="layout" path="M 3.33333E-6 -8.64198E-7 L 0.16475 0.06296 " pathEditMode="relative" rAng="0" ptsTypes="AA">
                                      <p:cBhvr>
                                        <p:cTn id="6" dur="5000" fill="hold"/>
                                        <p:tgtEl>
                                          <p:spTgt spid="2"/>
                                        </p:tgtEl>
                                        <p:attrNameLst>
                                          <p:attrName>ppt_x</p:attrName>
                                          <p:attrName>ppt_y</p:attrName>
                                        </p:attrNameLst>
                                      </p:cBhvr>
                                      <p:rCtr x="8229" y="3148"/>
                                    </p:animMotion>
                                  </p:childTnLst>
                                </p:cTn>
                              </p:par>
                              <p:par>
                                <p:cTn id="7" presetID="6" presetClass="emph" presetSubtype="0" fill="hold" nodeType="withEffect">
                                  <p:stCondLst>
                                    <p:cond delay="0"/>
                                  </p:stCondLst>
                                  <p:childTnLst>
                                    <p:animScale>
                                      <p:cBhvr>
                                        <p:cTn id="8" dur="5000" fill="hold"/>
                                        <p:tgtEl>
                                          <p:spTgt spid="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Context</a:t>
            </a:r>
            <a:endParaRPr lang="en-US" dirty="0"/>
          </a:p>
        </p:txBody>
      </p:sp>
      <p:graphicFrame>
        <p:nvGraphicFramePr>
          <p:cNvPr id="2" name="Content Placeholder 1"/>
          <p:cNvGraphicFramePr>
            <a:graphicFrameLocks noGrp="1"/>
          </p:cNvGraphicFramePr>
          <p:nvPr>
            <p:ph sz="half" idx="2"/>
            <p:extLst>
              <p:ext uri="{D42A27DB-BD31-4B8C-83A1-F6EECF244321}">
                <p14:modId xmlns:p14="http://schemas.microsoft.com/office/powerpoint/2010/main" val="1683421677"/>
              </p:ext>
            </p:extLst>
          </p:nvPr>
        </p:nvGraphicFramePr>
        <p:xfrm>
          <a:off x="4648200" y="1200150"/>
          <a:ext cx="4038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1"/>
          <p:cNvGraphicFramePr>
            <a:graphicFrameLocks noGrp="1"/>
          </p:cNvGraphicFramePr>
          <p:nvPr>
            <p:ph sz="quarter" idx="13"/>
            <p:extLst>
              <p:ext uri="{D42A27DB-BD31-4B8C-83A1-F6EECF244321}">
                <p14:modId xmlns:p14="http://schemas.microsoft.com/office/powerpoint/2010/main" val="277298926"/>
              </p:ext>
            </p:extLst>
          </p:nvPr>
        </p:nvGraphicFramePr>
        <p:xfrm>
          <a:off x="365125" y="1200150"/>
          <a:ext cx="4041775" cy="33940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7560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95250"/>
            <a:ext cx="10668000" cy="6009640"/>
          </a:xfrm>
          <a:prstGeom prst="rect">
            <a:avLst/>
          </a:prstGeom>
        </p:spPr>
      </p:pic>
    </p:spTree>
    <p:extLst>
      <p:ext uri="{BB962C8B-B14F-4D97-AF65-F5344CB8AC3E}">
        <p14:creationId xmlns:p14="http://schemas.microsoft.com/office/powerpoint/2010/main" val="10228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a:t>The FiveThirtyEight</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2958547764"/>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927" y="-1356591"/>
            <a:ext cx="10473855" cy="6804891"/>
          </a:xfrm>
          <a:prstGeom prst="rect">
            <a:avLst/>
          </a:prstGeom>
        </p:spPr>
      </p:pic>
    </p:spTree>
    <p:extLst>
      <p:ext uri="{BB962C8B-B14F-4D97-AF65-F5344CB8AC3E}">
        <p14:creationId xmlns:p14="http://schemas.microsoft.com/office/powerpoint/2010/main" val="302628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fill="hold" nodeType="withEffect">
                                  <p:stCondLst>
                                    <p:cond delay="0"/>
                                  </p:stCondLst>
                                  <p:childTnLst>
                                    <p:animMotion origin="layout" path="M 3.33333E-6 -8.64198E-7 L 0.28333 0.20617 " pathEditMode="relative" rAng="0" ptsTypes="AA">
                                      <p:cBhvr>
                                        <p:cTn id="6" dur="5000" fill="hold"/>
                                        <p:tgtEl>
                                          <p:spTgt spid="2"/>
                                        </p:tgtEl>
                                        <p:attrNameLst>
                                          <p:attrName>ppt_x</p:attrName>
                                          <p:attrName>ppt_y</p:attrName>
                                        </p:attrNameLst>
                                      </p:cBhvr>
                                      <p:rCtr x="14167" y="10309"/>
                                    </p:animMotion>
                                  </p:childTnLst>
                                </p:cTn>
                              </p:par>
                              <p:par>
                                <p:cTn id="7" presetID="6" presetClass="emph" presetSubtype="0" fill="hold" nodeType="withEffect">
                                  <p:stCondLst>
                                    <p:cond delay="0"/>
                                  </p:stCondLst>
                                  <p:childTnLst>
                                    <p:animScale>
                                      <p:cBhvr>
                                        <p:cTn id="8" dur="5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33350"/>
            <a:ext cx="5596396" cy="4232275"/>
          </a:xfrm>
          <a:prstGeom prst="rect">
            <a:avLst/>
          </a:prstGeom>
          <a:noFill/>
          <a:ln>
            <a:solidFill>
              <a:schemeClr val="bg1">
                <a:lumMod val="75000"/>
              </a:schemeClr>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014251"/>
            <a:ext cx="3941643" cy="4005424"/>
          </a:xfrm>
          <a:prstGeom prst="rect">
            <a:avLst/>
          </a:prstGeom>
        </p:spPr>
      </p:pic>
    </p:spTree>
    <p:extLst>
      <p:ext uri="{BB962C8B-B14F-4D97-AF65-F5344CB8AC3E}">
        <p14:creationId xmlns:p14="http://schemas.microsoft.com/office/powerpoint/2010/main" val="1081893357"/>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0" y="4746625"/>
            <a:ext cx="5811838" cy="273050"/>
          </a:xfrm>
          <a:prstGeom prst="rect">
            <a:avLst/>
          </a:prstGeom>
        </p:spPr>
        <p:txBody>
          <a:bodyPr/>
          <a:lstStyle/>
          <a:p>
            <a:pPr>
              <a:defRPr/>
            </a:pPr>
            <a:r>
              <a:rPr lang="en-US" smtClean="0"/>
              <a:t>#ITDEVCON</a:t>
            </a: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76101"/>
            <a:ext cx="5596396" cy="4146773"/>
          </a:xfrm>
          <a:prstGeom prst="rect">
            <a:avLst/>
          </a:prstGeom>
          <a:noFill/>
          <a:ln>
            <a:solidFill>
              <a:schemeClr val="bg1">
                <a:lumMod val="75000"/>
              </a:schemeClr>
            </a:solidFill>
          </a:ln>
        </p:spPr>
      </p:pic>
      <p:sp>
        <p:nvSpPr>
          <p:cNvPr id="5" name="Rounded Rectangle 4"/>
          <p:cNvSpPr/>
          <p:nvPr/>
        </p:nvSpPr>
        <p:spPr>
          <a:xfrm>
            <a:off x="4114800" y="895350"/>
            <a:ext cx="4800600" cy="4124325"/>
          </a:xfrm>
          <a:prstGeom prst="round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u="sng" dirty="0" smtClean="0">
                <a:ln w="0"/>
                <a:solidFill>
                  <a:schemeClr val="tx1"/>
                </a:solidFill>
                <a:effectLst>
                  <a:outerShdw blurRad="38100" dist="19050" dir="2700000" algn="tl" rotWithShape="0">
                    <a:schemeClr val="dk1">
                      <a:alpha val="40000"/>
                    </a:schemeClr>
                  </a:outerShdw>
                </a:effectLst>
              </a:rPr>
              <a:t>Gartner</a:t>
            </a:r>
            <a:endParaRPr lang="en-US" b="1" u="sng" dirty="0" smtClean="0">
              <a:ln w="0"/>
              <a:solidFill>
                <a:schemeClr val="tx1"/>
              </a:solidFill>
              <a:effectLst>
                <a:outerShdw blurRad="38100" dist="19050" dir="2700000" algn="tl" rotWithShape="0">
                  <a:schemeClr val="dk1">
                    <a:alpha val="40000"/>
                  </a:schemeClr>
                </a:outerShdw>
              </a:effectLst>
            </a:endParaRPr>
          </a:p>
          <a:p>
            <a:pPr marL="457200" indent="-457200">
              <a:buFont typeface="+mj-lt"/>
              <a:buAutoNum type="arabicPeriod"/>
            </a:pPr>
            <a:r>
              <a:rPr lang="en-US" dirty="0" smtClean="0">
                <a:ln w="0"/>
                <a:solidFill>
                  <a:schemeClr val="tx1"/>
                </a:solidFill>
                <a:effectLst>
                  <a:outerShdw blurRad="38100" dist="19050" dir="2700000" algn="tl" rotWithShape="0">
                    <a:schemeClr val="dk1">
                      <a:alpha val="40000"/>
                    </a:schemeClr>
                  </a:outerShdw>
                </a:effectLst>
              </a:rPr>
              <a:t>Data is the “oil” of the 21</a:t>
            </a:r>
            <a:r>
              <a:rPr lang="en-US" baseline="30000" dirty="0" smtClean="0">
                <a:ln w="0"/>
                <a:solidFill>
                  <a:schemeClr val="tx1"/>
                </a:solidFill>
                <a:effectLst>
                  <a:outerShdw blurRad="38100" dist="19050" dir="2700000" algn="tl" rotWithShape="0">
                    <a:schemeClr val="dk1">
                      <a:alpha val="40000"/>
                    </a:schemeClr>
                  </a:outerShdw>
                </a:effectLst>
              </a:rPr>
              <a:t>st</a:t>
            </a:r>
            <a:r>
              <a:rPr lang="en-US" dirty="0" smtClean="0">
                <a:ln w="0"/>
                <a:solidFill>
                  <a:schemeClr val="tx1"/>
                </a:solidFill>
                <a:effectLst>
                  <a:outerShdw blurRad="38100" dist="19050" dir="2700000" algn="tl" rotWithShape="0">
                    <a:schemeClr val="dk1">
                      <a:alpha val="40000"/>
                    </a:schemeClr>
                  </a:outerShdw>
                </a:effectLst>
              </a:rPr>
              <a:t> century.</a:t>
            </a:r>
          </a:p>
          <a:p>
            <a:pPr marL="457200" indent="-457200">
              <a:buFont typeface="+mj-lt"/>
              <a:buAutoNum type="arabicPeriod"/>
            </a:pPr>
            <a:r>
              <a:rPr lang="en-US" dirty="0" smtClean="0">
                <a:ln w="0"/>
                <a:solidFill>
                  <a:schemeClr val="tx1"/>
                </a:solidFill>
                <a:effectLst>
                  <a:outerShdw blurRad="38100" dist="19050" dir="2700000" algn="tl" rotWithShape="0">
                    <a:schemeClr val="dk1">
                      <a:alpha val="40000"/>
                    </a:schemeClr>
                  </a:outerShdw>
                </a:effectLst>
              </a:rPr>
              <a:t>Proprietary algorithms are the “refined” fuel.</a:t>
            </a:r>
          </a:p>
          <a:p>
            <a:pPr marL="457200" indent="-457200">
              <a:buFont typeface="+mj-lt"/>
              <a:buAutoNum type="arabicPeriod"/>
            </a:pPr>
            <a:r>
              <a:rPr lang="en-US" dirty="0" smtClean="0">
                <a:ln w="0"/>
                <a:solidFill>
                  <a:schemeClr val="tx1"/>
                </a:solidFill>
                <a:effectLst>
                  <a:outerShdw blurRad="38100" dist="19050" dir="2700000" algn="tl" rotWithShape="0">
                    <a:schemeClr val="dk1">
                      <a:alpha val="40000"/>
                    </a:schemeClr>
                  </a:outerShdw>
                </a:effectLst>
              </a:rPr>
              <a:t>Together, they are a means of acting  on data to solve specific problems via direct action.</a:t>
            </a:r>
          </a:p>
          <a:p>
            <a:pPr marL="342900" indent="-342900">
              <a:buFont typeface="Arial" panose="020B0604020202020204" pitchFamily="34" charset="0"/>
              <a:buChar char="•"/>
            </a:pPr>
            <a:endParaRPr 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00504741"/>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722313" y="2029228"/>
            <a:ext cx="8116887" cy="1022350"/>
          </a:xfrm>
        </p:spPr>
        <p:txBody>
          <a:bodyPr>
            <a:normAutofit/>
          </a:bodyPr>
          <a:lstStyle/>
          <a:p>
            <a:pPr eaLnBrk="1" hangingPunct="1"/>
            <a:r>
              <a:rPr lang="en-US" dirty="0" smtClean="0"/>
              <a:t>Secret ingredients in the recipe</a:t>
            </a:r>
          </a:p>
        </p:txBody>
      </p:sp>
      <p:sp>
        <p:nvSpPr>
          <p:cNvPr id="4100" name="Rectangle 3"/>
          <p:cNvSpPr>
            <a:spLocks noGrp="1" noChangeArrowheads="1"/>
          </p:cNvSpPr>
          <p:nvPr>
            <p:ph type="body" idx="1"/>
          </p:nvPr>
        </p:nvSpPr>
        <p:spPr/>
        <p:txBody>
          <a:bodyPr/>
          <a:lstStyle/>
          <a:p>
            <a:pPr eaLnBrk="1" hangingPunct="1"/>
            <a:r>
              <a:rPr lang="en-US" sz="2800" dirty="0" smtClean="0"/>
              <a:t>Four things MIPs do frequently</a:t>
            </a:r>
          </a:p>
        </p:txBody>
      </p:sp>
    </p:spTree>
    <p:extLst>
      <p:ext uri="{BB962C8B-B14F-4D97-AF65-F5344CB8AC3E}">
        <p14:creationId xmlns:p14="http://schemas.microsoft.com/office/powerpoint/2010/main" val="3027497612"/>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b="1" dirty="0" smtClean="0"/>
              <a:t>Become the MIP</a:t>
            </a:r>
            <a:endParaRPr lang="en-US" sz="3600" b="1"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4056378629"/>
              </p:ext>
            </p:extLst>
          </p:nvPr>
        </p:nvGraphicFramePr>
        <p:xfrm>
          <a:off x="457200" y="1200150"/>
          <a:ext cx="8458200" cy="3819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1190518"/>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F75A673B-1692-4DB5-B935-BADFFE0EE8C3}"/>
                                            </p:graphicEl>
                                          </p:spTgt>
                                        </p:tgtEl>
                                        <p:attrNameLst>
                                          <p:attrName>style.visibility</p:attrName>
                                        </p:attrNameLst>
                                      </p:cBhvr>
                                      <p:to>
                                        <p:strVal val="visible"/>
                                      </p:to>
                                    </p:set>
                                    <p:animEffect transition="in" filter="fade">
                                      <p:cBhvr>
                                        <p:cTn id="7" dur="500"/>
                                        <p:tgtEl>
                                          <p:spTgt spid="3">
                                            <p:graphicEl>
                                              <a:dgm id="{F75A673B-1692-4DB5-B935-BADFFE0EE8C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21BB5F36-8B47-4474-B3C0-F3D006C024E6}"/>
                                            </p:graphicEl>
                                          </p:spTgt>
                                        </p:tgtEl>
                                        <p:attrNameLst>
                                          <p:attrName>style.visibility</p:attrName>
                                        </p:attrNameLst>
                                      </p:cBhvr>
                                      <p:to>
                                        <p:strVal val="visible"/>
                                      </p:to>
                                    </p:set>
                                    <p:animEffect transition="in" filter="fade">
                                      <p:cBhvr>
                                        <p:cTn id="12" dur="500"/>
                                        <p:tgtEl>
                                          <p:spTgt spid="3">
                                            <p:graphicEl>
                                              <a:dgm id="{21BB5F36-8B47-4474-B3C0-F3D006C024E6}"/>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graphicEl>
                                              <a:dgm id="{5894922F-8489-4BE4-96E6-A51C482B8D00}"/>
                                            </p:graphicEl>
                                          </p:spTgt>
                                        </p:tgtEl>
                                        <p:attrNameLst>
                                          <p:attrName>style.visibility</p:attrName>
                                        </p:attrNameLst>
                                      </p:cBhvr>
                                      <p:to>
                                        <p:strVal val="visible"/>
                                      </p:to>
                                    </p:set>
                                    <p:animEffect transition="in" filter="fade">
                                      <p:cBhvr>
                                        <p:cTn id="15" dur="500"/>
                                        <p:tgtEl>
                                          <p:spTgt spid="3">
                                            <p:graphicEl>
                                              <a:dgm id="{5894922F-8489-4BE4-96E6-A51C482B8D0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graphicEl>
                                              <a:dgm id="{E8A91B7F-D45B-48FE-981B-84F79D5C26CF}"/>
                                            </p:graphicEl>
                                          </p:spTgt>
                                        </p:tgtEl>
                                        <p:attrNameLst>
                                          <p:attrName>style.visibility</p:attrName>
                                        </p:attrNameLst>
                                      </p:cBhvr>
                                      <p:to>
                                        <p:strVal val="visible"/>
                                      </p:to>
                                    </p:set>
                                    <p:animEffect transition="in" filter="fade">
                                      <p:cBhvr>
                                        <p:cTn id="20" dur="500"/>
                                        <p:tgtEl>
                                          <p:spTgt spid="3">
                                            <p:graphicEl>
                                              <a:dgm id="{E8A91B7F-D45B-48FE-981B-84F79D5C26CF}"/>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graphicEl>
                                              <a:dgm id="{0E4A53FD-7022-45F0-AA04-074833901392}"/>
                                            </p:graphicEl>
                                          </p:spTgt>
                                        </p:tgtEl>
                                        <p:attrNameLst>
                                          <p:attrName>style.visibility</p:attrName>
                                        </p:attrNameLst>
                                      </p:cBhvr>
                                      <p:to>
                                        <p:strVal val="visible"/>
                                      </p:to>
                                    </p:set>
                                    <p:animEffect transition="in" filter="fade">
                                      <p:cBhvr>
                                        <p:cTn id="23" dur="500"/>
                                        <p:tgtEl>
                                          <p:spTgt spid="3">
                                            <p:graphicEl>
                                              <a:dgm id="{0E4A53FD-7022-45F0-AA04-074833901392}"/>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graphicEl>
                                              <a:dgm id="{3CFB16D3-0131-4E63-8FA7-1A2CF2A58151}"/>
                                            </p:graphicEl>
                                          </p:spTgt>
                                        </p:tgtEl>
                                        <p:attrNameLst>
                                          <p:attrName>style.visibility</p:attrName>
                                        </p:attrNameLst>
                                      </p:cBhvr>
                                      <p:to>
                                        <p:strVal val="visible"/>
                                      </p:to>
                                    </p:set>
                                    <p:animEffect transition="in" filter="fade">
                                      <p:cBhvr>
                                        <p:cTn id="28" dur="500"/>
                                        <p:tgtEl>
                                          <p:spTgt spid="3">
                                            <p:graphicEl>
                                              <a:dgm id="{3CFB16D3-0131-4E63-8FA7-1A2CF2A58151}"/>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graphicEl>
                                              <a:dgm id="{1BD187B1-9EB3-4A82-8AC6-7C85B3353F73}"/>
                                            </p:graphicEl>
                                          </p:spTgt>
                                        </p:tgtEl>
                                        <p:attrNameLst>
                                          <p:attrName>style.visibility</p:attrName>
                                        </p:attrNameLst>
                                      </p:cBhvr>
                                      <p:to>
                                        <p:strVal val="visible"/>
                                      </p:to>
                                    </p:set>
                                    <p:animEffect transition="in" filter="fade">
                                      <p:cBhvr>
                                        <p:cTn id="31" dur="500"/>
                                        <p:tgtEl>
                                          <p:spTgt spid="3">
                                            <p:graphicEl>
                                              <a:dgm id="{1BD187B1-9EB3-4A82-8AC6-7C85B3353F73}"/>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graphicEl>
                                              <a:dgm id="{7738BB34-0870-4760-8F25-29D36399BB50}"/>
                                            </p:graphicEl>
                                          </p:spTgt>
                                        </p:tgtEl>
                                        <p:attrNameLst>
                                          <p:attrName>style.visibility</p:attrName>
                                        </p:attrNameLst>
                                      </p:cBhvr>
                                      <p:to>
                                        <p:strVal val="visible"/>
                                      </p:to>
                                    </p:set>
                                    <p:animEffect transition="in" filter="fade">
                                      <p:cBhvr>
                                        <p:cTn id="36" dur="500"/>
                                        <p:tgtEl>
                                          <p:spTgt spid="3">
                                            <p:graphicEl>
                                              <a:dgm id="{7738BB34-0870-4760-8F25-29D36399BB50}"/>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graphicEl>
                                              <a:dgm id="{64E63273-A035-4B78-8D4E-AE3753203113}"/>
                                            </p:graphicEl>
                                          </p:spTgt>
                                        </p:tgtEl>
                                        <p:attrNameLst>
                                          <p:attrName>style.visibility</p:attrName>
                                        </p:attrNameLst>
                                      </p:cBhvr>
                                      <p:to>
                                        <p:strVal val="visible"/>
                                      </p:to>
                                    </p:set>
                                    <p:animEffect transition="in" filter="fade">
                                      <p:cBhvr>
                                        <p:cTn id="39" dur="500"/>
                                        <p:tgtEl>
                                          <p:spTgt spid="3">
                                            <p:graphicEl>
                                              <a:dgm id="{64E63273-A035-4B78-8D4E-AE375320311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b="1" dirty="0" smtClean="0"/>
              <a:t>The Enterprise Architecture Question</a:t>
            </a:r>
            <a:endParaRPr lang="en-US" sz="3200" b="1" dirty="0"/>
          </a:p>
        </p:txBody>
      </p:sp>
      <p:sp>
        <p:nvSpPr>
          <p:cNvPr id="6" name="Content Placeholder 5"/>
          <p:cNvSpPr>
            <a:spLocks noGrp="1"/>
          </p:cNvSpPr>
          <p:nvPr>
            <p:ph idx="1"/>
          </p:nvPr>
        </p:nvSpPr>
        <p:spPr>
          <a:xfrm>
            <a:off x="381000" y="1099097"/>
            <a:ext cx="8229600" cy="1219201"/>
          </a:xfrm>
        </p:spPr>
        <p:txBody>
          <a:bodyPr/>
          <a:lstStyle/>
          <a:p>
            <a:r>
              <a:rPr lang="en-US" sz="2400" dirty="0" smtClean="0"/>
              <a:t>If we can choose from a vast number of data platforms, which should we use?</a:t>
            </a:r>
            <a:endParaRPr lang="en-US" sz="2400" dirty="0"/>
          </a:p>
        </p:txBody>
      </p:sp>
      <p:graphicFrame>
        <p:nvGraphicFramePr>
          <p:cNvPr id="7" name="Diagram 6"/>
          <p:cNvGraphicFramePr/>
          <p:nvPr>
            <p:extLst>
              <p:ext uri="{D42A27DB-BD31-4B8C-83A1-F6EECF244321}">
                <p14:modId xmlns:p14="http://schemas.microsoft.com/office/powerpoint/2010/main" val="1054900306"/>
              </p:ext>
            </p:extLst>
          </p:nvPr>
        </p:nvGraphicFramePr>
        <p:xfrm>
          <a:off x="381000" y="2318298"/>
          <a:ext cx="8458200" cy="25394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995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60493411-9FDE-40AB-97D9-793BF6F1FE52}"/>
                                            </p:graphicEl>
                                          </p:spTgt>
                                        </p:tgtEl>
                                        <p:attrNameLst>
                                          <p:attrName>style.visibility</p:attrName>
                                        </p:attrNameLst>
                                      </p:cBhvr>
                                      <p:to>
                                        <p:strVal val="visible"/>
                                      </p:to>
                                    </p:set>
                                    <p:animEffect transition="in" filter="fade">
                                      <p:cBhvr>
                                        <p:cTn id="7" dur="500"/>
                                        <p:tgtEl>
                                          <p:spTgt spid="7">
                                            <p:graphicEl>
                                              <a:dgm id="{60493411-9FDE-40AB-97D9-793BF6F1FE5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3BAF639A-AD93-4A4A-85D9-9EF1D7870255}"/>
                                            </p:graphicEl>
                                          </p:spTgt>
                                        </p:tgtEl>
                                        <p:attrNameLst>
                                          <p:attrName>style.visibility</p:attrName>
                                        </p:attrNameLst>
                                      </p:cBhvr>
                                      <p:to>
                                        <p:strVal val="visible"/>
                                      </p:to>
                                    </p:set>
                                    <p:animEffect transition="in" filter="fade">
                                      <p:cBhvr>
                                        <p:cTn id="12" dur="500"/>
                                        <p:tgtEl>
                                          <p:spTgt spid="7">
                                            <p:graphicEl>
                                              <a:dgm id="{3BAF639A-AD93-4A4A-85D9-9EF1D7870255}"/>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graphicEl>
                                              <a:dgm id="{BD4AF4CF-7397-48D9-8FF5-AF38EA235FD1}"/>
                                            </p:graphicEl>
                                          </p:spTgt>
                                        </p:tgtEl>
                                        <p:attrNameLst>
                                          <p:attrName>style.visibility</p:attrName>
                                        </p:attrNameLst>
                                      </p:cBhvr>
                                      <p:to>
                                        <p:strVal val="visible"/>
                                      </p:to>
                                    </p:set>
                                    <p:animEffect transition="in" filter="fade">
                                      <p:cBhvr>
                                        <p:cTn id="15" dur="500"/>
                                        <p:tgtEl>
                                          <p:spTgt spid="7">
                                            <p:graphicEl>
                                              <a:dgm id="{BD4AF4CF-7397-48D9-8FF5-AF38EA235FD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graphicEl>
                                              <a:dgm id="{6923788E-0C0C-44EF-BB06-FB928456F610}"/>
                                            </p:graphicEl>
                                          </p:spTgt>
                                        </p:tgtEl>
                                        <p:attrNameLst>
                                          <p:attrName>style.visibility</p:attrName>
                                        </p:attrNameLst>
                                      </p:cBhvr>
                                      <p:to>
                                        <p:strVal val="visible"/>
                                      </p:to>
                                    </p:set>
                                    <p:animEffect transition="in" filter="fade">
                                      <p:cBhvr>
                                        <p:cTn id="20" dur="500"/>
                                        <p:tgtEl>
                                          <p:spTgt spid="7">
                                            <p:graphicEl>
                                              <a:dgm id="{6923788E-0C0C-44EF-BB06-FB928456F610}"/>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graphicEl>
                                              <a:dgm id="{54116371-A0CC-4A31-8D04-4B98C129E74C}"/>
                                            </p:graphicEl>
                                          </p:spTgt>
                                        </p:tgtEl>
                                        <p:attrNameLst>
                                          <p:attrName>style.visibility</p:attrName>
                                        </p:attrNameLst>
                                      </p:cBhvr>
                                      <p:to>
                                        <p:strVal val="visible"/>
                                      </p:to>
                                    </p:set>
                                    <p:animEffect transition="in" filter="fade">
                                      <p:cBhvr>
                                        <p:cTn id="23" dur="500"/>
                                        <p:tgtEl>
                                          <p:spTgt spid="7">
                                            <p:graphicEl>
                                              <a:dgm id="{54116371-A0CC-4A31-8D04-4B98C129E74C}"/>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graphicEl>
                                              <a:dgm id="{689ED2D6-7AAF-4F9C-8CB7-1370AC23B9F4}"/>
                                            </p:graphicEl>
                                          </p:spTgt>
                                        </p:tgtEl>
                                        <p:attrNameLst>
                                          <p:attrName>style.visibility</p:attrName>
                                        </p:attrNameLst>
                                      </p:cBhvr>
                                      <p:to>
                                        <p:strVal val="visible"/>
                                      </p:to>
                                    </p:set>
                                    <p:animEffect transition="in" filter="fade">
                                      <p:cBhvr>
                                        <p:cTn id="28" dur="500"/>
                                        <p:tgtEl>
                                          <p:spTgt spid="7">
                                            <p:graphicEl>
                                              <a:dgm id="{689ED2D6-7AAF-4F9C-8CB7-1370AC23B9F4}"/>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graphicEl>
                                              <a:dgm id="{C5137CE0-A1CB-44B4-8FD0-9F379E3521E1}"/>
                                            </p:graphicEl>
                                          </p:spTgt>
                                        </p:tgtEl>
                                        <p:attrNameLst>
                                          <p:attrName>style.visibility</p:attrName>
                                        </p:attrNameLst>
                                      </p:cBhvr>
                                      <p:to>
                                        <p:strVal val="visible"/>
                                      </p:to>
                                    </p:set>
                                    <p:animEffect transition="in" filter="fade">
                                      <p:cBhvr>
                                        <p:cTn id="31" dur="500"/>
                                        <p:tgtEl>
                                          <p:spTgt spid="7">
                                            <p:graphicEl>
                                              <a:dgm id="{C5137CE0-A1CB-44B4-8FD0-9F379E3521E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graphicEl>
                                              <a:dgm id="{38F9A3DE-DAA7-4E33-946A-4D7CBE2F36DE}"/>
                                            </p:graphicEl>
                                          </p:spTgt>
                                        </p:tgtEl>
                                        <p:attrNameLst>
                                          <p:attrName>style.visibility</p:attrName>
                                        </p:attrNameLst>
                                      </p:cBhvr>
                                      <p:to>
                                        <p:strVal val="visible"/>
                                      </p:to>
                                    </p:set>
                                    <p:animEffect transition="in" filter="fade">
                                      <p:cBhvr>
                                        <p:cTn id="36" dur="500"/>
                                        <p:tgtEl>
                                          <p:spTgt spid="7">
                                            <p:graphicEl>
                                              <a:dgm id="{38F9A3DE-DAA7-4E33-946A-4D7CBE2F36DE}"/>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graphicEl>
                                              <a:dgm id="{54BF5A0F-5072-4C48-94BD-48943E64C979}"/>
                                            </p:graphicEl>
                                          </p:spTgt>
                                        </p:tgtEl>
                                        <p:attrNameLst>
                                          <p:attrName>style.visibility</p:attrName>
                                        </p:attrNameLst>
                                      </p:cBhvr>
                                      <p:to>
                                        <p:strVal val="visible"/>
                                      </p:to>
                                    </p:set>
                                    <p:animEffect transition="in" filter="fade">
                                      <p:cBhvr>
                                        <p:cTn id="39" dur="500"/>
                                        <p:tgtEl>
                                          <p:spTgt spid="7">
                                            <p:graphicEl>
                                              <a:dgm id="{54BF5A0F-5072-4C48-94BD-48943E64C97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1950"/>
            <a:ext cx="8229600" cy="857250"/>
          </a:xfrm>
        </p:spPr>
        <p:txBody>
          <a:bodyPr>
            <a:normAutofit/>
          </a:bodyPr>
          <a:lstStyle/>
          <a:p>
            <a:pPr algn="l"/>
            <a:r>
              <a:rPr lang="en-US" sz="4000" dirty="0" smtClean="0"/>
              <a:t>Recap</a:t>
            </a:r>
            <a:endParaRPr lang="en-US" sz="4000" dirty="0">
              <a:solidFill>
                <a:schemeClr val="tx2"/>
              </a:solidFill>
            </a:endParaRPr>
          </a:p>
        </p:txBody>
      </p:sp>
      <p:pic>
        <p:nvPicPr>
          <p:cNvPr id="4" name="Rectangle 33794"/>
          <p:cNvPicPr>
            <a:picLocks noChangeAspect="1" noChangeArrowheads="1"/>
          </p:cNvPicPr>
          <p:nvPr/>
        </p:nvPicPr>
        <p:blipFill>
          <a:blip r:embed="rId3" cstate="print"/>
          <a:srcRect/>
          <a:stretch>
            <a:fillRect/>
          </a:stretch>
        </p:blipFill>
        <p:spPr bwMode="auto">
          <a:xfrm rot="527784">
            <a:off x="1288481" y="-57677"/>
            <a:ext cx="7756029" cy="6859244"/>
          </a:xfrm>
          <a:prstGeom prst="rect">
            <a:avLst/>
          </a:prstGeom>
          <a:noFill/>
          <a:ln w="9525">
            <a:noFill/>
            <a:miter lim="800000"/>
            <a:headEnd/>
            <a:tailEnd/>
          </a:ln>
        </p:spPr>
      </p:pic>
      <p:sp>
        <p:nvSpPr>
          <p:cNvPr id="5" name="TextBox 4"/>
          <p:cNvSpPr txBox="1">
            <a:spLocks noChangeArrowheads="1"/>
          </p:cNvSpPr>
          <p:nvPr/>
        </p:nvSpPr>
        <p:spPr bwMode="auto">
          <a:xfrm rot="579494">
            <a:off x="2099386" y="1229061"/>
            <a:ext cx="5749325" cy="3877985"/>
          </a:xfrm>
          <a:prstGeom prst="rect">
            <a:avLst/>
          </a:prstGeom>
          <a:noFill/>
          <a:ln w="9525">
            <a:noFill/>
            <a:miter lim="800000"/>
            <a:headEnd/>
            <a:tailEnd/>
          </a:ln>
        </p:spPr>
        <p:txBody>
          <a:bodyPr wrap="square">
            <a:spAutoFit/>
          </a:bodyPr>
          <a:lstStyle/>
          <a:p>
            <a:pPr marL="457200" indent="-457200">
              <a:buAutoNum type="arabicPeriod"/>
            </a:pPr>
            <a:r>
              <a:rPr lang="en-US" sz="2000" dirty="0" smtClean="0">
                <a:latin typeface="+mn-lt"/>
              </a:rPr>
              <a:t>There are </a:t>
            </a:r>
            <a:r>
              <a:rPr lang="en-US" sz="2000" b="1" dirty="0" smtClean="0">
                <a:latin typeface="+mn-lt"/>
              </a:rPr>
              <a:t>NO </a:t>
            </a:r>
            <a:r>
              <a:rPr lang="en-US" sz="2000" dirty="0" smtClean="0">
                <a:latin typeface="+mn-lt"/>
              </a:rPr>
              <a:t>IT problems. There are </a:t>
            </a:r>
            <a:r>
              <a:rPr lang="en-US" sz="2000" i="1" dirty="0" smtClean="0">
                <a:latin typeface="+mn-lt"/>
              </a:rPr>
              <a:t>human</a:t>
            </a:r>
            <a:r>
              <a:rPr lang="en-US" sz="2000" dirty="0" smtClean="0">
                <a:latin typeface="+mn-lt"/>
              </a:rPr>
              <a:t> problems solved using IT. </a:t>
            </a:r>
          </a:p>
          <a:p>
            <a:pPr marL="914400" lvl="1" indent="-457200">
              <a:buFont typeface="Arial" panose="020B0604020202020204" pitchFamily="34" charset="0"/>
              <a:buChar char="•"/>
            </a:pPr>
            <a:r>
              <a:rPr lang="en-US" sz="1800" dirty="0" smtClean="0">
                <a:latin typeface="+mn-lt"/>
              </a:rPr>
              <a:t>The core asset in IT is its data.</a:t>
            </a:r>
          </a:p>
          <a:p>
            <a:pPr marL="457200" indent="-457200">
              <a:buAutoNum type="arabicPeriod"/>
            </a:pPr>
            <a:r>
              <a:rPr lang="en-US" sz="2000" dirty="0" smtClean="0">
                <a:latin typeface="+mn-lt"/>
              </a:rPr>
              <a:t>Humans naturally think in terms of story and narrative. </a:t>
            </a:r>
          </a:p>
          <a:p>
            <a:pPr marL="914400" lvl="1" indent="-457200">
              <a:buFont typeface="Arial" panose="020B0604020202020204" pitchFamily="34" charset="0"/>
              <a:buChar char="•"/>
            </a:pPr>
            <a:r>
              <a:rPr lang="en-US" sz="1800" dirty="0" smtClean="0">
                <a:latin typeface="+mn-lt"/>
              </a:rPr>
              <a:t>Data is the part of </a:t>
            </a:r>
            <a:r>
              <a:rPr lang="en-US" sz="1800" smtClean="0">
                <a:latin typeface="+mn-lt"/>
              </a:rPr>
              <a:t>IT that tells </a:t>
            </a:r>
            <a:r>
              <a:rPr lang="en-US" sz="1800" dirty="0" smtClean="0">
                <a:latin typeface="+mn-lt"/>
              </a:rPr>
              <a:t>a story. </a:t>
            </a:r>
          </a:p>
          <a:p>
            <a:pPr marL="457200" indent="-457200">
              <a:buAutoNum type="arabicPeriod"/>
            </a:pPr>
            <a:r>
              <a:rPr lang="en-US" sz="2000" dirty="0" smtClean="0">
                <a:latin typeface="+mn-lt"/>
              </a:rPr>
              <a:t>Learn how to tell a data-driven story with emotional heft:</a:t>
            </a:r>
          </a:p>
          <a:p>
            <a:pPr marL="914400" lvl="1" indent="-457200">
              <a:buFont typeface="Arial" panose="020B0604020202020204" pitchFamily="34" charset="0"/>
              <a:buChar char="•"/>
            </a:pPr>
            <a:r>
              <a:rPr lang="en-US" sz="1800" dirty="0" smtClean="0">
                <a:latin typeface="+mn-lt"/>
              </a:rPr>
              <a:t>Memorable</a:t>
            </a:r>
          </a:p>
          <a:p>
            <a:pPr marL="914400" lvl="1" indent="-457200">
              <a:buFont typeface="Arial" panose="020B0604020202020204" pitchFamily="34" charset="0"/>
              <a:buChar char="•"/>
            </a:pPr>
            <a:r>
              <a:rPr lang="en-US" sz="1800" dirty="0" smtClean="0">
                <a:latin typeface="+mn-lt"/>
              </a:rPr>
              <a:t>Impactful</a:t>
            </a:r>
          </a:p>
          <a:p>
            <a:pPr marL="914400" lvl="1" indent="-457200">
              <a:buFont typeface="Arial" panose="020B0604020202020204" pitchFamily="34" charset="0"/>
              <a:buChar char="•"/>
            </a:pPr>
            <a:r>
              <a:rPr lang="en-US" sz="1800" dirty="0" smtClean="0">
                <a:latin typeface="+mn-lt"/>
              </a:rPr>
              <a:t>Personal</a:t>
            </a:r>
          </a:p>
          <a:p>
            <a:pPr marL="457200" indent="-457200">
              <a:buFont typeface="+mj-lt"/>
              <a:buAutoNum type="arabicPeriod"/>
            </a:pPr>
            <a:r>
              <a:rPr lang="en-US" sz="1800" dirty="0" smtClean="0">
                <a:latin typeface="+mn-lt"/>
              </a:rPr>
              <a:t>Be curious about your data and write new stories with it.</a:t>
            </a:r>
          </a:p>
        </p:txBody>
      </p:sp>
    </p:spTree>
    <p:extLst>
      <p:ext uri="{BB962C8B-B14F-4D97-AF65-F5344CB8AC3E}">
        <p14:creationId xmlns:p14="http://schemas.microsoft.com/office/powerpoint/2010/main" val="1246248747"/>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normAutofit/>
          </a:bodyPr>
          <a:lstStyle/>
          <a:p>
            <a:pPr eaLnBrk="1" hangingPunct="1"/>
            <a:r>
              <a:rPr lang="en-US" dirty="0" smtClean="0"/>
              <a:t>Others in it</a:t>
            </a:r>
          </a:p>
        </p:txBody>
      </p:sp>
      <p:sp>
        <p:nvSpPr>
          <p:cNvPr id="4100" name="Rectangle 3"/>
          <p:cNvSpPr>
            <a:spLocks noGrp="1" noChangeArrowheads="1"/>
          </p:cNvSpPr>
          <p:nvPr>
            <p:ph type="body" idx="1"/>
          </p:nvPr>
        </p:nvSpPr>
        <p:spPr/>
        <p:txBody>
          <a:bodyPr/>
          <a:lstStyle/>
          <a:p>
            <a:pPr eaLnBrk="1" hangingPunct="1"/>
            <a:r>
              <a:rPr lang="en-US" sz="2800" dirty="0" smtClean="0"/>
              <a:t>Is it all IT people or is it just me?</a:t>
            </a:r>
          </a:p>
        </p:txBody>
      </p:sp>
    </p:spTree>
    <p:extLst>
      <p:ext uri="{BB962C8B-B14F-4D97-AF65-F5344CB8AC3E}">
        <p14:creationId xmlns:p14="http://schemas.microsoft.com/office/powerpoint/2010/main" val="3099795920"/>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603558010"/>
              </p:ext>
            </p:extLst>
          </p:nvPr>
        </p:nvGraphicFramePr>
        <p:xfrm>
          <a:off x="1066800" y="361949"/>
          <a:ext cx="7239000" cy="4657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5543696"/>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678967A9-BCD3-456C-9E45-146D144F211A}"/>
                                            </p:graphicEl>
                                          </p:spTgt>
                                        </p:tgtEl>
                                        <p:attrNameLst>
                                          <p:attrName>style.visibility</p:attrName>
                                        </p:attrNameLst>
                                      </p:cBhvr>
                                      <p:to>
                                        <p:strVal val="visible"/>
                                      </p:to>
                                    </p:set>
                                    <p:animEffect transition="in" filter="fade">
                                      <p:cBhvr>
                                        <p:cTn id="7" dur="500"/>
                                        <p:tgtEl>
                                          <p:spTgt spid="6">
                                            <p:graphicEl>
                                              <a:dgm id="{678967A9-BCD3-456C-9E45-146D144F211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5115A405-7D7D-4CEF-AE97-5F332805240F}"/>
                                            </p:graphicEl>
                                          </p:spTgt>
                                        </p:tgtEl>
                                        <p:attrNameLst>
                                          <p:attrName>style.visibility</p:attrName>
                                        </p:attrNameLst>
                                      </p:cBhvr>
                                      <p:to>
                                        <p:strVal val="visible"/>
                                      </p:to>
                                    </p:set>
                                    <p:animEffect transition="in" filter="fade">
                                      <p:cBhvr>
                                        <p:cTn id="12" dur="500"/>
                                        <p:tgtEl>
                                          <p:spTgt spid="6">
                                            <p:graphicEl>
                                              <a:dgm id="{5115A405-7D7D-4CEF-AE97-5F332805240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94091657-AF3A-44B8-8CCA-767AF5D1C33B}"/>
                                            </p:graphicEl>
                                          </p:spTgt>
                                        </p:tgtEl>
                                        <p:attrNameLst>
                                          <p:attrName>style.visibility</p:attrName>
                                        </p:attrNameLst>
                                      </p:cBhvr>
                                      <p:to>
                                        <p:strVal val="visible"/>
                                      </p:to>
                                    </p:set>
                                    <p:animEffect transition="in" filter="fade">
                                      <p:cBhvr>
                                        <p:cTn id="17" dur="500"/>
                                        <p:tgtEl>
                                          <p:spTgt spid="6">
                                            <p:graphicEl>
                                              <a:dgm id="{94091657-AF3A-44B8-8CCA-767AF5D1C33B}"/>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D4290784-AF77-4819-A9DD-A6AFE976036E}"/>
                                            </p:graphicEl>
                                          </p:spTgt>
                                        </p:tgtEl>
                                        <p:attrNameLst>
                                          <p:attrName>style.visibility</p:attrName>
                                        </p:attrNameLst>
                                      </p:cBhvr>
                                      <p:to>
                                        <p:strVal val="visible"/>
                                      </p:to>
                                    </p:set>
                                    <p:animEffect transition="in" filter="fade">
                                      <p:cBhvr>
                                        <p:cTn id="22" dur="500"/>
                                        <p:tgtEl>
                                          <p:spTgt spid="6">
                                            <p:graphicEl>
                                              <a:dgm id="{D4290784-AF77-4819-A9DD-A6AFE976036E}"/>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graphicEl>
                                              <a:dgm id="{9A15FF8A-FC92-47A1-A162-07A20681F7F2}"/>
                                            </p:graphicEl>
                                          </p:spTgt>
                                        </p:tgtEl>
                                        <p:attrNameLst>
                                          <p:attrName>style.visibility</p:attrName>
                                        </p:attrNameLst>
                                      </p:cBhvr>
                                      <p:to>
                                        <p:strVal val="visible"/>
                                      </p:to>
                                    </p:set>
                                    <p:animEffect transition="in" filter="fade">
                                      <p:cBhvr>
                                        <p:cTn id="27" dur="500"/>
                                        <p:tgtEl>
                                          <p:spTgt spid="6">
                                            <p:graphicEl>
                                              <a:dgm id="{9A15FF8A-FC92-47A1-A162-07A20681F7F2}"/>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graphicEl>
                                              <a:dgm id="{09BA946B-ACB7-4440-AA0D-4C1EF3A31F9B}"/>
                                            </p:graphicEl>
                                          </p:spTgt>
                                        </p:tgtEl>
                                        <p:attrNameLst>
                                          <p:attrName>style.visibility</p:attrName>
                                        </p:attrNameLst>
                                      </p:cBhvr>
                                      <p:to>
                                        <p:strVal val="visible"/>
                                      </p:to>
                                    </p:set>
                                    <p:animEffect transition="in" filter="fade">
                                      <p:cBhvr>
                                        <p:cTn id="32" dur="500"/>
                                        <p:tgtEl>
                                          <p:spTgt spid="6">
                                            <p:graphicEl>
                                              <a:dgm id="{09BA946B-ACB7-4440-AA0D-4C1EF3A31F9B}"/>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graphicEl>
                                              <a:dgm id="{22506E3E-2152-4B83-A4AF-7694F705089A}"/>
                                            </p:graphicEl>
                                          </p:spTgt>
                                        </p:tgtEl>
                                        <p:attrNameLst>
                                          <p:attrName>style.visibility</p:attrName>
                                        </p:attrNameLst>
                                      </p:cBhvr>
                                      <p:to>
                                        <p:strVal val="visible"/>
                                      </p:to>
                                    </p:set>
                                    <p:animEffect transition="in" filter="fade">
                                      <p:cBhvr>
                                        <p:cTn id="37" dur="500"/>
                                        <p:tgtEl>
                                          <p:spTgt spid="6">
                                            <p:graphicEl>
                                              <a:dgm id="{22506E3E-2152-4B83-A4AF-7694F705089A}"/>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graphicEl>
                                              <a:dgm id="{708654A7-FBD6-4F28-A733-1FAA15D009CD}"/>
                                            </p:graphicEl>
                                          </p:spTgt>
                                        </p:tgtEl>
                                        <p:attrNameLst>
                                          <p:attrName>style.visibility</p:attrName>
                                        </p:attrNameLst>
                                      </p:cBhvr>
                                      <p:to>
                                        <p:strVal val="visible"/>
                                      </p:to>
                                    </p:set>
                                    <p:animEffect transition="in" filter="fade">
                                      <p:cBhvr>
                                        <p:cTn id="42" dur="500"/>
                                        <p:tgtEl>
                                          <p:spTgt spid="6">
                                            <p:graphicEl>
                                              <a:dgm id="{708654A7-FBD6-4F28-A733-1FAA15D009C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graphicEl>
                                              <a:dgm id="{65D598AB-F075-4A68-A414-ADB50021EA1A}"/>
                                            </p:graphicEl>
                                          </p:spTgt>
                                        </p:tgtEl>
                                        <p:attrNameLst>
                                          <p:attrName>style.visibility</p:attrName>
                                        </p:attrNameLst>
                                      </p:cBhvr>
                                      <p:to>
                                        <p:strVal val="visible"/>
                                      </p:to>
                                    </p:set>
                                    <p:animEffect transition="in" filter="fade">
                                      <p:cBhvr>
                                        <p:cTn id="47" dur="500"/>
                                        <p:tgtEl>
                                          <p:spTgt spid="6">
                                            <p:graphicEl>
                                              <a:dgm id="{65D598AB-F075-4A68-A414-ADB50021EA1A}"/>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graphicEl>
                                              <a:dgm id="{D4CA1FAF-029B-4548-9F2C-CD0E7E61F6FD}"/>
                                            </p:graphicEl>
                                          </p:spTgt>
                                        </p:tgtEl>
                                        <p:attrNameLst>
                                          <p:attrName>style.visibility</p:attrName>
                                        </p:attrNameLst>
                                      </p:cBhvr>
                                      <p:to>
                                        <p:strVal val="visible"/>
                                      </p:to>
                                    </p:set>
                                    <p:animEffect transition="in" filter="fade">
                                      <p:cBhvr>
                                        <p:cTn id="52" dur="500"/>
                                        <p:tgtEl>
                                          <p:spTgt spid="6">
                                            <p:graphicEl>
                                              <a:dgm id="{D4CA1FAF-029B-4548-9F2C-CD0E7E61F6F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normAutofit/>
          </a:bodyPr>
          <a:lstStyle/>
          <a:p>
            <a:pPr eaLnBrk="1" hangingPunct="1"/>
            <a:r>
              <a:rPr lang="en-US" dirty="0" smtClean="0"/>
              <a:t>Power in the narrative</a:t>
            </a:r>
          </a:p>
        </p:txBody>
      </p:sp>
      <p:sp>
        <p:nvSpPr>
          <p:cNvPr id="4100" name="Rectangle 3"/>
          <p:cNvSpPr>
            <a:spLocks noGrp="1" noChangeArrowheads="1"/>
          </p:cNvSpPr>
          <p:nvPr>
            <p:ph type="body" idx="1"/>
          </p:nvPr>
        </p:nvSpPr>
        <p:spPr/>
        <p:txBody>
          <a:bodyPr/>
          <a:lstStyle/>
          <a:p>
            <a:pPr eaLnBrk="1" hangingPunct="1"/>
            <a:r>
              <a:rPr lang="en-US" sz="2800" dirty="0" smtClean="0"/>
              <a:t>Data tells a story. And that empowers us.</a:t>
            </a:r>
          </a:p>
        </p:txBody>
      </p:sp>
    </p:spTree>
    <p:extLst>
      <p:ext uri="{BB962C8B-B14F-4D97-AF65-F5344CB8AC3E}">
        <p14:creationId xmlns:p14="http://schemas.microsoft.com/office/powerpoint/2010/main" val="3884940717"/>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0" y="4746625"/>
            <a:ext cx="5811838" cy="273050"/>
          </a:xfrm>
          <a:prstGeom prst="rect">
            <a:avLst/>
          </a:prstGeom>
        </p:spPr>
        <p:txBody>
          <a:bodyPr/>
          <a:lstStyle/>
          <a:p>
            <a:pPr>
              <a:defRPr/>
            </a:pPr>
            <a:r>
              <a:rPr lang="en-US" smtClean="0"/>
              <a:t>#ITDEVCON</a:t>
            </a:r>
            <a:endParaRPr lang="en-US"/>
          </a:p>
        </p:txBody>
      </p:sp>
      <p:pic>
        <p:nvPicPr>
          <p:cNvPr id="3" name="Picture 2"/>
          <p:cNvPicPr>
            <a:picLocks noChangeAspect="1"/>
          </p:cNvPicPr>
          <p:nvPr/>
        </p:nvPicPr>
        <p:blipFill>
          <a:blip r:embed="rId3"/>
          <a:stretch>
            <a:fillRect/>
          </a:stretch>
        </p:blipFill>
        <p:spPr>
          <a:xfrm>
            <a:off x="22150" y="285750"/>
            <a:ext cx="9099699" cy="4572000"/>
          </a:xfrm>
          <a:prstGeom prst="rect">
            <a:avLst/>
          </a:prstGeom>
        </p:spPr>
      </p:pic>
    </p:spTree>
    <p:extLst>
      <p:ext uri="{BB962C8B-B14F-4D97-AF65-F5344CB8AC3E}">
        <p14:creationId xmlns:p14="http://schemas.microsoft.com/office/powerpoint/2010/main" val="211617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612151751"/>
              </p:ext>
            </p:extLst>
          </p:nvPr>
        </p:nvGraphicFramePr>
        <p:xfrm>
          <a:off x="304800" y="514349"/>
          <a:ext cx="8686800" cy="4505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stretch>
            <a:fillRect/>
          </a:stretch>
        </p:blipFill>
        <p:spPr>
          <a:xfrm>
            <a:off x="758674" y="1438244"/>
            <a:ext cx="7779051" cy="2657533"/>
          </a:xfrm>
          <a:prstGeom prst="rect">
            <a:avLst/>
          </a:prstGeom>
        </p:spPr>
      </p:pic>
    </p:spTree>
    <p:extLst>
      <p:ext uri="{BB962C8B-B14F-4D97-AF65-F5344CB8AC3E}">
        <p14:creationId xmlns:p14="http://schemas.microsoft.com/office/powerpoint/2010/main" val="123152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83EFF200-552D-453E-B586-601F36F46DCD}"/>
                                            </p:graphicEl>
                                          </p:spTgt>
                                        </p:tgtEl>
                                        <p:attrNameLst>
                                          <p:attrName>style.visibility</p:attrName>
                                        </p:attrNameLst>
                                      </p:cBhvr>
                                      <p:to>
                                        <p:strVal val="visible"/>
                                      </p:to>
                                    </p:set>
                                    <p:animEffect transition="in" filter="fade">
                                      <p:cBhvr>
                                        <p:cTn id="7" dur="500"/>
                                        <p:tgtEl>
                                          <p:spTgt spid="3">
                                            <p:graphicEl>
                                              <a:dgm id="{83EFF200-552D-453E-B586-601F36F46DC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D2A922B3-4386-4277-BE2C-1A73004EE477}"/>
                                            </p:graphicEl>
                                          </p:spTgt>
                                        </p:tgtEl>
                                        <p:attrNameLst>
                                          <p:attrName>style.visibility</p:attrName>
                                        </p:attrNameLst>
                                      </p:cBhvr>
                                      <p:to>
                                        <p:strVal val="visible"/>
                                      </p:to>
                                    </p:set>
                                    <p:animEffect transition="in" filter="fade">
                                      <p:cBhvr>
                                        <p:cTn id="12" dur="500"/>
                                        <p:tgtEl>
                                          <p:spTgt spid="3">
                                            <p:graphicEl>
                                              <a:dgm id="{D2A922B3-4386-4277-BE2C-1A73004EE4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1C897661-5463-464B-B370-2F14E76B1FE8}"/>
                                            </p:graphicEl>
                                          </p:spTgt>
                                        </p:tgtEl>
                                        <p:attrNameLst>
                                          <p:attrName>style.visibility</p:attrName>
                                        </p:attrNameLst>
                                      </p:cBhvr>
                                      <p:to>
                                        <p:strVal val="visible"/>
                                      </p:to>
                                    </p:set>
                                    <p:animEffect transition="in" filter="fade">
                                      <p:cBhvr>
                                        <p:cTn id="17" dur="500"/>
                                        <p:tgtEl>
                                          <p:spTgt spid="3">
                                            <p:graphicEl>
                                              <a:dgm id="{1C897661-5463-464B-B370-2F14E76B1FE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 y="209550"/>
            <a:ext cx="4490910" cy="4597400"/>
          </a:xfrm>
          <a:prstGeom prst="rect">
            <a:avLst/>
          </a:prstGeom>
        </p:spPr>
      </p:pic>
      <p:pic>
        <p:nvPicPr>
          <p:cNvPr id="3" name="Picture 2"/>
          <p:cNvPicPr>
            <a:picLocks noChangeAspect="1"/>
          </p:cNvPicPr>
          <p:nvPr/>
        </p:nvPicPr>
        <p:blipFill>
          <a:blip r:embed="rId4"/>
          <a:stretch>
            <a:fillRect/>
          </a:stretch>
        </p:blipFill>
        <p:spPr>
          <a:xfrm>
            <a:off x="4495800" y="209550"/>
            <a:ext cx="4579332" cy="4597400"/>
          </a:xfrm>
          <a:prstGeom prst="rect">
            <a:avLst/>
          </a:prstGeom>
        </p:spPr>
      </p:pic>
    </p:spTree>
    <p:extLst>
      <p:ext uri="{BB962C8B-B14F-4D97-AF65-F5344CB8AC3E}">
        <p14:creationId xmlns:p14="http://schemas.microsoft.com/office/powerpoint/2010/main" val="257089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Custom 14">
      <a:dk1>
        <a:srgbClr val="C41230"/>
      </a:dk1>
      <a:lt1>
        <a:sysClr val="window" lastClr="FFFFFF"/>
      </a:lt1>
      <a:dk2>
        <a:srgbClr val="C41230"/>
      </a:dk2>
      <a:lt2>
        <a:srgbClr val="F8F8F8"/>
      </a:lt2>
      <a:accent1>
        <a:srgbClr val="DDDDDD"/>
      </a:accent1>
      <a:accent2>
        <a:srgbClr val="B2B2B2"/>
      </a:accent2>
      <a:accent3>
        <a:srgbClr val="969696"/>
      </a:accent3>
      <a:accent4>
        <a:srgbClr val="808080"/>
      </a:accent4>
      <a:accent5>
        <a:srgbClr val="5F5F5F"/>
      </a:accent5>
      <a:accent6>
        <a:srgbClr val="000000"/>
      </a:accent6>
      <a:hlink>
        <a:srgbClr val="C41230"/>
      </a:hlink>
      <a:folHlink>
        <a:srgbClr val="C4123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Friends of SQLSentry Placeholder</Template>
  <TotalTime>40438</TotalTime>
  <Words>3080</Words>
  <Application>Microsoft Office PowerPoint</Application>
  <PresentationFormat>On-screen Show (16:9)</PresentationFormat>
  <Paragraphs>224</Paragraphs>
  <Slides>38</Slides>
  <Notes>34</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ＭＳ Ｐゴシック</vt:lpstr>
      <vt:lpstr>Arial</vt:lpstr>
      <vt:lpstr>Calibri</vt:lpstr>
      <vt:lpstr>Century Gothic</vt:lpstr>
      <vt:lpstr>Courier New</vt:lpstr>
      <vt:lpstr>Franklin Gothic Book</vt:lpstr>
      <vt:lpstr>Franklin Gothic Medium</vt:lpstr>
      <vt:lpstr>Source Sans Pro</vt:lpstr>
      <vt:lpstr>Executive</vt:lpstr>
      <vt:lpstr>The Most Important IT Person in the Room: Why Data Experts Own the Future</vt:lpstr>
      <vt:lpstr>Agenda</vt:lpstr>
      <vt:lpstr>Context</vt:lpstr>
      <vt:lpstr>Others in it</vt:lpstr>
      <vt:lpstr>PowerPoint Presentation</vt:lpstr>
      <vt:lpstr>Power in the narrative</vt:lpstr>
      <vt:lpstr>PowerPoint Presentation</vt:lpstr>
      <vt:lpstr>PowerPoint Presentation</vt:lpstr>
      <vt:lpstr>PowerPoint Presentation</vt:lpstr>
      <vt:lpstr>PowerPoint Presentation</vt:lpstr>
      <vt:lpstr>PowerPoint Presentation</vt:lpstr>
      <vt:lpstr>PowerPoint Presentation</vt:lpstr>
      <vt:lpstr>An Epiphany in the haystack</vt:lpstr>
      <vt:lpstr>The ghost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turing test</vt:lpstr>
      <vt:lpstr>PowerPoint Presentation</vt:lpstr>
      <vt:lpstr>PowerPoint Presentation</vt:lpstr>
      <vt:lpstr>PowerPoint Presentation</vt:lpstr>
      <vt:lpstr>PowerPoint Presentation</vt:lpstr>
      <vt:lpstr>PowerPoint Presentation</vt:lpstr>
      <vt:lpstr>PowerPoint Presentation</vt:lpstr>
      <vt:lpstr>The FiveThirtyEight</vt:lpstr>
      <vt:lpstr>PowerPoint Presentation</vt:lpstr>
      <vt:lpstr>PowerPoint Presentation</vt:lpstr>
      <vt:lpstr>PowerPoint Presentation</vt:lpstr>
      <vt:lpstr>Secret ingredients in the recipe</vt:lpstr>
      <vt:lpstr>Become the MIP</vt:lpstr>
      <vt:lpstr>The Enterprise Architecture Question</vt:lpstr>
      <vt:lpstr>Recap</vt:lpstr>
    </vt:vector>
  </TitlesOfParts>
  <Company>SQL Sentry,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 10 DBA Mistakes on Microsoft SQL Server</dc:title>
  <dc:creator>Kevin Kline</dc:creator>
  <cp:keywords>SQL Server DBA Best Practices</cp:keywords>
  <dc:description>Top 10 DBA Mistakes on Microsoft SQL Server. UG - designates that this preso is intended for a user group of IT professionals. Copyright Kevin Kline 2006.</dc:description>
  <cp:lastModifiedBy>Kevin Kline</cp:lastModifiedBy>
  <cp:revision>236</cp:revision>
  <dcterms:created xsi:type="dcterms:W3CDTF">2006-09-11T21:10:18Z</dcterms:created>
  <dcterms:modified xsi:type="dcterms:W3CDTF">2017-07-08T02:59:22Z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ccessLevel">
    <vt:lpwstr>Qualified</vt:lpwstr>
  </property>
  <property fmtid="{D5CDD505-2E9C-101B-9397-08002B2CF9AE}" pid="3" name="Archived">
    <vt:lpwstr/>
  </property>
  <property fmtid="{D5CDD505-2E9C-101B-9397-08002B2CF9AE}" pid="4" name="HideFromResellers">
    <vt:lpwstr/>
  </property>
  <property fmtid="{D5CDD505-2E9C-101B-9397-08002B2CF9AE}" pid="5" name="RevisionDate">
    <vt:filetime>2006-05-30T12:00:00Z</vt:filetime>
  </property>
</Properties>
</file>