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5"/>
  </p:notesMasterIdLst>
  <p:handoutMasterIdLst>
    <p:handoutMasterId r:id="rId16"/>
  </p:handoutMasterIdLst>
  <p:sldIdLst>
    <p:sldId id="491" r:id="rId5"/>
    <p:sldId id="1299" r:id="rId6"/>
    <p:sldId id="1292" r:id="rId7"/>
    <p:sldId id="1291" r:id="rId8"/>
    <p:sldId id="1294" r:id="rId9"/>
    <p:sldId id="1295" r:id="rId10"/>
    <p:sldId id="1297" r:id="rId11"/>
    <p:sldId id="1296" r:id="rId12"/>
    <p:sldId id="1298" r:id="rId13"/>
    <p:sldId id="771" r:id="rId1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1AD80E-9D65-4D42-9069-7C79BFFAED77}">
          <p14:sldIdLst/>
        </p14:section>
        <p14:section name="SATRIX" id="{1F2D021D-83D1-4D15-A034-BF1312EB1911}">
          <p14:sldIdLst>
            <p14:sldId id="491"/>
            <p14:sldId id="1299"/>
            <p14:sldId id="1292"/>
            <p14:sldId id="1291"/>
            <p14:sldId id="1294"/>
            <p14:sldId id="1295"/>
            <p14:sldId id="1297"/>
            <p14:sldId id="1296"/>
            <p14:sldId id="1298"/>
            <p14:sldId id="7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E4"/>
    <a:srgbClr val="00AFAA"/>
    <a:srgbClr val="FF7F3F"/>
    <a:srgbClr val="7C878E"/>
    <a:srgbClr val="ED1A3B"/>
    <a:srgbClr val="00B5E2"/>
    <a:srgbClr val="000000"/>
    <a:srgbClr val="9778D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4" autoAdjust="0"/>
    <p:restoredTop sz="94291" autoAdjust="0"/>
  </p:normalViewPr>
  <p:slideViewPr>
    <p:cSldViewPr snapToGrid="0" showGuides="1">
      <p:cViewPr varScale="1">
        <p:scale>
          <a:sx n="69" d="100"/>
          <a:sy n="69" d="100"/>
        </p:scale>
        <p:origin x="750" y="66"/>
      </p:cViewPr>
      <p:guideLst/>
    </p:cSldViewPr>
  </p:slideViewPr>
  <p:outlineViewPr>
    <p:cViewPr>
      <p:scale>
        <a:sx n="33" d="100"/>
        <a:sy n="33" d="100"/>
      </p:scale>
      <p:origin x="0" y="0"/>
    </p:cViewPr>
  </p:outlineViewPr>
  <p:notesTextViewPr>
    <p:cViewPr>
      <p:scale>
        <a:sx n="66" d="100"/>
        <a:sy n="66" d="100"/>
      </p:scale>
      <p:origin x="0" y="0"/>
    </p:cViewPr>
  </p:notesTextViewPr>
  <p:sorterViewPr>
    <p:cViewPr varScale="1">
      <p:scale>
        <a:sx n="100" d="100"/>
        <a:sy n="100" d="100"/>
      </p:scale>
      <p:origin x="0" y="-3054"/>
    </p:cViewPr>
  </p:sorterViewPr>
  <p:notesViewPr>
    <p:cSldViewPr snapToGrid="0" showGuides="1">
      <p:cViewPr varScale="1">
        <p:scale>
          <a:sx n="75" d="100"/>
          <a:sy n="75" d="100"/>
        </p:scale>
        <p:origin x="4026"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Giessing (Satrix)" userId="c730dbf7-dc8a-4e64-9882-5f1f13da0d1c" providerId="ADAL" clId="{08A4F9DB-A3F2-4183-BAFC-9DD7DAC8B92B}"/>
    <pc:docChg chg="custSel addSld delSld modSld modSection">
      <pc:chgData name="Amanda Giessing (Satrix)" userId="c730dbf7-dc8a-4e64-9882-5f1f13da0d1c" providerId="ADAL" clId="{08A4F9DB-A3F2-4183-BAFC-9DD7DAC8B92B}" dt="2020-05-06T13:09:46.940" v="88" actId="14100"/>
      <pc:docMkLst>
        <pc:docMk/>
      </pc:docMkLst>
      <pc:sldChg chg="delSp modSp">
        <pc:chgData name="Amanda Giessing (Satrix)" userId="c730dbf7-dc8a-4e64-9882-5f1f13da0d1c" providerId="ADAL" clId="{08A4F9DB-A3F2-4183-BAFC-9DD7DAC8B92B}" dt="2020-05-06T13:08:42.005" v="81" actId="478"/>
        <pc:sldMkLst>
          <pc:docMk/>
          <pc:sldMk cId="2819831568" sldId="1291"/>
        </pc:sldMkLst>
        <pc:spChg chg="del">
          <ac:chgData name="Amanda Giessing (Satrix)" userId="c730dbf7-dc8a-4e64-9882-5f1f13da0d1c" providerId="ADAL" clId="{08A4F9DB-A3F2-4183-BAFC-9DD7DAC8B92B}" dt="2020-05-06T13:08:42.005" v="81" actId="478"/>
          <ac:spMkLst>
            <pc:docMk/>
            <pc:sldMk cId="2819831568" sldId="1291"/>
            <ac:spMk id="2" creationId="{E57E0247-72D3-433E-B782-423F1ADFCB97}"/>
          </ac:spMkLst>
        </pc:spChg>
        <pc:spChg chg="mod">
          <ac:chgData name="Amanda Giessing (Satrix)" userId="c730dbf7-dc8a-4e64-9882-5f1f13da0d1c" providerId="ADAL" clId="{08A4F9DB-A3F2-4183-BAFC-9DD7DAC8B92B}" dt="2020-05-06T13:08:31.520" v="80"/>
          <ac:spMkLst>
            <pc:docMk/>
            <pc:sldMk cId="2819831568" sldId="1291"/>
            <ac:spMk id="9" creationId="{6E3366F8-5E61-451F-8C74-36C3ADE8A84F}"/>
          </ac:spMkLst>
        </pc:spChg>
      </pc:sldChg>
      <pc:sldChg chg="delSp modSp">
        <pc:chgData name="Amanda Giessing (Satrix)" userId="c730dbf7-dc8a-4e64-9882-5f1f13da0d1c" providerId="ADAL" clId="{08A4F9DB-A3F2-4183-BAFC-9DD7DAC8B92B}" dt="2020-05-06T13:09:46.940" v="88" actId="14100"/>
        <pc:sldMkLst>
          <pc:docMk/>
          <pc:sldMk cId="4153853177" sldId="1292"/>
        </pc:sldMkLst>
        <pc:spChg chg="mod">
          <ac:chgData name="Amanda Giessing (Satrix)" userId="c730dbf7-dc8a-4e64-9882-5f1f13da0d1c" providerId="ADAL" clId="{08A4F9DB-A3F2-4183-BAFC-9DD7DAC8B92B}" dt="2020-05-06T13:09:25.049" v="84" actId="554"/>
          <ac:spMkLst>
            <pc:docMk/>
            <pc:sldMk cId="4153853177" sldId="1292"/>
            <ac:spMk id="6" creationId="{91663B1C-7B3E-4FE4-8C82-6BC5FE13ED2F}"/>
          </ac:spMkLst>
        </pc:spChg>
        <pc:spChg chg="mod">
          <ac:chgData name="Amanda Giessing (Satrix)" userId="c730dbf7-dc8a-4e64-9882-5f1f13da0d1c" providerId="ADAL" clId="{08A4F9DB-A3F2-4183-BAFC-9DD7DAC8B92B}" dt="2020-05-06T13:09:25.049" v="84" actId="554"/>
          <ac:spMkLst>
            <pc:docMk/>
            <pc:sldMk cId="4153853177" sldId="1292"/>
            <ac:spMk id="15" creationId="{C8C33283-BD4F-40D7-8A71-21676AA9BE4F}"/>
          </ac:spMkLst>
        </pc:spChg>
        <pc:spChg chg="mod">
          <ac:chgData name="Amanda Giessing (Satrix)" userId="c730dbf7-dc8a-4e64-9882-5f1f13da0d1c" providerId="ADAL" clId="{08A4F9DB-A3F2-4183-BAFC-9DD7DAC8B92B}" dt="2020-05-06T13:07:54.333" v="55" actId="403"/>
          <ac:spMkLst>
            <pc:docMk/>
            <pc:sldMk cId="4153853177" sldId="1292"/>
            <ac:spMk id="16" creationId="{94E2F3BE-7394-4246-A9E2-96B05B04D9EF}"/>
          </ac:spMkLst>
        </pc:spChg>
        <pc:spChg chg="del">
          <ac:chgData name="Amanda Giessing (Satrix)" userId="c730dbf7-dc8a-4e64-9882-5f1f13da0d1c" providerId="ADAL" clId="{08A4F9DB-A3F2-4183-BAFC-9DD7DAC8B92B}" dt="2020-05-06T13:08:44.814" v="82" actId="478"/>
          <ac:spMkLst>
            <pc:docMk/>
            <pc:sldMk cId="4153853177" sldId="1292"/>
            <ac:spMk id="18" creationId="{6965BDC5-39CC-4062-87F1-03D79CE22FA1}"/>
          </ac:spMkLst>
        </pc:spChg>
        <pc:graphicFrameChg chg="mod">
          <ac:chgData name="Amanda Giessing (Satrix)" userId="c730dbf7-dc8a-4e64-9882-5f1f13da0d1c" providerId="ADAL" clId="{08A4F9DB-A3F2-4183-BAFC-9DD7DAC8B92B}" dt="2020-05-06T13:09:46.940" v="88" actId="14100"/>
          <ac:graphicFrameMkLst>
            <pc:docMk/>
            <pc:sldMk cId="4153853177" sldId="1292"/>
            <ac:graphicFrameMk id="10" creationId="{00000000-0000-0000-0000-000000000000}"/>
          </ac:graphicFrameMkLst>
        </pc:graphicFrameChg>
        <pc:graphicFrameChg chg="mod">
          <ac:chgData name="Amanda Giessing (Satrix)" userId="c730dbf7-dc8a-4e64-9882-5f1f13da0d1c" providerId="ADAL" clId="{08A4F9DB-A3F2-4183-BAFC-9DD7DAC8B92B}" dt="2020-05-06T13:09:30.264" v="85" actId="554"/>
          <ac:graphicFrameMkLst>
            <pc:docMk/>
            <pc:sldMk cId="4153853177" sldId="1292"/>
            <ac:graphicFrameMk id="13" creationId="{528178C5-AD63-482B-A395-C08E607DE6A6}"/>
          </ac:graphicFrameMkLst>
        </pc:graphicFrameChg>
      </pc:sldChg>
      <pc:sldChg chg="addSp delSp modSp mod">
        <pc:chgData name="Amanda Giessing (Satrix)" userId="c730dbf7-dc8a-4e64-9882-5f1f13da0d1c" providerId="ADAL" clId="{08A4F9DB-A3F2-4183-BAFC-9DD7DAC8B92B}" dt="2020-05-06T13:03:37.455" v="53" actId="1076"/>
        <pc:sldMkLst>
          <pc:docMk/>
          <pc:sldMk cId="332708989" sldId="1297"/>
        </pc:sldMkLst>
        <pc:spChg chg="add mod">
          <ac:chgData name="Amanda Giessing (Satrix)" userId="c730dbf7-dc8a-4e64-9882-5f1f13da0d1c" providerId="ADAL" clId="{08A4F9DB-A3F2-4183-BAFC-9DD7DAC8B92B}" dt="2020-05-06T12:52:14.511" v="33" actId="571"/>
          <ac:spMkLst>
            <pc:docMk/>
            <pc:sldMk cId="332708989" sldId="1297"/>
            <ac:spMk id="14" creationId="{36B2A526-44F4-4C67-91BF-3FFF456D3CC4}"/>
          </ac:spMkLst>
        </pc:spChg>
        <pc:graphicFrameChg chg="del">
          <ac:chgData name="Amanda Giessing (Satrix)" userId="c730dbf7-dc8a-4e64-9882-5f1f13da0d1c" providerId="ADAL" clId="{08A4F9DB-A3F2-4183-BAFC-9DD7DAC8B92B}" dt="2020-05-06T12:41:23.616" v="1" actId="478"/>
          <ac:graphicFrameMkLst>
            <pc:docMk/>
            <pc:sldMk cId="332708989" sldId="1297"/>
            <ac:graphicFrameMk id="11" creationId="{00000000-0008-0000-0100-000003000000}"/>
          </ac:graphicFrameMkLst>
        </pc:graphicFrameChg>
        <pc:graphicFrameChg chg="add del mod">
          <ac:chgData name="Amanda Giessing (Satrix)" userId="c730dbf7-dc8a-4e64-9882-5f1f13da0d1c" providerId="ADAL" clId="{08A4F9DB-A3F2-4183-BAFC-9DD7DAC8B92B}" dt="2020-05-06T13:03:16.139" v="49" actId="478"/>
          <ac:graphicFrameMkLst>
            <pc:docMk/>
            <pc:sldMk cId="332708989" sldId="1297"/>
            <ac:graphicFrameMk id="12" creationId="{4FEDA097-67BB-4662-895C-4C009B6F80E8}"/>
          </ac:graphicFrameMkLst>
        </pc:graphicFrameChg>
        <pc:graphicFrameChg chg="add mod">
          <ac:chgData name="Amanda Giessing (Satrix)" userId="c730dbf7-dc8a-4e64-9882-5f1f13da0d1c" providerId="ADAL" clId="{08A4F9DB-A3F2-4183-BAFC-9DD7DAC8B92B}" dt="2020-05-06T13:03:37.455" v="53" actId="1076"/>
          <ac:graphicFrameMkLst>
            <pc:docMk/>
            <pc:sldMk cId="332708989" sldId="1297"/>
            <ac:graphicFrameMk id="15" creationId="{BED5D35B-FF10-4590-8AEF-C4E61C66AB3F}"/>
          </ac:graphicFrameMkLst>
        </pc:graphicFrameChg>
      </pc:sldChg>
      <pc:sldChg chg="addSp delSp modSp add del mod">
        <pc:chgData name="Amanda Giessing (Satrix)" userId="c730dbf7-dc8a-4e64-9882-5f1f13da0d1c" providerId="ADAL" clId="{08A4F9DB-A3F2-4183-BAFC-9DD7DAC8B92B}" dt="2020-05-06T13:03:41.760" v="54" actId="2696"/>
        <pc:sldMkLst>
          <pc:docMk/>
          <pc:sldMk cId="989068898" sldId="1300"/>
        </pc:sldMkLst>
        <pc:spChg chg="mod">
          <ac:chgData name="Amanda Giessing (Satrix)" userId="c730dbf7-dc8a-4e64-9882-5f1f13da0d1c" providerId="ADAL" clId="{08A4F9DB-A3F2-4183-BAFC-9DD7DAC8B92B}" dt="2020-05-06T12:50:50.374" v="31" actId="6549"/>
          <ac:spMkLst>
            <pc:docMk/>
            <pc:sldMk cId="989068898" sldId="1300"/>
            <ac:spMk id="4" creationId="{AD12DC09-C800-443F-8F8B-BA3977181EFD}"/>
          </ac:spMkLst>
        </pc:spChg>
        <pc:spChg chg="add del">
          <ac:chgData name="Amanda Giessing (Satrix)" userId="c730dbf7-dc8a-4e64-9882-5f1f13da0d1c" providerId="ADAL" clId="{08A4F9DB-A3F2-4183-BAFC-9DD7DAC8B92B}" dt="2020-05-06T12:46:10.600" v="7" actId="478"/>
          <ac:spMkLst>
            <pc:docMk/>
            <pc:sldMk cId="989068898" sldId="1300"/>
            <ac:spMk id="5" creationId="{6B8BF771-783F-41E2-A684-BB6875DBD106}"/>
          </ac:spMkLst>
        </pc:spChg>
        <pc:graphicFrameChg chg="add mod">
          <ac:chgData name="Amanda Giessing (Satrix)" userId="c730dbf7-dc8a-4e64-9882-5f1f13da0d1c" providerId="ADAL" clId="{08A4F9DB-A3F2-4183-BAFC-9DD7DAC8B92B}" dt="2020-05-06T12:46:08.703" v="6"/>
          <ac:graphicFrameMkLst>
            <pc:docMk/>
            <pc:sldMk cId="989068898" sldId="1300"/>
            <ac:graphicFrameMk id="6" creationId="{00000000-0008-0000-0200-000005000000}"/>
          </ac:graphicFrameMkLst>
        </pc:graphicFrameChg>
        <pc:graphicFrameChg chg="add mod">
          <ac:chgData name="Amanda Giessing (Satrix)" userId="c730dbf7-dc8a-4e64-9882-5f1f13da0d1c" providerId="ADAL" clId="{08A4F9DB-A3F2-4183-BAFC-9DD7DAC8B92B}" dt="2020-05-06T12:59:10.160" v="48" actId="692"/>
          <ac:graphicFrameMkLst>
            <pc:docMk/>
            <pc:sldMk cId="989068898" sldId="1300"/>
            <ac:graphicFrameMk id="7" creationId="{00000000-0008-0000-0200-000005000000}"/>
          </ac:graphicFrameMkLst>
        </pc:graphicFrameChg>
        <pc:graphicFrameChg chg="add del mod">
          <ac:chgData name="Amanda Giessing (Satrix)" userId="c730dbf7-dc8a-4e64-9882-5f1f13da0d1c" providerId="ADAL" clId="{08A4F9DB-A3F2-4183-BAFC-9DD7DAC8B92B}" dt="2020-05-06T12:46:18.573" v="11" actId="478"/>
          <ac:graphicFrameMkLst>
            <pc:docMk/>
            <pc:sldMk cId="989068898" sldId="1300"/>
            <ac:graphicFrameMk id="8" creationId="{3AAE89A7-4FA8-43D3-A306-42871881E311}"/>
          </ac:graphicFrameMkLst>
        </pc:graphicFrameChg>
      </pc:sldChg>
    </pc:docChg>
  </pc:docChgLst>
  <pc:docChgLst>
    <pc:chgData name="Amanda Giessing (Satrix)" userId="c730dbf7-dc8a-4e64-9882-5f1f13da0d1c" providerId="ADAL" clId="{EF912B40-BA3A-4C2B-80DE-B54A733FAFD3}"/>
    <pc:docChg chg="modSld">
      <pc:chgData name="Amanda Giessing (Satrix)" userId="c730dbf7-dc8a-4e64-9882-5f1f13da0d1c" providerId="ADAL" clId="{EF912B40-BA3A-4C2B-80DE-B54A733FAFD3}" dt="2020-05-07T05:56:44.051" v="0" actId="20577"/>
      <pc:docMkLst>
        <pc:docMk/>
      </pc:docMkLst>
      <pc:sldChg chg="modSp">
        <pc:chgData name="Amanda Giessing (Satrix)" userId="c730dbf7-dc8a-4e64-9882-5f1f13da0d1c" providerId="ADAL" clId="{EF912B40-BA3A-4C2B-80DE-B54A733FAFD3}" dt="2020-05-07T05:56:44.051" v="0" actId="20577"/>
        <pc:sldMkLst>
          <pc:docMk/>
          <pc:sldMk cId="2730200334" sldId="1296"/>
        </pc:sldMkLst>
        <pc:spChg chg="mod">
          <ac:chgData name="Amanda Giessing (Satrix)" userId="c730dbf7-dc8a-4e64-9882-5f1f13da0d1c" providerId="ADAL" clId="{EF912B40-BA3A-4C2B-80DE-B54A733FAFD3}" dt="2020-05-07T05:56:44.051" v="0" actId="20577"/>
          <ac:spMkLst>
            <pc:docMk/>
            <pc:sldMk cId="2730200334" sldId="1296"/>
            <ac:spMk id="10" creationId="{F2EF6129-4132-45CC-AE40-175CDB89084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922589\AppData\Local\Microsoft\Windows\INetCache\Content.Outlook\89AWDPFV\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922589\AppData\Local\Microsoft\Windows\INetCache\Content.Outlook\89AWDPFV\Dat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Sheet2!$A$1:$A$2741</c:f>
              <c:numCache>
                <c:formatCode>yyyy/mm/dd</c:formatCode>
                <c:ptCount val="2741"/>
                <c:pt idx="0">
                  <c:v>43949</c:v>
                </c:pt>
                <c:pt idx="1">
                  <c:v>43948</c:v>
                </c:pt>
                <c:pt idx="2">
                  <c:v>43947</c:v>
                </c:pt>
                <c:pt idx="3">
                  <c:v>43946</c:v>
                </c:pt>
                <c:pt idx="4">
                  <c:v>43945</c:v>
                </c:pt>
                <c:pt idx="5">
                  <c:v>43944</c:v>
                </c:pt>
                <c:pt idx="6">
                  <c:v>43943</c:v>
                </c:pt>
                <c:pt idx="7">
                  <c:v>43942</c:v>
                </c:pt>
                <c:pt idx="8">
                  <c:v>43941</c:v>
                </c:pt>
                <c:pt idx="9">
                  <c:v>43940</c:v>
                </c:pt>
                <c:pt idx="10">
                  <c:v>43939</c:v>
                </c:pt>
                <c:pt idx="11">
                  <c:v>43938</c:v>
                </c:pt>
                <c:pt idx="12">
                  <c:v>43937</c:v>
                </c:pt>
                <c:pt idx="13">
                  <c:v>43936</c:v>
                </c:pt>
                <c:pt idx="14">
                  <c:v>43935</c:v>
                </c:pt>
                <c:pt idx="15">
                  <c:v>43934</c:v>
                </c:pt>
                <c:pt idx="16">
                  <c:v>43933</c:v>
                </c:pt>
                <c:pt idx="17">
                  <c:v>43932</c:v>
                </c:pt>
                <c:pt idx="18">
                  <c:v>43931</c:v>
                </c:pt>
                <c:pt idx="19">
                  <c:v>43930</c:v>
                </c:pt>
                <c:pt idx="20">
                  <c:v>43929</c:v>
                </c:pt>
                <c:pt idx="21">
                  <c:v>43928</c:v>
                </c:pt>
                <c:pt idx="22">
                  <c:v>43927</c:v>
                </c:pt>
                <c:pt idx="23">
                  <c:v>43926</c:v>
                </c:pt>
                <c:pt idx="24">
                  <c:v>43925</c:v>
                </c:pt>
                <c:pt idx="25">
                  <c:v>43924</c:v>
                </c:pt>
                <c:pt idx="26">
                  <c:v>43923</c:v>
                </c:pt>
                <c:pt idx="27">
                  <c:v>43922</c:v>
                </c:pt>
                <c:pt idx="28">
                  <c:v>43921</c:v>
                </c:pt>
                <c:pt idx="29">
                  <c:v>43920</c:v>
                </c:pt>
                <c:pt idx="30">
                  <c:v>43919</c:v>
                </c:pt>
                <c:pt idx="31">
                  <c:v>43918</c:v>
                </c:pt>
                <c:pt idx="32">
                  <c:v>43917</c:v>
                </c:pt>
                <c:pt idx="33">
                  <c:v>43916</c:v>
                </c:pt>
                <c:pt idx="34">
                  <c:v>43915</c:v>
                </c:pt>
                <c:pt idx="35">
                  <c:v>43914</c:v>
                </c:pt>
                <c:pt idx="36">
                  <c:v>43913</c:v>
                </c:pt>
                <c:pt idx="37">
                  <c:v>43912</c:v>
                </c:pt>
                <c:pt idx="38">
                  <c:v>43911</c:v>
                </c:pt>
                <c:pt idx="39">
                  <c:v>43910</c:v>
                </c:pt>
                <c:pt idx="40">
                  <c:v>43909</c:v>
                </c:pt>
                <c:pt idx="41">
                  <c:v>43908</c:v>
                </c:pt>
                <c:pt idx="42">
                  <c:v>43907</c:v>
                </c:pt>
                <c:pt idx="43">
                  <c:v>43906</c:v>
                </c:pt>
                <c:pt idx="44">
                  <c:v>43905</c:v>
                </c:pt>
                <c:pt idx="45">
                  <c:v>43904</c:v>
                </c:pt>
                <c:pt idx="46">
                  <c:v>43903</c:v>
                </c:pt>
                <c:pt idx="47">
                  <c:v>43902</c:v>
                </c:pt>
                <c:pt idx="48">
                  <c:v>43901</c:v>
                </c:pt>
                <c:pt idx="49">
                  <c:v>43900</c:v>
                </c:pt>
                <c:pt idx="50">
                  <c:v>43899</c:v>
                </c:pt>
                <c:pt idx="51">
                  <c:v>43898</c:v>
                </c:pt>
                <c:pt idx="52">
                  <c:v>43897</c:v>
                </c:pt>
                <c:pt idx="53">
                  <c:v>43896</c:v>
                </c:pt>
                <c:pt idx="54">
                  <c:v>43895</c:v>
                </c:pt>
                <c:pt idx="55">
                  <c:v>43894</c:v>
                </c:pt>
                <c:pt idx="56">
                  <c:v>43893</c:v>
                </c:pt>
                <c:pt idx="57">
                  <c:v>43892</c:v>
                </c:pt>
                <c:pt idx="58">
                  <c:v>43891</c:v>
                </c:pt>
                <c:pt idx="59">
                  <c:v>43890</c:v>
                </c:pt>
                <c:pt idx="60">
                  <c:v>43889</c:v>
                </c:pt>
                <c:pt idx="61">
                  <c:v>43888</c:v>
                </c:pt>
                <c:pt idx="62">
                  <c:v>43887</c:v>
                </c:pt>
                <c:pt idx="63">
                  <c:v>43886</c:v>
                </c:pt>
                <c:pt idx="64">
                  <c:v>43885</c:v>
                </c:pt>
                <c:pt idx="65">
                  <c:v>43882</c:v>
                </c:pt>
                <c:pt idx="66">
                  <c:v>43881</c:v>
                </c:pt>
                <c:pt idx="67">
                  <c:v>43880</c:v>
                </c:pt>
                <c:pt idx="68">
                  <c:v>43879</c:v>
                </c:pt>
                <c:pt idx="69">
                  <c:v>43878</c:v>
                </c:pt>
                <c:pt idx="70">
                  <c:v>43875</c:v>
                </c:pt>
                <c:pt idx="71">
                  <c:v>43874</c:v>
                </c:pt>
                <c:pt idx="72">
                  <c:v>43873</c:v>
                </c:pt>
                <c:pt idx="73">
                  <c:v>43872</c:v>
                </c:pt>
                <c:pt idx="74">
                  <c:v>43871</c:v>
                </c:pt>
                <c:pt idx="75">
                  <c:v>43868</c:v>
                </c:pt>
                <c:pt idx="76">
                  <c:v>43867</c:v>
                </c:pt>
                <c:pt idx="77">
                  <c:v>43866</c:v>
                </c:pt>
                <c:pt idx="78">
                  <c:v>43865</c:v>
                </c:pt>
                <c:pt idx="79">
                  <c:v>43864</c:v>
                </c:pt>
                <c:pt idx="80">
                  <c:v>43861</c:v>
                </c:pt>
                <c:pt idx="81">
                  <c:v>43860</c:v>
                </c:pt>
                <c:pt idx="82">
                  <c:v>43859</c:v>
                </c:pt>
                <c:pt idx="83">
                  <c:v>43858</c:v>
                </c:pt>
                <c:pt idx="84">
                  <c:v>43857</c:v>
                </c:pt>
                <c:pt idx="85">
                  <c:v>43854</c:v>
                </c:pt>
                <c:pt idx="86">
                  <c:v>43853</c:v>
                </c:pt>
                <c:pt idx="87">
                  <c:v>43852</c:v>
                </c:pt>
                <c:pt idx="88">
                  <c:v>43851</c:v>
                </c:pt>
                <c:pt idx="89">
                  <c:v>43850</c:v>
                </c:pt>
                <c:pt idx="90">
                  <c:v>43847</c:v>
                </c:pt>
                <c:pt idx="91">
                  <c:v>43846</c:v>
                </c:pt>
                <c:pt idx="92">
                  <c:v>43845</c:v>
                </c:pt>
                <c:pt idx="93">
                  <c:v>43844</c:v>
                </c:pt>
                <c:pt idx="94">
                  <c:v>43843</c:v>
                </c:pt>
                <c:pt idx="95">
                  <c:v>43840</c:v>
                </c:pt>
                <c:pt idx="96">
                  <c:v>43839</c:v>
                </c:pt>
                <c:pt idx="97">
                  <c:v>43838</c:v>
                </c:pt>
                <c:pt idx="98">
                  <c:v>43837</c:v>
                </c:pt>
                <c:pt idx="99">
                  <c:v>43836</c:v>
                </c:pt>
                <c:pt idx="100">
                  <c:v>43833</c:v>
                </c:pt>
                <c:pt idx="101">
                  <c:v>43832</c:v>
                </c:pt>
                <c:pt idx="102">
                  <c:v>43831</c:v>
                </c:pt>
                <c:pt idx="103">
                  <c:v>43830</c:v>
                </c:pt>
                <c:pt idx="104">
                  <c:v>43829</c:v>
                </c:pt>
                <c:pt idx="105">
                  <c:v>43826</c:v>
                </c:pt>
                <c:pt idx="106">
                  <c:v>43825</c:v>
                </c:pt>
                <c:pt idx="107">
                  <c:v>43824</c:v>
                </c:pt>
                <c:pt idx="108">
                  <c:v>43823</c:v>
                </c:pt>
                <c:pt idx="109">
                  <c:v>43822</c:v>
                </c:pt>
                <c:pt idx="110">
                  <c:v>43819</c:v>
                </c:pt>
                <c:pt idx="111">
                  <c:v>43818</c:v>
                </c:pt>
                <c:pt idx="112">
                  <c:v>43817</c:v>
                </c:pt>
                <c:pt idx="113">
                  <c:v>43816</c:v>
                </c:pt>
                <c:pt idx="114">
                  <c:v>43815</c:v>
                </c:pt>
                <c:pt idx="115">
                  <c:v>43812</c:v>
                </c:pt>
                <c:pt idx="116">
                  <c:v>43811</c:v>
                </c:pt>
                <c:pt idx="117">
                  <c:v>43810</c:v>
                </c:pt>
                <c:pt idx="118">
                  <c:v>43809</c:v>
                </c:pt>
                <c:pt idx="119">
                  <c:v>43808</c:v>
                </c:pt>
                <c:pt idx="120">
                  <c:v>43805</c:v>
                </c:pt>
                <c:pt idx="121">
                  <c:v>43804</c:v>
                </c:pt>
                <c:pt idx="122">
                  <c:v>43803</c:v>
                </c:pt>
                <c:pt idx="123">
                  <c:v>43802</c:v>
                </c:pt>
                <c:pt idx="124">
                  <c:v>43801</c:v>
                </c:pt>
                <c:pt idx="125">
                  <c:v>43798</c:v>
                </c:pt>
                <c:pt idx="126">
                  <c:v>43797</c:v>
                </c:pt>
                <c:pt idx="127">
                  <c:v>43796</c:v>
                </c:pt>
                <c:pt idx="128">
                  <c:v>43795</c:v>
                </c:pt>
                <c:pt idx="129">
                  <c:v>43794</c:v>
                </c:pt>
                <c:pt idx="130">
                  <c:v>43791</c:v>
                </c:pt>
                <c:pt idx="131">
                  <c:v>43790</c:v>
                </c:pt>
                <c:pt idx="132">
                  <c:v>43789</c:v>
                </c:pt>
                <c:pt idx="133">
                  <c:v>43788</c:v>
                </c:pt>
                <c:pt idx="134">
                  <c:v>43787</c:v>
                </c:pt>
                <c:pt idx="135">
                  <c:v>43784</c:v>
                </c:pt>
                <c:pt idx="136">
                  <c:v>43783</c:v>
                </c:pt>
                <c:pt idx="137">
                  <c:v>43782</c:v>
                </c:pt>
                <c:pt idx="138">
                  <c:v>43781</c:v>
                </c:pt>
                <c:pt idx="139">
                  <c:v>43780</c:v>
                </c:pt>
                <c:pt idx="140">
                  <c:v>43777</c:v>
                </c:pt>
                <c:pt idx="141">
                  <c:v>43776</c:v>
                </c:pt>
                <c:pt idx="142">
                  <c:v>43775</c:v>
                </c:pt>
                <c:pt idx="143">
                  <c:v>43774</c:v>
                </c:pt>
                <c:pt idx="144">
                  <c:v>43773</c:v>
                </c:pt>
                <c:pt idx="145">
                  <c:v>43770</c:v>
                </c:pt>
                <c:pt idx="146">
                  <c:v>43769</c:v>
                </c:pt>
                <c:pt idx="147">
                  <c:v>43768</c:v>
                </c:pt>
                <c:pt idx="148">
                  <c:v>43767</c:v>
                </c:pt>
                <c:pt idx="149">
                  <c:v>43766</c:v>
                </c:pt>
                <c:pt idx="150">
                  <c:v>43763</c:v>
                </c:pt>
                <c:pt idx="151">
                  <c:v>43762</c:v>
                </c:pt>
                <c:pt idx="152">
                  <c:v>43761</c:v>
                </c:pt>
                <c:pt idx="153">
                  <c:v>43760</c:v>
                </c:pt>
                <c:pt idx="154">
                  <c:v>43759</c:v>
                </c:pt>
                <c:pt idx="155">
                  <c:v>43756</c:v>
                </c:pt>
                <c:pt idx="156">
                  <c:v>43755</c:v>
                </c:pt>
                <c:pt idx="157">
                  <c:v>43754</c:v>
                </c:pt>
                <c:pt idx="158">
                  <c:v>43753</c:v>
                </c:pt>
                <c:pt idx="159">
                  <c:v>43752</c:v>
                </c:pt>
                <c:pt idx="160">
                  <c:v>43749</c:v>
                </c:pt>
                <c:pt idx="161">
                  <c:v>43748</c:v>
                </c:pt>
                <c:pt idx="162">
                  <c:v>43747</c:v>
                </c:pt>
                <c:pt idx="163">
                  <c:v>43746</c:v>
                </c:pt>
                <c:pt idx="164">
                  <c:v>43745</c:v>
                </c:pt>
                <c:pt idx="165">
                  <c:v>43742</c:v>
                </c:pt>
                <c:pt idx="166">
                  <c:v>43741</c:v>
                </c:pt>
                <c:pt idx="167">
                  <c:v>43740</c:v>
                </c:pt>
                <c:pt idx="168">
                  <c:v>43739</c:v>
                </c:pt>
                <c:pt idx="169">
                  <c:v>43738</c:v>
                </c:pt>
                <c:pt idx="170">
                  <c:v>43735</c:v>
                </c:pt>
                <c:pt idx="171">
                  <c:v>43734</c:v>
                </c:pt>
                <c:pt idx="172">
                  <c:v>43733</c:v>
                </c:pt>
                <c:pt idx="173">
                  <c:v>43732</c:v>
                </c:pt>
                <c:pt idx="174">
                  <c:v>43731</c:v>
                </c:pt>
                <c:pt idx="175">
                  <c:v>43728</c:v>
                </c:pt>
                <c:pt idx="176">
                  <c:v>43727</c:v>
                </c:pt>
                <c:pt idx="177">
                  <c:v>43726</c:v>
                </c:pt>
                <c:pt idx="178">
                  <c:v>43725</c:v>
                </c:pt>
                <c:pt idx="179">
                  <c:v>43724</c:v>
                </c:pt>
                <c:pt idx="180">
                  <c:v>43721</c:v>
                </c:pt>
                <c:pt idx="181">
                  <c:v>43720</c:v>
                </c:pt>
                <c:pt idx="182">
                  <c:v>43719</c:v>
                </c:pt>
                <c:pt idx="183">
                  <c:v>43718</c:v>
                </c:pt>
                <c:pt idx="184">
                  <c:v>43717</c:v>
                </c:pt>
                <c:pt idx="185">
                  <c:v>43714</c:v>
                </c:pt>
                <c:pt idx="186">
                  <c:v>43713</c:v>
                </c:pt>
                <c:pt idx="187">
                  <c:v>43712</c:v>
                </c:pt>
                <c:pt idx="188">
                  <c:v>43711</c:v>
                </c:pt>
                <c:pt idx="189">
                  <c:v>43710</c:v>
                </c:pt>
                <c:pt idx="190">
                  <c:v>43707</c:v>
                </c:pt>
                <c:pt idx="191">
                  <c:v>43706</c:v>
                </c:pt>
                <c:pt idx="192">
                  <c:v>43705</c:v>
                </c:pt>
                <c:pt idx="193">
                  <c:v>43704</c:v>
                </c:pt>
                <c:pt idx="194">
                  <c:v>43703</c:v>
                </c:pt>
                <c:pt idx="195">
                  <c:v>43700</c:v>
                </c:pt>
                <c:pt idx="196">
                  <c:v>43699</c:v>
                </c:pt>
                <c:pt idx="197">
                  <c:v>43698</c:v>
                </c:pt>
                <c:pt idx="198">
                  <c:v>43697</c:v>
                </c:pt>
                <c:pt idx="199">
                  <c:v>43696</c:v>
                </c:pt>
                <c:pt idx="200">
                  <c:v>43693</c:v>
                </c:pt>
                <c:pt idx="201">
                  <c:v>43692</c:v>
                </c:pt>
                <c:pt idx="202">
                  <c:v>43691</c:v>
                </c:pt>
                <c:pt idx="203">
                  <c:v>43690</c:v>
                </c:pt>
                <c:pt idx="204">
                  <c:v>43689</c:v>
                </c:pt>
                <c:pt idx="205">
                  <c:v>43686</c:v>
                </c:pt>
                <c:pt idx="206">
                  <c:v>43685</c:v>
                </c:pt>
                <c:pt idx="207">
                  <c:v>43684</c:v>
                </c:pt>
                <c:pt idx="208">
                  <c:v>43683</c:v>
                </c:pt>
                <c:pt idx="209">
                  <c:v>43682</c:v>
                </c:pt>
                <c:pt idx="210">
                  <c:v>43679</c:v>
                </c:pt>
                <c:pt idx="211">
                  <c:v>43678</c:v>
                </c:pt>
                <c:pt idx="212">
                  <c:v>43677</c:v>
                </c:pt>
                <c:pt idx="213">
                  <c:v>43676</c:v>
                </c:pt>
                <c:pt idx="214">
                  <c:v>43675</c:v>
                </c:pt>
                <c:pt idx="215">
                  <c:v>43672</c:v>
                </c:pt>
                <c:pt idx="216">
                  <c:v>43671</c:v>
                </c:pt>
                <c:pt idx="217">
                  <c:v>43670</c:v>
                </c:pt>
                <c:pt idx="218">
                  <c:v>43669</c:v>
                </c:pt>
                <c:pt idx="219">
                  <c:v>43668</c:v>
                </c:pt>
                <c:pt idx="220">
                  <c:v>43665</c:v>
                </c:pt>
                <c:pt idx="221">
                  <c:v>43664</c:v>
                </c:pt>
                <c:pt idx="222">
                  <c:v>43663</c:v>
                </c:pt>
                <c:pt idx="223">
                  <c:v>43662</c:v>
                </c:pt>
                <c:pt idx="224">
                  <c:v>43661</c:v>
                </c:pt>
                <c:pt idx="225">
                  <c:v>43658</c:v>
                </c:pt>
                <c:pt idx="226">
                  <c:v>43657</c:v>
                </c:pt>
                <c:pt idx="227">
                  <c:v>43656</c:v>
                </c:pt>
                <c:pt idx="228">
                  <c:v>43655</c:v>
                </c:pt>
                <c:pt idx="229">
                  <c:v>43654</c:v>
                </c:pt>
                <c:pt idx="230">
                  <c:v>43651</c:v>
                </c:pt>
                <c:pt idx="231">
                  <c:v>43650</c:v>
                </c:pt>
                <c:pt idx="232">
                  <c:v>43649</c:v>
                </c:pt>
                <c:pt idx="233">
                  <c:v>43648</c:v>
                </c:pt>
                <c:pt idx="234">
                  <c:v>43647</c:v>
                </c:pt>
                <c:pt idx="235">
                  <c:v>43644</c:v>
                </c:pt>
                <c:pt idx="236">
                  <c:v>43643</c:v>
                </c:pt>
                <c:pt idx="237">
                  <c:v>43642</c:v>
                </c:pt>
                <c:pt idx="238">
                  <c:v>43641</c:v>
                </c:pt>
                <c:pt idx="239">
                  <c:v>43640</c:v>
                </c:pt>
                <c:pt idx="240">
                  <c:v>43637</c:v>
                </c:pt>
                <c:pt idx="241">
                  <c:v>43636</c:v>
                </c:pt>
                <c:pt idx="242">
                  <c:v>43635</c:v>
                </c:pt>
                <c:pt idx="243">
                  <c:v>43634</c:v>
                </c:pt>
                <c:pt idx="244">
                  <c:v>43633</c:v>
                </c:pt>
                <c:pt idx="245">
                  <c:v>43630</c:v>
                </c:pt>
                <c:pt idx="246">
                  <c:v>43629</c:v>
                </c:pt>
                <c:pt idx="247">
                  <c:v>43628</c:v>
                </c:pt>
                <c:pt idx="248">
                  <c:v>43627</c:v>
                </c:pt>
                <c:pt idx="249">
                  <c:v>43626</c:v>
                </c:pt>
                <c:pt idx="250">
                  <c:v>43623</c:v>
                </c:pt>
                <c:pt idx="251">
                  <c:v>43622</c:v>
                </c:pt>
                <c:pt idx="252">
                  <c:v>43621</c:v>
                </c:pt>
                <c:pt idx="253">
                  <c:v>43620</c:v>
                </c:pt>
                <c:pt idx="254">
                  <c:v>43619</c:v>
                </c:pt>
                <c:pt idx="255">
                  <c:v>43616</c:v>
                </c:pt>
                <c:pt idx="256">
                  <c:v>43615</c:v>
                </c:pt>
                <c:pt idx="257">
                  <c:v>43614</c:v>
                </c:pt>
                <c:pt idx="258">
                  <c:v>43613</c:v>
                </c:pt>
                <c:pt idx="259">
                  <c:v>43612</c:v>
                </c:pt>
                <c:pt idx="260">
                  <c:v>43609</c:v>
                </c:pt>
                <c:pt idx="261">
                  <c:v>43608</c:v>
                </c:pt>
                <c:pt idx="262">
                  <c:v>43607</c:v>
                </c:pt>
                <c:pt idx="263">
                  <c:v>43606</c:v>
                </c:pt>
                <c:pt idx="264">
                  <c:v>43605</c:v>
                </c:pt>
                <c:pt idx="265">
                  <c:v>43602</c:v>
                </c:pt>
                <c:pt idx="266">
                  <c:v>43601</c:v>
                </c:pt>
                <c:pt idx="267">
                  <c:v>43600</c:v>
                </c:pt>
                <c:pt idx="268">
                  <c:v>43599</c:v>
                </c:pt>
                <c:pt idx="269">
                  <c:v>43598</c:v>
                </c:pt>
                <c:pt idx="270">
                  <c:v>43595</c:v>
                </c:pt>
                <c:pt idx="271">
                  <c:v>43594</c:v>
                </c:pt>
                <c:pt idx="272">
                  <c:v>43593</c:v>
                </c:pt>
                <c:pt idx="273">
                  <c:v>43592</c:v>
                </c:pt>
                <c:pt idx="274">
                  <c:v>43591</c:v>
                </c:pt>
                <c:pt idx="275">
                  <c:v>43588</c:v>
                </c:pt>
                <c:pt idx="276">
                  <c:v>43587</c:v>
                </c:pt>
                <c:pt idx="277">
                  <c:v>43586</c:v>
                </c:pt>
                <c:pt idx="278">
                  <c:v>43585</c:v>
                </c:pt>
                <c:pt idx="279">
                  <c:v>43584</c:v>
                </c:pt>
                <c:pt idx="280">
                  <c:v>43581</c:v>
                </c:pt>
                <c:pt idx="281">
                  <c:v>43580</c:v>
                </c:pt>
                <c:pt idx="282">
                  <c:v>43579</c:v>
                </c:pt>
                <c:pt idx="283">
                  <c:v>43578</c:v>
                </c:pt>
                <c:pt idx="284">
                  <c:v>43577</c:v>
                </c:pt>
                <c:pt idx="285">
                  <c:v>43574</c:v>
                </c:pt>
                <c:pt idx="286">
                  <c:v>43573</c:v>
                </c:pt>
                <c:pt idx="287">
                  <c:v>43572</c:v>
                </c:pt>
                <c:pt idx="288">
                  <c:v>43571</c:v>
                </c:pt>
                <c:pt idx="289">
                  <c:v>43570</c:v>
                </c:pt>
                <c:pt idx="290">
                  <c:v>43567</c:v>
                </c:pt>
                <c:pt idx="291">
                  <c:v>43566</c:v>
                </c:pt>
                <c:pt idx="292">
                  <c:v>43565</c:v>
                </c:pt>
                <c:pt idx="293">
                  <c:v>43564</c:v>
                </c:pt>
                <c:pt idx="294">
                  <c:v>43563</c:v>
                </c:pt>
                <c:pt idx="295">
                  <c:v>43560</c:v>
                </c:pt>
                <c:pt idx="296">
                  <c:v>43559</c:v>
                </c:pt>
                <c:pt idx="297">
                  <c:v>43558</c:v>
                </c:pt>
                <c:pt idx="298">
                  <c:v>43557</c:v>
                </c:pt>
                <c:pt idx="299">
                  <c:v>43556</c:v>
                </c:pt>
                <c:pt idx="300">
                  <c:v>43553</c:v>
                </c:pt>
                <c:pt idx="301">
                  <c:v>43552</c:v>
                </c:pt>
                <c:pt idx="302">
                  <c:v>43551</c:v>
                </c:pt>
                <c:pt idx="303">
                  <c:v>43550</c:v>
                </c:pt>
                <c:pt idx="304">
                  <c:v>43549</c:v>
                </c:pt>
                <c:pt idx="305">
                  <c:v>43546</c:v>
                </c:pt>
                <c:pt idx="306">
                  <c:v>43545</c:v>
                </c:pt>
                <c:pt idx="307">
                  <c:v>43544</c:v>
                </c:pt>
                <c:pt idx="308">
                  <c:v>43543</c:v>
                </c:pt>
                <c:pt idx="309">
                  <c:v>43542</c:v>
                </c:pt>
                <c:pt idx="310">
                  <c:v>43539</c:v>
                </c:pt>
                <c:pt idx="311">
                  <c:v>43538</c:v>
                </c:pt>
                <c:pt idx="312">
                  <c:v>43537</c:v>
                </c:pt>
                <c:pt idx="313">
                  <c:v>43536</c:v>
                </c:pt>
                <c:pt idx="314">
                  <c:v>43535</c:v>
                </c:pt>
                <c:pt idx="315">
                  <c:v>43532</c:v>
                </c:pt>
                <c:pt idx="316">
                  <c:v>43531</c:v>
                </c:pt>
                <c:pt idx="317">
                  <c:v>43530</c:v>
                </c:pt>
                <c:pt idx="318">
                  <c:v>43529</c:v>
                </c:pt>
                <c:pt idx="319">
                  <c:v>43528</c:v>
                </c:pt>
                <c:pt idx="320">
                  <c:v>43525</c:v>
                </c:pt>
                <c:pt idx="321">
                  <c:v>43524</c:v>
                </c:pt>
                <c:pt idx="322">
                  <c:v>43523</c:v>
                </c:pt>
                <c:pt idx="323">
                  <c:v>43522</c:v>
                </c:pt>
                <c:pt idx="324">
                  <c:v>43521</c:v>
                </c:pt>
                <c:pt idx="325">
                  <c:v>43518</c:v>
                </c:pt>
                <c:pt idx="326">
                  <c:v>43517</c:v>
                </c:pt>
                <c:pt idx="327">
                  <c:v>43516</c:v>
                </c:pt>
                <c:pt idx="328">
                  <c:v>43515</c:v>
                </c:pt>
                <c:pt idx="329">
                  <c:v>43514</c:v>
                </c:pt>
                <c:pt idx="330">
                  <c:v>43511</c:v>
                </c:pt>
                <c:pt idx="331">
                  <c:v>43510</c:v>
                </c:pt>
                <c:pt idx="332">
                  <c:v>43509</c:v>
                </c:pt>
                <c:pt idx="333">
                  <c:v>43508</c:v>
                </c:pt>
                <c:pt idx="334">
                  <c:v>43507</c:v>
                </c:pt>
                <c:pt idx="335">
                  <c:v>43504</c:v>
                </c:pt>
                <c:pt idx="336">
                  <c:v>43503</c:v>
                </c:pt>
                <c:pt idx="337">
                  <c:v>43502</c:v>
                </c:pt>
                <c:pt idx="338">
                  <c:v>43501</c:v>
                </c:pt>
                <c:pt idx="339">
                  <c:v>43500</c:v>
                </c:pt>
                <c:pt idx="340">
                  <c:v>43497</c:v>
                </c:pt>
                <c:pt idx="341">
                  <c:v>43496</c:v>
                </c:pt>
                <c:pt idx="342">
                  <c:v>43495</c:v>
                </c:pt>
                <c:pt idx="343">
                  <c:v>43494</c:v>
                </c:pt>
                <c:pt idx="344">
                  <c:v>43493</c:v>
                </c:pt>
                <c:pt idx="345">
                  <c:v>43490</c:v>
                </c:pt>
                <c:pt idx="346">
                  <c:v>43489</c:v>
                </c:pt>
                <c:pt idx="347">
                  <c:v>43488</c:v>
                </c:pt>
                <c:pt idx="348">
                  <c:v>43487</c:v>
                </c:pt>
                <c:pt idx="349">
                  <c:v>43486</c:v>
                </c:pt>
                <c:pt idx="350">
                  <c:v>43483</c:v>
                </c:pt>
                <c:pt idx="351">
                  <c:v>43482</c:v>
                </c:pt>
                <c:pt idx="352">
                  <c:v>43481</c:v>
                </c:pt>
                <c:pt idx="353">
                  <c:v>43480</c:v>
                </c:pt>
                <c:pt idx="354">
                  <c:v>43479</c:v>
                </c:pt>
                <c:pt idx="355">
                  <c:v>43476</c:v>
                </c:pt>
                <c:pt idx="356">
                  <c:v>43475</c:v>
                </c:pt>
                <c:pt idx="357">
                  <c:v>43474</c:v>
                </c:pt>
                <c:pt idx="358">
                  <c:v>43473</c:v>
                </c:pt>
                <c:pt idx="359">
                  <c:v>43472</c:v>
                </c:pt>
                <c:pt idx="360">
                  <c:v>43469</c:v>
                </c:pt>
                <c:pt idx="361">
                  <c:v>43468</c:v>
                </c:pt>
                <c:pt idx="362">
                  <c:v>43467</c:v>
                </c:pt>
                <c:pt idx="363">
                  <c:v>43465</c:v>
                </c:pt>
                <c:pt idx="364">
                  <c:v>43462</c:v>
                </c:pt>
                <c:pt idx="365">
                  <c:v>43461</c:v>
                </c:pt>
                <c:pt idx="366">
                  <c:v>43458</c:v>
                </c:pt>
                <c:pt idx="367">
                  <c:v>43455</c:v>
                </c:pt>
                <c:pt idx="368">
                  <c:v>43454</c:v>
                </c:pt>
                <c:pt idx="369">
                  <c:v>43453</c:v>
                </c:pt>
                <c:pt idx="370">
                  <c:v>43452</c:v>
                </c:pt>
                <c:pt idx="371">
                  <c:v>43448</c:v>
                </c:pt>
                <c:pt idx="372">
                  <c:v>43447</c:v>
                </c:pt>
                <c:pt idx="373">
                  <c:v>43446</c:v>
                </c:pt>
                <c:pt idx="374">
                  <c:v>43445</c:v>
                </c:pt>
                <c:pt idx="375">
                  <c:v>43444</c:v>
                </c:pt>
                <c:pt idx="376">
                  <c:v>43441</c:v>
                </c:pt>
                <c:pt idx="377">
                  <c:v>43440</c:v>
                </c:pt>
                <c:pt idx="378">
                  <c:v>43439</c:v>
                </c:pt>
                <c:pt idx="379">
                  <c:v>43437</c:v>
                </c:pt>
                <c:pt idx="380">
                  <c:v>43434</c:v>
                </c:pt>
                <c:pt idx="381">
                  <c:v>43433</c:v>
                </c:pt>
                <c:pt idx="382">
                  <c:v>43432</c:v>
                </c:pt>
                <c:pt idx="383">
                  <c:v>43431</c:v>
                </c:pt>
                <c:pt idx="384">
                  <c:v>43430</c:v>
                </c:pt>
                <c:pt idx="385">
                  <c:v>43427</c:v>
                </c:pt>
                <c:pt idx="386">
                  <c:v>43425</c:v>
                </c:pt>
                <c:pt idx="387">
                  <c:v>43424</c:v>
                </c:pt>
                <c:pt idx="388">
                  <c:v>43423</c:v>
                </c:pt>
                <c:pt idx="389">
                  <c:v>43420</c:v>
                </c:pt>
                <c:pt idx="390">
                  <c:v>43419</c:v>
                </c:pt>
                <c:pt idx="391">
                  <c:v>43418</c:v>
                </c:pt>
                <c:pt idx="392">
                  <c:v>43417</c:v>
                </c:pt>
                <c:pt idx="393">
                  <c:v>43416</c:v>
                </c:pt>
                <c:pt idx="394">
                  <c:v>43413</c:v>
                </c:pt>
                <c:pt idx="395">
                  <c:v>43412</c:v>
                </c:pt>
                <c:pt idx="396">
                  <c:v>43411</c:v>
                </c:pt>
                <c:pt idx="397">
                  <c:v>43410</c:v>
                </c:pt>
                <c:pt idx="398">
                  <c:v>43409</c:v>
                </c:pt>
                <c:pt idx="399">
                  <c:v>43406</c:v>
                </c:pt>
                <c:pt idx="400">
                  <c:v>43405</c:v>
                </c:pt>
                <c:pt idx="401">
                  <c:v>43403</c:v>
                </c:pt>
                <c:pt idx="402">
                  <c:v>43402</c:v>
                </c:pt>
                <c:pt idx="403">
                  <c:v>43399</c:v>
                </c:pt>
                <c:pt idx="404">
                  <c:v>43398</c:v>
                </c:pt>
                <c:pt idx="405">
                  <c:v>43397</c:v>
                </c:pt>
                <c:pt idx="406">
                  <c:v>43396</c:v>
                </c:pt>
                <c:pt idx="407">
                  <c:v>43395</c:v>
                </c:pt>
                <c:pt idx="408">
                  <c:v>43392</c:v>
                </c:pt>
                <c:pt idx="409">
                  <c:v>43391</c:v>
                </c:pt>
                <c:pt idx="410">
                  <c:v>43390</c:v>
                </c:pt>
                <c:pt idx="411">
                  <c:v>43389</c:v>
                </c:pt>
                <c:pt idx="412">
                  <c:v>43388</c:v>
                </c:pt>
                <c:pt idx="413">
                  <c:v>43385</c:v>
                </c:pt>
                <c:pt idx="414">
                  <c:v>43384</c:v>
                </c:pt>
                <c:pt idx="415">
                  <c:v>43383</c:v>
                </c:pt>
                <c:pt idx="416">
                  <c:v>43382</c:v>
                </c:pt>
                <c:pt idx="417">
                  <c:v>43381</c:v>
                </c:pt>
                <c:pt idx="418">
                  <c:v>43378</c:v>
                </c:pt>
                <c:pt idx="419">
                  <c:v>43377</c:v>
                </c:pt>
                <c:pt idx="420">
                  <c:v>43376</c:v>
                </c:pt>
                <c:pt idx="421">
                  <c:v>43375</c:v>
                </c:pt>
                <c:pt idx="422">
                  <c:v>43374</c:v>
                </c:pt>
                <c:pt idx="423">
                  <c:v>43371</c:v>
                </c:pt>
                <c:pt idx="424">
                  <c:v>43370</c:v>
                </c:pt>
                <c:pt idx="425">
                  <c:v>43369</c:v>
                </c:pt>
                <c:pt idx="426">
                  <c:v>43368</c:v>
                </c:pt>
                <c:pt idx="427">
                  <c:v>43364</c:v>
                </c:pt>
                <c:pt idx="428">
                  <c:v>43363</c:v>
                </c:pt>
                <c:pt idx="429">
                  <c:v>43362</c:v>
                </c:pt>
                <c:pt idx="430">
                  <c:v>43361</c:v>
                </c:pt>
                <c:pt idx="431">
                  <c:v>43360</c:v>
                </c:pt>
                <c:pt idx="432">
                  <c:v>43357</c:v>
                </c:pt>
                <c:pt idx="433">
                  <c:v>43356</c:v>
                </c:pt>
                <c:pt idx="434">
                  <c:v>43355</c:v>
                </c:pt>
                <c:pt idx="435">
                  <c:v>43354</c:v>
                </c:pt>
                <c:pt idx="436">
                  <c:v>43353</c:v>
                </c:pt>
                <c:pt idx="437">
                  <c:v>43350</c:v>
                </c:pt>
                <c:pt idx="438">
                  <c:v>43349</c:v>
                </c:pt>
                <c:pt idx="439">
                  <c:v>43348</c:v>
                </c:pt>
                <c:pt idx="440">
                  <c:v>43347</c:v>
                </c:pt>
                <c:pt idx="441">
                  <c:v>43346</c:v>
                </c:pt>
                <c:pt idx="442">
                  <c:v>43343</c:v>
                </c:pt>
                <c:pt idx="443">
                  <c:v>43342</c:v>
                </c:pt>
                <c:pt idx="444">
                  <c:v>43341</c:v>
                </c:pt>
                <c:pt idx="445">
                  <c:v>43340</c:v>
                </c:pt>
                <c:pt idx="446">
                  <c:v>43339</c:v>
                </c:pt>
                <c:pt idx="447">
                  <c:v>43336</c:v>
                </c:pt>
                <c:pt idx="448">
                  <c:v>43335</c:v>
                </c:pt>
                <c:pt idx="449">
                  <c:v>43334</c:v>
                </c:pt>
                <c:pt idx="450">
                  <c:v>43333</c:v>
                </c:pt>
                <c:pt idx="451">
                  <c:v>43332</c:v>
                </c:pt>
                <c:pt idx="452">
                  <c:v>43329</c:v>
                </c:pt>
                <c:pt idx="453">
                  <c:v>43328</c:v>
                </c:pt>
                <c:pt idx="454">
                  <c:v>43327</c:v>
                </c:pt>
                <c:pt idx="455">
                  <c:v>43326</c:v>
                </c:pt>
                <c:pt idx="456">
                  <c:v>43325</c:v>
                </c:pt>
                <c:pt idx="457">
                  <c:v>43322</c:v>
                </c:pt>
                <c:pt idx="458">
                  <c:v>43320</c:v>
                </c:pt>
                <c:pt idx="459">
                  <c:v>43319</c:v>
                </c:pt>
                <c:pt idx="460">
                  <c:v>43318</c:v>
                </c:pt>
                <c:pt idx="461">
                  <c:v>43315</c:v>
                </c:pt>
                <c:pt idx="462">
                  <c:v>43314</c:v>
                </c:pt>
                <c:pt idx="463">
                  <c:v>43313</c:v>
                </c:pt>
                <c:pt idx="464">
                  <c:v>43312</c:v>
                </c:pt>
                <c:pt idx="465">
                  <c:v>43311</c:v>
                </c:pt>
                <c:pt idx="466">
                  <c:v>43308</c:v>
                </c:pt>
                <c:pt idx="467">
                  <c:v>43307</c:v>
                </c:pt>
                <c:pt idx="468">
                  <c:v>43306</c:v>
                </c:pt>
                <c:pt idx="469">
                  <c:v>43305</c:v>
                </c:pt>
                <c:pt idx="470">
                  <c:v>43304</c:v>
                </c:pt>
                <c:pt idx="471">
                  <c:v>43301</c:v>
                </c:pt>
                <c:pt idx="472">
                  <c:v>43300</c:v>
                </c:pt>
                <c:pt idx="473">
                  <c:v>43299</c:v>
                </c:pt>
                <c:pt idx="474">
                  <c:v>43298</c:v>
                </c:pt>
                <c:pt idx="475">
                  <c:v>43297</c:v>
                </c:pt>
                <c:pt idx="476">
                  <c:v>43294</c:v>
                </c:pt>
                <c:pt idx="477">
                  <c:v>43293</c:v>
                </c:pt>
                <c:pt idx="478">
                  <c:v>43292</c:v>
                </c:pt>
                <c:pt idx="479">
                  <c:v>43291</c:v>
                </c:pt>
                <c:pt idx="480">
                  <c:v>43290</c:v>
                </c:pt>
                <c:pt idx="481">
                  <c:v>43287</c:v>
                </c:pt>
                <c:pt idx="482">
                  <c:v>43286</c:v>
                </c:pt>
                <c:pt idx="483">
                  <c:v>43285</c:v>
                </c:pt>
                <c:pt idx="484">
                  <c:v>43284</c:v>
                </c:pt>
                <c:pt idx="485">
                  <c:v>43283</c:v>
                </c:pt>
                <c:pt idx="486">
                  <c:v>43280</c:v>
                </c:pt>
                <c:pt idx="487">
                  <c:v>43279</c:v>
                </c:pt>
                <c:pt idx="488">
                  <c:v>43278</c:v>
                </c:pt>
                <c:pt idx="489">
                  <c:v>43277</c:v>
                </c:pt>
                <c:pt idx="490">
                  <c:v>43276</c:v>
                </c:pt>
                <c:pt idx="491">
                  <c:v>43273</c:v>
                </c:pt>
                <c:pt idx="492">
                  <c:v>43272</c:v>
                </c:pt>
                <c:pt idx="493">
                  <c:v>43271</c:v>
                </c:pt>
                <c:pt idx="494">
                  <c:v>43270</c:v>
                </c:pt>
                <c:pt idx="495">
                  <c:v>43269</c:v>
                </c:pt>
                <c:pt idx="496">
                  <c:v>43266</c:v>
                </c:pt>
                <c:pt idx="497">
                  <c:v>43265</c:v>
                </c:pt>
                <c:pt idx="498">
                  <c:v>43264</c:v>
                </c:pt>
                <c:pt idx="499">
                  <c:v>43263</c:v>
                </c:pt>
                <c:pt idx="500">
                  <c:v>43262</c:v>
                </c:pt>
                <c:pt idx="501">
                  <c:v>43259</c:v>
                </c:pt>
                <c:pt idx="502">
                  <c:v>43258</c:v>
                </c:pt>
                <c:pt idx="503">
                  <c:v>43257</c:v>
                </c:pt>
                <c:pt idx="504">
                  <c:v>43256</c:v>
                </c:pt>
                <c:pt idx="505">
                  <c:v>43255</c:v>
                </c:pt>
                <c:pt idx="506">
                  <c:v>43252</c:v>
                </c:pt>
                <c:pt idx="507">
                  <c:v>43251</c:v>
                </c:pt>
                <c:pt idx="508">
                  <c:v>43250</c:v>
                </c:pt>
                <c:pt idx="509">
                  <c:v>43249</c:v>
                </c:pt>
                <c:pt idx="510">
                  <c:v>43248</c:v>
                </c:pt>
                <c:pt idx="511">
                  <c:v>43245</c:v>
                </c:pt>
                <c:pt idx="512">
                  <c:v>43244</c:v>
                </c:pt>
                <c:pt idx="513">
                  <c:v>43243</c:v>
                </c:pt>
                <c:pt idx="514">
                  <c:v>43242</c:v>
                </c:pt>
                <c:pt idx="515">
                  <c:v>43241</c:v>
                </c:pt>
                <c:pt idx="516">
                  <c:v>43238</c:v>
                </c:pt>
                <c:pt idx="517">
                  <c:v>43237</c:v>
                </c:pt>
                <c:pt idx="518">
                  <c:v>43236</c:v>
                </c:pt>
                <c:pt idx="519">
                  <c:v>43235</c:v>
                </c:pt>
                <c:pt idx="520">
                  <c:v>43234</c:v>
                </c:pt>
                <c:pt idx="521">
                  <c:v>43231</c:v>
                </c:pt>
                <c:pt idx="522">
                  <c:v>43230</c:v>
                </c:pt>
                <c:pt idx="523">
                  <c:v>43229</c:v>
                </c:pt>
                <c:pt idx="524">
                  <c:v>43228</c:v>
                </c:pt>
                <c:pt idx="525">
                  <c:v>43227</c:v>
                </c:pt>
                <c:pt idx="526">
                  <c:v>43224</c:v>
                </c:pt>
                <c:pt idx="527">
                  <c:v>43223</c:v>
                </c:pt>
                <c:pt idx="528">
                  <c:v>43222</c:v>
                </c:pt>
                <c:pt idx="529">
                  <c:v>43221</c:v>
                </c:pt>
                <c:pt idx="530">
                  <c:v>43220</c:v>
                </c:pt>
                <c:pt idx="531">
                  <c:v>43217</c:v>
                </c:pt>
                <c:pt idx="532">
                  <c:v>43216</c:v>
                </c:pt>
                <c:pt idx="533">
                  <c:v>43215</c:v>
                </c:pt>
                <c:pt idx="534">
                  <c:v>43214</c:v>
                </c:pt>
                <c:pt idx="535">
                  <c:v>43213</c:v>
                </c:pt>
                <c:pt idx="536">
                  <c:v>43210</c:v>
                </c:pt>
                <c:pt idx="537">
                  <c:v>43209</c:v>
                </c:pt>
                <c:pt idx="538">
                  <c:v>43208</c:v>
                </c:pt>
                <c:pt idx="539">
                  <c:v>43207</c:v>
                </c:pt>
                <c:pt idx="540">
                  <c:v>43206</c:v>
                </c:pt>
                <c:pt idx="541">
                  <c:v>43203</c:v>
                </c:pt>
                <c:pt idx="542">
                  <c:v>43202</c:v>
                </c:pt>
                <c:pt idx="543">
                  <c:v>43201</c:v>
                </c:pt>
                <c:pt idx="544">
                  <c:v>43200</c:v>
                </c:pt>
                <c:pt idx="545">
                  <c:v>43199</c:v>
                </c:pt>
                <c:pt idx="546">
                  <c:v>43196</c:v>
                </c:pt>
                <c:pt idx="547">
                  <c:v>43195</c:v>
                </c:pt>
                <c:pt idx="548">
                  <c:v>43194</c:v>
                </c:pt>
                <c:pt idx="549">
                  <c:v>43193</c:v>
                </c:pt>
                <c:pt idx="550">
                  <c:v>43192</c:v>
                </c:pt>
                <c:pt idx="551">
                  <c:v>43189</c:v>
                </c:pt>
                <c:pt idx="552">
                  <c:v>43188</c:v>
                </c:pt>
                <c:pt idx="553">
                  <c:v>43187</c:v>
                </c:pt>
                <c:pt idx="554">
                  <c:v>43186</c:v>
                </c:pt>
                <c:pt idx="555">
                  <c:v>43185</c:v>
                </c:pt>
                <c:pt idx="556">
                  <c:v>43182</c:v>
                </c:pt>
                <c:pt idx="557">
                  <c:v>43181</c:v>
                </c:pt>
                <c:pt idx="558">
                  <c:v>43180</c:v>
                </c:pt>
                <c:pt idx="559">
                  <c:v>43179</c:v>
                </c:pt>
                <c:pt idx="560">
                  <c:v>43178</c:v>
                </c:pt>
                <c:pt idx="561">
                  <c:v>43175</c:v>
                </c:pt>
                <c:pt idx="562">
                  <c:v>43174</c:v>
                </c:pt>
                <c:pt idx="563">
                  <c:v>43173</c:v>
                </c:pt>
                <c:pt idx="564">
                  <c:v>43172</c:v>
                </c:pt>
                <c:pt idx="565">
                  <c:v>43171</c:v>
                </c:pt>
                <c:pt idx="566">
                  <c:v>43168</c:v>
                </c:pt>
                <c:pt idx="567">
                  <c:v>43167</c:v>
                </c:pt>
                <c:pt idx="568">
                  <c:v>43166</c:v>
                </c:pt>
                <c:pt idx="569">
                  <c:v>43165</c:v>
                </c:pt>
                <c:pt idx="570">
                  <c:v>43164</c:v>
                </c:pt>
                <c:pt idx="571">
                  <c:v>43161</c:v>
                </c:pt>
                <c:pt idx="572">
                  <c:v>43160</c:v>
                </c:pt>
                <c:pt idx="573">
                  <c:v>43159</c:v>
                </c:pt>
                <c:pt idx="574">
                  <c:v>43158</c:v>
                </c:pt>
                <c:pt idx="575">
                  <c:v>43157</c:v>
                </c:pt>
                <c:pt idx="576">
                  <c:v>43154</c:v>
                </c:pt>
                <c:pt idx="577">
                  <c:v>43153</c:v>
                </c:pt>
                <c:pt idx="578">
                  <c:v>43152</c:v>
                </c:pt>
                <c:pt idx="579">
                  <c:v>43151</c:v>
                </c:pt>
                <c:pt idx="580">
                  <c:v>43150</c:v>
                </c:pt>
                <c:pt idx="581">
                  <c:v>43147</c:v>
                </c:pt>
                <c:pt idx="582">
                  <c:v>43146</c:v>
                </c:pt>
                <c:pt idx="583">
                  <c:v>43145</c:v>
                </c:pt>
                <c:pt idx="584">
                  <c:v>43144</c:v>
                </c:pt>
                <c:pt idx="585">
                  <c:v>43143</c:v>
                </c:pt>
                <c:pt idx="586">
                  <c:v>43140</c:v>
                </c:pt>
                <c:pt idx="587">
                  <c:v>43139</c:v>
                </c:pt>
                <c:pt idx="588">
                  <c:v>43138</c:v>
                </c:pt>
                <c:pt idx="589">
                  <c:v>43137</c:v>
                </c:pt>
                <c:pt idx="590">
                  <c:v>43136</c:v>
                </c:pt>
                <c:pt idx="591">
                  <c:v>43133</c:v>
                </c:pt>
                <c:pt idx="592">
                  <c:v>43132</c:v>
                </c:pt>
                <c:pt idx="593">
                  <c:v>43131</c:v>
                </c:pt>
                <c:pt idx="594">
                  <c:v>43130</c:v>
                </c:pt>
                <c:pt idx="595">
                  <c:v>43129</c:v>
                </c:pt>
                <c:pt idx="596">
                  <c:v>43126</c:v>
                </c:pt>
                <c:pt idx="597">
                  <c:v>43125</c:v>
                </c:pt>
                <c:pt idx="598">
                  <c:v>43124</c:v>
                </c:pt>
                <c:pt idx="599">
                  <c:v>43123</c:v>
                </c:pt>
                <c:pt idx="600">
                  <c:v>43122</c:v>
                </c:pt>
                <c:pt idx="601">
                  <c:v>43119</c:v>
                </c:pt>
                <c:pt idx="602">
                  <c:v>43118</c:v>
                </c:pt>
                <c:pt idx="603">
                  <c:v>43117</c:v>
                </c:pt>
                <c:pt idx="604">
                  <c:v>43116</c:v>
                </c:pt>
                <c:pt idx="605">
                  <c:v>43115</c:v>
                </c:pt>
                <c:pt idx="606">
                  <c:v>43112</c:v>
                </c:pt>
                <c:pt idx="607">
                  <c:v>43111</c:v>
                </c:pt>
                <c:pt idx="608">
                  <c:v>43110</c:v>
                </c:pt>
                <c:pt idx="609">
                  <c:v>43109</c:v>
                </c:pt>
                <c:pt idx="610">
                  <c:v>43108</c:v>
                </c:pt>
                <c:pt idx="611">
                  <c:v>43105</c:v>
                </c:pt>
                <c:pt idx="612">
                  <c:v>43104</c:v>
                </c:pt>
                <c:pt idx="613">
                  <c:v>43103</c:v>
                </c:pt>
                <c:pt idx="614">
                  <c:v>43102</c:v>
                </c:pt>
                <c:pt idx="615">
                  <c:v>43101</c:v>
                </c:pt>
                <c:pt idx="616">
                  <c:v>43098</c:v>
                </c:pt>
                <c:pt idx="617">
                  <c:v>43097</c:v>
                </c:pt>
                <c:pt idx="618">
                  <c:v>43096</c:v>
                </c:pt>
                <c:pt idx="619">
                  <c:v>43095</c:v>
                </c:pt>
                <c:pt idx="620">
                  <c:v>43094</c:v>
                </c:pt>
                <c:pt idx="621">
                  <c:v>43091</c:v>
                </c:pt>
                <c:pt idx="622">
                  <c:v>43090</c:v>
                </c:pt>
                <c:pt idx="623">
                  <c:v>43089</c:v>
                </c:pt>
                <c:pt idx="624">
                  <c:v>43088</c:v>
                </c:pt>
                <c:pt idx="625">
                  <c:v>43087</c:v>
                </c:pt>
                <c:pt idx="626">
                  <c:v>43084</c:v>
                </c:pt>
                <c:pt idx="627">
                  <c:v>43083</c:v>
                </c:pt>
                <c:pt idx="628">
                  <c:v>43082</c:v>
                </c:pt>
                <c:pt idx="629">
                  <c:v>43081</c:v>
                </c:pt>
                <c:pt idx="630">
                  <c:v>43080</c:v>
                </c:pt>
                <c:pt idx="631">
                  <c:v>43077</c:v>
                </c:pt>
                <c:pt idx="632">
                  <c:v>43076</c:v>
                </c:pt>
                <c:pt idx="633">
                  <c:v>43075</c:v>
                </c:pt>
                <c:pt idx="634">
                  <c:v>43074</c:v>
                </c:pt>
                <c:pt idx="635">
                  <c:v>43073</c:v>
                </c:pt>
                <c:pt idx="636">
                  <c:v>43070</c:v>
                </c:pt>
                <c:pt idx="637">
                  <c:v>43069</c:v>
                </c:pt>
                <c:pt idx="638">
                  <c:v>43068</c:v>
                </c:pt>
                <c:pt idx="639">
                  <c:v>43067</c:v>
                </c:pt>
                <c:pt idx="640">
                  <c:v>43066</c:v>
                </c:pt>
                <c:pt idx="641">
                  <c:v>43063</c:v>
                </c:pt>
                <c:pt idx="642">
                  <c:v>43062</c:v>
                </c:pt>
                <c:pt idx="643">
                  <c:v>43061</c:v>
                </c:pt>
                <c:pt idx="644">
                  <c:v>43060</c:v>
                </c:pt>
                <c:pt idx="645">
                  <c:v>43059</c:v>
                </c:pt>
                <c:pt idx="646">
                  <c:v>43056</c:v>
                </c:pt>
                <c:pt idx="647">
                  <c:v>43055</c:v>
                </c:pt>
                <c:pt idx="648">
                  <c:v>43054</c:v>
                </c:pt>
                <c:pt idx="649">
                  <c:v>43053</c:v>
                </c:pt>
                <c:pt idx="650">
                  <c:v>43052</c:v>
                </c:pt>
                <c:pt idx="651">
                  <c:v>43049</c:v>
                </c:pt>
                <c:pt idx="652">
                  <c:v>43048</c:v>
                </c:pt>
                <c:pt idx="653">
                  <c:v>43047</c:v>
                </c:pt>
                <c:pt idx="654">
                  <c:v>43046</c:v>
                </c:pt>
                <c:pt idx="655">
                  <c:v>43045</c:v>
                </c:pt>
                <c:pt idx="656">
                  <c:v>43042</c:v>
                </c:pt>
                <c:pt idx="657">
                  <c:v>43041</c:v>
                </c:pt>
                <c:pt idx="658">
                  <c:v>43040</c:v>
                </c:pt>
                <c:pt idx="659">
                  <c:v>43039</c:v>
                </c:pt>
                <c:pt idx="660">
                  <c:v>43038</c:v>
                </c:pt>
                <c:pt idx="661">
                  <c:v>43035</c:v>
                </c:pt>
                <c:pt idx="662">
                  <c:v>43034</c:v>
                </c:pt>
                <c:pt idx="663">
                  <c:v>43033</c:v>
                </c:pt>
                <c:pt idx="664">
                  <c:v>43032</c:v>
                </c:pt>
                <c:pt idx="665">
                  <c:v>43031</c:v>
                </c:pt>
                <c:pt idx="666">
                  <c:v>43028</c:v>
                </c:pt>
                <c:pt idx="667">
                  <c:v>43027</c:v>
                </c:pt>
                <c:pt idx="668">
                  <c:v>43026</c:v>
                </c:pt>
                <c:pt idx="669">
                  <c:v>43025</c:v>
                </c:pt>
                <c:pt idx="670">
                  <c:v>43024</c:v>
                </c:pt>
                <c:pt idx="671">
                  <c:v>43021</c:v>
                </c:pt>
                <c:pt idx="672">
                  <c:v>43020</c:v>
                </c:pt>
                <c:pt idx="673">
                  <c:v>43019</c:v>
                </c:pt>
                <c:pt idx="674">
                  <c:v>43018</c:v>
                </c:pt>
                <c:pt idx="675">
                  <c:v>43017</c:v>
                </c:pt>
                <c:pt idx="676">
                  <c:v>43014</c:v>
                </c:pt>
                <c:pt idx="677">
                  <c:v>43013</c:v>
                </c:pt>
                <c:pt idx="678">
                  <c:v>43012</c:v>
                </c:pt>
                <c:pt idx="679">
                  <c:v>43011</c:v>
                </c:pt>
                <c:pt idx="680">
                  <c:v>43010</c:v>
                </c:pt>
                <c:pt idx="681">
                  <c:v>43007</c:v>
                </c:pt>
                <c:pt idx="682">
                  <c:v>43006</c:v>
                </c:pt>
                <c:pt idx="683">
                  <c:v>43005</c:v>
                </c:pt>
                <c:pt idx="684">
                  <c:v>43004</c:v>
                </c:pt>
                <c:pt idx="685">
                  <c:v>43003</c:v>
                </c:pt>
                <c:pt idx="686">
                  <c:v>43000</c:v>
                </c:pt>
                <c:pt idx="687">
                  <c:v>42999</c:v>
                </c:pt>
                <c:pt idx="688">
                  <c:v>42998</c:v>
                </c:pt>
                <c:pt idx="689">
                  <c:v>42997</c:v>
                </c:pt>
                <c:pt idx="690">
                  <c:v>42996</c:v>
                </c:pt>
                <c:pt idx="691">
                  <c:v>42993</c:v>
                </c:pt>
                <c:pt idx="692">
                  <c:v>42992</c:v>
                </c:pt>
                <c:pt idx="693">
                  <c:v>42991</c:v>
                </c:pt>
                <c:pt idx="694">
                  <c:v>42990</c:v>
                </c:pt>
                <c:pt idx="695">
                  <c:v>42989</c:v>
                </c:pt>
                <c:pt idx="696">
                  <c:v>42986</c:v>
                </c:pt>
                <c:pt idx="697">
                  <c:v>42985</c:v>
                </c:pt>
                <c:pt idx="698">
                  <c:v>42984</c:v>
                </c:pt>
                <c:pt idx="699">
                  <c:v>42983</c:v>
                </c:pt>
                <c:pt idx="700">
                  <c:v>42982</c:v>
                </c:pt>
                <c:pt idx="701">
                  <c:v>42979</c:v>
                </c:pt>
                <c:pt idx="702">
                  <c:v>42978</c:v>
                </c:pt>
                <c:pt idx="703">
                  <c:v>42977</c:v>
                </c:pt>
                <c:pt idx="704">
                  <c:v>42976</c:v>
                </c:pt>
                <c:pt idx="705">
                  <c:v>42975</c:v>
                </c:pt>
                <c:pt idx="706">
                  <c:v>42972</c:v>
                </c:pt>
                <c:pt idx="707">
                  <c:v>42971</c:v>
                </c:pt>
                <c:pt idx="708">
                  <c:v>42970</c:v>
                </c:pt>
                <c:pt idx="709">
                  <c:v>42969</c:v>
                </c:pt>
                <c:pt idx="710">
                  <c:v>42968</c:v>
                </c:pt>
                <c:pt idx="711">
                  <c:v>42965</c:v>
                </c:pt>
                <c:pt idx="712">
                  <c:v>42964</c:v>
                </c:pt>
                <c:pt idx="713">
                  <c:v>42963</c:v>
                </c:pt>
                <c:pt idx="714">
                  <c:v>42962</c:v>
                </c:pt>
                <c:pt idx="715">
                  <c:v>42961</c:v>
                </c:pt>
                <c:pt idx="716">
                  <c:v>42958</c:v>
                </c:pt>
                <c:pt idx="717">
                  <c:v>42957</c:v>
                </c:pt>
                <c:pt idx="718">
                  <c:v>42956</c:v>
                </c:pt>
                <c:pt idx="719">
                  <c:v>42955</c:v>
                </c:pt>
                <c:pt idx="720">
                  <c:v>42954</c:v>
                </c:pt>
                <c:pt idx="721">
                  <c:v>42951</c:v>
                </c:pt>
                <c:pt idx="722">
                  <c:v>42950</c:v>
                </c:pt>
                <c:pt idx="723">
                  <c:v>42949</c:v>
                </c:pt>
                <c:pt idx="724">
                  <c:v>42948</c:v>
                </c:pt>
                <c:pt idx="725">
                  <c:v>42947</c:v>
                </c:pt>
                <c:pt idx="726">
                  <c:v>42944</c:v>
                </c:pt>
                <c:pt idx="727">
                  <c:v>42943</c:v>
                </c:pt>
                <c:pt idx="728">
                  <c:v>42942</c:v>
                </c:pt>
                <c:pt idx="729">
                  <c:v>42941</c:v>
                </c:pt>
                <c:pt idx="730">
                  <c:v>42940</c:v>
                </c:pt>
                <c:pt idx="731">
                  <c:v>42937</c:v>
                </c:pt>
                <c:pt idx="732">
                  <c:v>42936</c:v>
                </c:pt>
                <c:pt idx="733">
                  <c:v>42935</c:v>
                </c:pt>
                <c:pt idx="734">
                  <c:v>42934</c:v>
                </c:pt>
                <c:pt idx="735">
                  <c:v>42933</c:v>
                </c:pt>
                <c:pt idx="736">
                  <c:v>42930</c:v>
                </c:pt>
                <c:pt idx="737">
                  <c:v>42929</c:v>
                </c:pt>
                <c:pt idx="738">
                  <c:v>42928</c:v>
                </c:pt>
                <c:pt idx="739">
                  <c:v>42927</c:v>
                </c:pt>
                <c:pt idx="740">
                  <c:v>42926</c:v>
                </c:pt>
                <c:pt idx="741">
                  <c:v>42923</c:v>
                </c:pt>
                <c:pt idx="742">
                  <c:v>42922</c:v>
                </c:pt>
                <c:pt idx="743">
                  <c:v>42921</c:v>
                </c:pt>
                <c:pt idx="744">
                  <c:v>42920</c:v>
                </c:pt>
                <c:pt idx="745">
                  <c:v>42919</c:v>
                </c:pt>
                <c:pt idx="746">
                  <c:v>42916</c:v>
                </c:pt>
                <c:pt idx="747">
                  <c:v>42915</c:v>
                </c:pt>
                <c:pt idx="748">
                  <c:v>42914</c:v>
                </c:pt>
                <c:pt idx="749">
                  <c:v>42913</c:v>
                </c:pt>
                <c:pt idx="750">
                  <c:v>42912</c:v>
                </c:pt>
                <c:pt idx="751">
                  <c:v>42909</c:v>
                </c:pt>
                <c:pt idx="752">
                  <c:v>42908</c:v>
                </c:pt>
                <c:pt idx="753">
                  <c:v>42907</c:v>
                </c:pt>
                <c:pt idx="754">
                  <c:v>42906</c:v>
                </c:pt>
                <c:pt idx="755">
                  <c:v>42905</c:v>
                </c:pt>
                <c:pt idx="756">
                  <c:v>42902</c:v>
                </c:pt>
                <c:pt idx="757">
                  <c:v>42901</c:v>
                </c:pt>
                <c:pt idx="758">
                  <c:v>42900</c:v>
                </c:pt>
                <c:pt idx="759">
                  <c:v>42899</c:v>
                </c:pt>
                <c:pt idx="760">
                  <c:v>42898</c:v>
                </c:pt>
                <c:pt idx="761">
                  <c:v>42895</c:v>
                </c:pt>
                <c:pt idx="762">
                  <c:v>42894</c:v>
                </c:pt>
                <c:pt idx="763">
                  <c:v>42893</c:v>
                </c:pt>
                <c:pt idx="764">
                  <c:v>42892</c:v>
                </c:pt>
                <c:pt idx="765">
                  <c:v>42891</c:v>
                </c:pt>
                <c:pt idx="766">
                  <c:v>42888</c:v>
                </c:pt>
                <c:pt idx="767">
                  <c:v>42887</c:v>
                </c:pt>
                <c:pt idx="768">
                  <c:v>42886</c:v>
                </c:pt>
                <c:pt idx="769">
                  <c:v>42885</c:v>
                </c:pt>
                <c:pt idx="770">
                  <c:v>42884</c:v>
                </c:pt>
                <c:pt idx="771">
                  <c:v>42881</c:v>
                </c:pt>
                <c:pt idx="772">
                  <c:v>42880</c:v>
                </c:pt>
                <c:pt idx="773">
                  <c:v>42879</c:v>
                </c:pt>
                <c:pt idx="774">
                  <c:v>42878</c:v>
                </c:pt>
                <c:pt idx="775">
                  <c:v>42877</c:v>
                </c:pt>
                <c:pt idx="776">
                  <c:v>42874</c:v>
                </c:pt>
                <c:pt idx="777">
                  <c:v>42873</c:v>
                </c:pt>
                <c:pt idx="778">
                  <c:v>42872</c:v>
                </c:pt>
                <c:pt idx="779">
                  <c:v>42871</c:v>
                </c:pt>
                <c:pt idx="780">
                  <c:v>42870</c:v>
                </c:pt>
                <c:pt idx="781">
                  <c:v>42867</c:v>
                </c:pt>
                <c:pt idx="782">
                  <c:v>42866</c:v>
                </c:pt>
                <c:pt idx="783">
                  <c:v>42865</c:v>
                </c:pt>
                <c:pt idx="784">
                  <c:v>42864</c:v>
                </c:pt>
                <c:pt idx="785">
                  <c:v>42863</c:v>
                </c:pt>
                <c:pt idx="786">
                  <c:v>42860</c:v>
                </c:pt>
                <c:pt idx="787">
                  <c:v>42859</c:v>
                </c:pt>
                <c:pt idx="788">
                  <c:v>42858</c:v>
                </c:pt>
                <c:pt idx="789">
                  <c:v>42857</c:v>
                </c:pt>
                <c:pt idx="790">
                  <c:v>42856</c:v>
                </c:pt>
                <c:pt idx="791">
                  <c:v>42853</c:v>
                </c:pt>
                <c:pt idx="792">
                  <c:v>42852</c:v>
                </c:pt>
                <c:pt idx="793">
                  <c:v>42851</c:v>
                </c:pt>
                <c:pt idx="794">
                  <c:v>42850</c:v>
                </c:pt>
                <c:pt idx="795">
                  <c:v>42849</c:v>
                </c:pt>
                <c:pt idx="796">
                  <c:v>42846</c:v>
                </c:pt>
                <c:pt idx="797">
                  <c:v>42845</c:v>
                </c:pt>
                <c:pt idx="798">
                  <c:v>42844</c:v>
                </c:pt>
                <c:pt idx="799">
                  <c:v>42843</c:v>
                </c:pt>
                <c:pt idx="800">
                  <c:v>42842</c:v>
                </c:pt>
                <c:pt idx="801">
                  <c:v>42839</c:v>
                </c:pt>
                <c:pt idx="802">
                  <c:v>42838</c:v>
                </c:pt>
                <c:pt idx="803">
                  <c:v>42837</c:v>
                </c:pt>
                <c:pt idx="804">
                  <c:v>42836</c:v>
                </c:pt>
                <c:pt idx="805">
                  <c:v>42835</c:v>
                </c:pt>
                <c:pt idx="806">
                  <c:v>42832</c:v>
                </c:pt>
                <c:pt idx="807">
                  <c:v>42831</c:v>
                </c:pt>
                <c:pt idx="808">
                  <c:v>42830</c:v>
                </c:pt>
                <c:pt idx="809">
                  <c:v>42829</c:v>
                </c:pt>
                <c:pt idx="810">
                  <c:v>42828</c:v>
                </c:pt>
                <c:pt idx="811">
                  <c:v>42825</c:v>
                </c:pt>
                <c:pt idx="812">
                  <c:v>42824</c:v>
                </c:pt>
                <c:pt idx="813">
                  <c:v>42823</c:v>
                </c:pt>
                <c:pt idx="814">
                  <c:v>42822</c:v>
                </c:pt>
                <c:pt idx="815">
                  <c:v>42821</c:v>
                </c:pt>
                <c:pt idx="816">
                  <c:v>42818</c:v>
                </c:pt>
                <c:pt idx="817">
                  <c:v>42817</c:v>
                </c:pt>
                <c:pt idx="818">
                  <c:v>42816</c:v>
                </c:pt>
                <c:pt idx="819">
                  <c:v>42815</c:v>
                </c:pt>
                <c:pt idx="820">
                  <c:v>42814</c:v>
                </c:pt>
                <c:pt idx="821">
                  <c:v>42811</c:v>
                </c:pt>
                <c:pt idx="822">
                  <c:v>42810</c:v>
                </c:pt>
                <c:pt idx="823">
                  <c:v>42809</c:v>
                </c:pt>
                <c:pt idx="824">
                  <c:v>42808</c:v>
                </c:pt>
                <c:pt idx="825">
                  <c:v>42807</c:v>
                </c:pt>
                <c:pt idx="826">
                  <c:v>42804</c:v>
                </c:pt>
                <c:pt idx="827">
                  <c:v>42803</c:v>
                </c:pt>
                <c:pt idx="828">
                  <c:v>42802</c:v>
                </c:pt>
                <c:pt idx="829">
                  <c:v>42801</c:v>
                </c:pt>
                <c:pt idx="830">
                  <c:v>42800</c:v>
                </c:pt>
                <c:pt idx="831">
                  <c:v>42797</c:v>
                </c:pt>
                <c:pt idx="832">
                  <c:v>42796</c:v>
                </c:pt>
                <c:pt idx="833">
                  <c:v>42795</c:v>
                </c:pt>
                <c:pt idx="834">
                  <c:v>42794</c:v>
                </c:pt>
                <c:pt idx="835">
                  <c:v>42793</c:v>
                </c:pt>
                <c:pt idx="836">
                  <c:v>42790</c:v>
                </c:pt>
                <c:pt idx="837">
                  <c:v>42789</c:v>
                </c:pt>
                <c:pt idx="838">
                  <c:v>42788</c:v>
                </c:pt>
                <c:pt idx="839">
                  <c:v>42787</c:v>
                </c:pt>
                <c:pt idx="840">
                  <c:v>42786</c:v>
                </c:pt>
                <c:pt idx="841">
                  <c:v>42783</c:v>
                </c:pt>
                <c:pt idx="842">
                  <c:v>42782</c:v>
                </c:pt>
                <c:pt idx="843">
                  <c:v>42781</c:v>
                </c:pt>
                <c:pt idx="844">
                  <c:v>42780</c:v>
                </c:pt>
                <c:pt idx="845">
                  <c:v>42779</c:v>
                </c:pt>
                <c:pt idx="846">
                  <c:v>42776</c:v>
                </c:pt>
                <c:pt idx="847">
                  <c:v>42775</c:v>
                </c:pt>
                <c:pt idx="848">
                  <c:v>42774</c:v>
                </c:pt>
                <c:pt idx="849">
                  <c:v>42773</c:v>
                </c:pt>
                <c:pt idx="850">
                  <c:v>42772</c:v>
                </c:pt>
                <c:pt idx="851">
                  <c:v>42769</c:v>
                </c:pt>
                <c:pt idx="852">
                  <c:v>42768</c:v>
                </c:pt>
                <c:pt idx="853">
                  <c:v>42767</c:v>
                </c:pt>
                <c:pt idx="854">
                  <c:v>42766</c:v>
                </c:pt>
                <c:pt idx="855">
                  <c:v>42765</c:v>
                </c:pt>
                <c:pt idx="856">
                  <c:v>42762</c:v>
                </c:pt>
                <c:pt idx="857">
                  <c:v>42761</c:v>
                </c:pt>
                <c:pt idx="858">
                  <c:v>42760</c:v>
                </c:pt>
                <c:pt idx="859">
                  <c:v>42759</c:v>
                </c:pt>
                <c:pt idx="860">
                  <c:v>42758</c:v>
                </c:pt>
                <c:pt idx="861">
                  <c:v>42755</c:v>
                </c:pt>
                <c:pt idx="862">
                  <c:v>42754</c:v>
                </c:pt>
                <c:pt idx="863">
                  <c:v>42753</c:v>
                </c:pt>
                <c:pt idx="864">
                  <c:v>42752</c:v>
                </c:pt>
                <c:pt idx="865">
                  <c:v>42751</c:v>
                </c:pt>
                <c:pt idx="866">
                  <c:v>42748</c:v>
                </c:pt>
                <c:pt idx="867">
                  <c:v>42747</c:v>
                </c:pt>
                <c:pt idx="868">
                  <c:v>42746</c:v>
                </c:pt>
                <c:pt idx="869">
                  <c:v>42745</c:v>
                </c:pt>
                <c:pt idx="870">
                  <c:v>42744</c:v>
                </c:pt>
                <c:pt idx="871">
                  <c:v>42741</c:v>
                </c:pt>
                <c:pt idx="872">
                  <c:v>42740</c:v>
                </c:pt>
                <c:pt idx="873">
                  <c:v>42739</c:v>
                </c:pt>
                <c:pt idx="874">
                  <c:v>42738</c:v>
                </c:pt>
                <c:pt idx="875">
                  <c:v>42737</c:v>
                </c:pt>
                <c:pt idx="876">
                  <c:v>42734</c:v>
                </c:pt>
                <c:pt idx="877">
                  <c:v>42733</c:v>
                </c:pt>
                <c:pt idx="878">
                  <c:v>42732</c:v>
                </c:pt>
                <c:pt idx="879">
                  <c:v>42731</c:v>
                </c:pt>
                <c:pt idx="880">
                  <c:v>42730</c:v>
                </c:pt>
                <c:pt idx="881">
                  <c:v>42727</c:v>
                </c:pt>
                <c:pt idx="882">
                  <c:v>42726</c:v>
                </c:pt>
                <c:pt idx="883">
                  <c:v>42725</c:v>
                </c:pt>
                <c:pt idx="884">
                  <c:v>42724</c:v>
                </c:pt>
                <c:pt idx="885">
                  <c:v>42723</c:v>
                </c:pt>
                <c:pt idx="886">
                  <c:v>42720</c:v>
                </c:pt>
                <c:pt idx="887">
                  <c:v>42719</c:v>
                </c:pt>
                <c:pt idx="888">
                  <c:v>42718</c:v>
                </c:pt>
                <c:pt idx="889">
                  <c:v>42717</c:v>
                </c:pt>
                <c:pt idx="890">
                  <c:v>42716</c:v>
                </c:pt>
                <c:pt idx="891">
                  <c:v>42713</c:v>
                </c:pt>
                <c:pt idx="892">
                  <c:v>42712</c:v>
                </c:pt>
                <c:pt idx="893">
                  <c:v>42711</c:v>
                </c:pt>
                <c:pt idx="894">
                  <c:v>42710</c:v>
                </c:pt>
                <c:pt idx="895">
                  <c:v>42709</c:v>
                </c:pt>
                <c:pt idx="896">
                  <c:v>42706</c:v>
                </c:pt>
                <c:pt idx="897">
                  <c:v>42705</c:v>
                </c:pt>
                <c:pt idx="898">
                  <c:v>42704</c:v>
                </c:pt>
                <c:pt idx="899">
                  <c:v>42703</c:v>
                </c:pt>
                <c:pt idx="900">
                  <c:v>42702</c:v>
                </c:pt>
                <c:pt idx="901">
                  <c:v>42699</c:v>
                </c:pt>
                <c:pt idx="902">
                  <c:v>42698</c:v>
                </c:pt>
                <c:pt idx="903">
                  <c:v>42697</c:v>
                </c:pt>
                <c:pt idx="904">
                  <c:v>42696</c:v>
                </c:pt>
                <c:pt idx="905">
                  <c:v>42695</c:v>
                </c:pt>
                <c:pt idx="906">
                  <c:v>42692</c:v>
                </c:pt>
                <c:pt idx="907">
                  <c:v>42691</c:v>
                </c:pt>
                <c:pt idx="908">
                  <c:v>42690</c:v>
                </c:pt>
                <c:pt idx="909">
                  <c:v>42689</c:v>
                </c:pt>
                <c:pt idx="910">
                  <c:v>42688</c:v>
                </c:pt>
                <c:pt idx="911">
                  <c:v>42685</c:v>
                </c:pt>
                <c:pt idx="912">
                  <c:v>42684</c:v>
                </c:pt>
                <c:pt idx="913">
                  <c:v>42683</c:v>
                </c:pt>
                <c:pt idx="914">
                  <c:v>42682</c:v>
                </c:pt>
                <c:pt idx="915">
                  <c:v>42681</c:v>
                </c:pt>
                <c:pt idx="916">
                  <c:v>42678</c:v>
                </c:pt>
                <c:pt idx="917">
                  <c:v>42677</c:v>
                </c:pt>
                <c:pt idx="918">
                  <c:v>42676</c:v>
                </c:pt>
                <c:pt idx="919">
                  <c:v>42675</c:v>
                </c:pt>
                <c:pt idx="920">
                  <c:v>42674</c:v>
                </c:pt>
                <c:pt idx="921">
                  <c:v>42671</c:v>
                </c:pt>
                <c:pt idx="922">
                  <c:v>42670</c:v>
                </c:pt>
                <c:pt idx="923">
                  <c:v>42669</c:v>
                </c:pt>
                <c:pt idx="924">
                  <c:v>42668</c:v>
                </c:pt>
                <c:pt idx="925">
                  <c:v>42667</c:v>
                </c:pt>
                <c:pt idx="926">
                  <c:v>42664</c:v>
                </c:pt>
                <c:pt idx="927">
                  <c:v>42663</c:v>
                </c:pt>
                <c:pt idx="928">
                  <c:v>42662</c:v>
                </c:pt>
                <c:pt idx="929">
                  <c:v>42661</c:v>
                </c:pt>
                <c:pt idx="930">
                  <c:v>42660</c:v>
                </c:pt>
                <c:pt idx="931">
                  <c:v>42657</c:v>
                </c:pt>
                <c:pt idx="932">
                  <c:v>42656</c:v>
                </c:pt>
                <c:pt idx="933">
                  <c:v>42655</c:v>
                </c:pt>
                <c:pt idx="934">
                  <c:v>42654</c:v>
                </c:pt>
                <c:pt idx="935">
                  <c:v>42653</c:v>
                </c:pt>
                <c:pt idx="936">
                  <c:v>42650</c:v>
                </c:pt>
                <c:pt idx="937">
                  <c:v>42649</c:v>
                </c:pt>
                <c:pt idx="938">
                  <c:v>42648</c:v>
                </c:pt>
                <c:pt idx="939">
                  <c:v>42647</c:v>
                </c:pt>
                <c:pt idx="940">
                  <c:v>42646</c:v>
                </c:pt>
                <c:pt idx="941">
                  <c:v>42643</c:v>
                </c:pt>
                <c:pt idx="942">
                  <c:v>42642</c:v>
                </c:pt>
                <c:pt idx="943">
                  <c:v>42641</c:v>
                </c:pt>
                <c:pt idx="944">
                  <c:v>42640</c:v>
                </c:pt>
                <c:pt idx="945">
                  <c:v>42639</c:v>
                </c:pt>
                <c:pt idx="946">
                  <c:v>42636</c:v>
                </c:pt>
                <c:pt idx="947">
                  <c:v>42635</c:v>
                </c:pt>
                <c:pt idx="948">
                  <c:v>42634</c:v>
                </c:pt>
                <c:pt idx="949">
                  <c:v>42633</c:v>
                </c:pt>
                <c:pt idx="950">
                  <c:v>42632</c:v>
                </c:pt>
                <c:pt idx="951">
                  <c:v>42629</c:v>
                </c:pt>
                <c:pt idx="952">
                  <c:v>42628</c:v>
                </c:pt>
                <c:pt idx="953">
                  <c:v>42627</c:v>
                </c:pt>
                <c:pt idx="954">
                  <c:v>42626</c:v>
                </c:pt>
                <c:pt idx="955">
                  <c:v>42625</c:v>
                </c:pt>
                <c:pt idx="956">
                  <c:v>42622</c:v>
                </c:pt>
                <c:pt idx="957">
                  <c:v>42621</c:v>
                </c:pt>
                <c:pt idx="958">
                  <c:v>42620</c:v>
                </c:pt>
                <c:pt idx="959">
                  <c:v>42619</c:v>
                </c:pt>
                <c:pt idx="960">
                  <c:v>42618</c:v>
                </c:pt>
                <c:pt idx="961">
                  <c:v>42615</c:v>
                </c:pt>
                <c:pt idx="962">
                  <c:v>42614</c:v>
                </c:pt>
                <c:pt idx="963">
                  <c:v>42613</c:v>
                </c:pt>
                <c:pt idx="964">
                  <c:v>42612</c:v>
                </c:pt>
                <c:pt idx="965">
                  <c:v>42611</c:v>
                </c:pt>
                <c:pt idx="966">
                  <c:v>42608</c:v>
                </c:pt>
                <c:pt idx="967">
                  <c:v>42607</c:v>
                </c:pt>
                <c:pt idx="968">
                  <c:v>42606</c:v>
                </c:pt>
                <c:pt idx="969">
                  <c:v>42605</c:v>
                </c:pt>
                <c:pt idx="970">
                  <c:v>42604</c:v>
                </c:pt>
                <c:pt idx="971">
                  <c:v>42601</c:v>
                </c:pt>
                <c:pt idx="972">
                  <c:v>42600</c:v>
                </c:pt>
                <c:pt idx="973">
                  <c:v>42599</c:v>
                </c:pt>
                <c:pt idx="974">
                  <c:v>42598</c:v>
                </c:pt>
                <c:pt idx="975">
                  <c:v>42597</c:v>
                </c:pt>
                <c:pt idx="976">
                  <c:v>42594</c:v>
                </c:pt>
                <c:pt idx="977">
                  <c:v>42593</c:v>
                </c:pt>
                <c:pt idx="978">
                  <c:v>42592</c:v>
                </c:pt>
                <c:pt idx="979">
                  <c:v>42591</c:v>
                </c:pt>
                <c:pt idx="980">
                  <c:v>42590</c:v>
                </c:pt>
                <c:pt idx="981">
                  <c:v>42587</c:v>
                </c:pt>
                <c:pt idx="982">
                  <c:v>42586</c:v>
                </c:pt>
                <c:pt idx="983">
                  <c:v>42585</c:v>
                </c:pt>
                <c:pt idx="984">
                  <c:v>42584</c:v>
                </c:pt>
                <c:pt idx="985">
                  <c:v>42583</c:v>
                </c:pt>
                <c:pt idx="986">
                  <c:v>42580</c:v>
                </c:pt>
                <c:pt idx="987">
                  <c:v>42579</c:v>
                </c:pt>
                <c:pt idx="988">
                  <c:v>42578</c:v>
                </c:pt>
                <c:pt idx="989">
                  <c:v>42577</c:v>
                </c:pt>
                <c:pt idx="990">
                  <c:v>42576</c:v>
                </c:pt>
                <c:pt idx="991">
                  <c:v>42573</c:v>
                </c:pt>
                <c:pt idx="992">
                  <c:v>42572</c:v>
                </c:pt>
                <c:pt idx="993">
                  <c:v>42571</c:v>
                </c:pt>
                <c:pt idx="994">
                  <c:v>42570</c:v>
                </c:pt>
                <c:pt idx="995">
                  <c:v>42569</c:v>
                </c:pt>
                <c:pt idx="996">
                  <c:v>42566</c:v>
                </c:pt>
                <c:pt idx="997">
                  <c:v>42565</c:v>
                </c:pt>
                <c:pt idx="998">
                  <c:v>42564</c:v>
                </c:pt>
                <c:pt idx="999">
                  <c:v>42563</c:v>
                </c:pt>
                <c:pt idx="1000">
                  <c:v>42562</c:v>
                </c:pt>
                <c:pt idx="1001">
                  <c:v>42559</c:v>
                </c:pt>
                <c:pt idx="1002">
                  <c:v>42558</c:v>
                </c:pt>
                <c:pt idx="1003">
                  <c:v>42557</c:v>
                </c:pt>
                <c:pt idx="1004">
                  <c:v>42556</c:v>
                </c:pt>
                <c:pt idx="1005">
                  <c:v>42555</c:v>
                </c:pt>
                <c:pt idx="1006">
                  <c:v>42552</c:v>
                </c:pt>
                <c:pt idx="1007">
                  <c:v>42551</c:v>
                </c:pt>
                <c:pt idx="1008">
                  <c:v>42550</c:v>
                </c:pt>
                <c:pt idx="1009">
                  <c:v>42549</c:v>
                </c:pt>
                <c:pt idx="1010">
                  <c:v>42548</c:v>
                </c:pt>
                <c:pt idx="1011">
                  <c:v>42545</c:v>
                </c:pt>
                <c:pt idx="1012">
                  <c:v>42544</c:v>
                </c:pt>
                <c:pt idx="1013">
                  <c:v>42543</c:v>
                </c:pt>
                <c:pt idx="1014">
                  <c:v>42542</c:v>
                </c:pt>
                <c:pt idx="1015">
                  <c:v>42541</c:v>
                </c:pt>
                <c:pt idx="1016">
                  <c:v>42538</c:v>
                </c:pt>
                <c:pt idx="1017">
                  <c:v>42537</c:v>
                </c:pt>
                <c:pt idx="1018">
                  <c:v>42536</c:v>
                </c:pt>
                <c:pt idx="1019">
                  <c:v>42535</c:v>
                </c:pt>
                <c:pt idx="1020">
                  <c:v>42534</c:v>
                </c:pt>
                <c:pt idx="1021">
                  <c:v>42531</c:v>
                </c:pt>
                <c:pt idx="1022">
                  <c:v>42530</c:v>
                </c:pt>
                <c:pt idx="1023">
                  <c:v>42529</c:v>
                </c:pt>
                <c:pt idx="1024">
                  <c:v>42528</c:v>
                </c:pt>
                <c:pt idx="1025">
                  <c:v>42527</c:v>
                </c:pt>
                <c:pt idx="1026">
                  <c:v>42524</c:v>
                </c:pt>
                <c:pt idx="1027">
                  <c:v>42523</c:v>
                </c:pt>
                <c:pt idx="1028">
                  <c:v>42522</c:v>
                </c:pt>
                <c:pt idx="1029">
                  <c:v>42521</c:v>
                </c:pt>
                <c:pt idx="1030">
                  <c:v>42520</c:v>
                </c:pt>
                <c:pt idx="1031">
                  <c:v>42517</c:v>
                </c:pt>
                <c:pt idx="1032">
                  <c:v>42516</c:v>
                </c:pt>
                <c:pt idx="1033">
                  <c:v>42515</c:v>
                </c:pt>
                <c:pt idx="1034">
                  <c:v>42514</c:v>
                </c:pt>
                <c:pt idx="1035">
                  <c:v>42513</c:v>
                </c:pt>
                <c:pt idx="1036">
                  <c:v>42510</c:v>
                </c:pt>
                <c:pt idx="1037">
                  <c:v>42509</c:v>
                </c:pt>
                <c:pt idx="1038">
                  <c:v>42508</c:v>
                </c:pt>
                <c:pt idx="1039">
                  <c:v>42507</c:v>
                </c:pt>
                <c:pt idx="1040">
                  <c:v>42506</c:v>
                </c:pt>
                <c:pt idx="1041">
                  <c:v>42503</c:v>
                </c:pt>
                <c:pt idx="1042">
                  <c:v>42502</c:v>
                </c:pt>
                <c:pt idx="1043">
                  <c:v>42501</c:v>
                </c:pt>
                <c:pt idx="1044">
                  <c:v>42500</c:v>
                </c:pt>
                <c:pt idx="1045">
                  <c:v>42499</c:v>
                </c:pt>
                <c:pt idx="1046">
                  <c:v>42496</c:v>
                </c:pt>
                <c:pt idx="1047">
                  <c:v>42495</c:v>
                </c:pt>
                <c:pt idx="1048">
                  <c:v>42494</c:v>
                </c:pt>
                <c:pt idx="1049">
                  <c:v>42493</c:v>
                </c:pt>
                <c:pt idx="1050">
                  <c:v>42492</c:v>
                </c:pt>
                <c:pt idx="1051">
                  <c:v>42489</c:v>
                </c:pt>
                <c:pt idx="1052">
                  <c:v>42488</c:v>
                </c:pt>
                <c:pt idx="1053">
                  <c:v>42487</c:v>
                </c:pt>
                <c:pt idx="1054">
                  <c:v>42486</c:v>
                </c:pt>
                <c:pt idx="1055">
                  <c:v>42485</c:v>
                </c:pt>
                <c:pt idx="1056">
                  <c:v>42482</c:v>
                </c:pt>
                <c:pt idx="1057">
                  <c:v>42481</c:v>
                </c:pt>
                <c:pt idx="1058">
                  <c:v>42480</c:v>
                </c:pt>
                <c:pt idx="1059">
                  <c:v>42479</c:v>
                </c:pt>
                <c:pt idx="1060">
                  <c:v>42478</c:v>
                </c:pt>
                <c:pt idx="1061">
                  <c:v>42475</c:v>
                </c:pt>
                <c:pt idx="1062">
                  <c:v>42474</c:v>
                </c:pt>
                <c:pt idx="1063">
                  <c:v>42473</c:v>
                </c:pt>
                <c:pt idx="1064">
                  <c:v>42472</c:v>
                </c:pt>
                <c:pt idx="1065">
                  <c:v>42471</c:v>
                </c:pt>
                <c:pt idx="1066">
                  <c:v>42468</c:v>
                </c:pt>
                <c:pt idx="1067">
                  <c:v>42467</c:v>
                </c:pt>
                <c:pt idx="1068">
                  <c:v>42466</c:v>
                </c:pt>
                <c:pt idx="1069">
                  <c:v>42465</c:v>
                </c:pt>
                <c:pt idx="1070">
                  <c:v>42464</c:v>
                </c:pt>
                <c:pt idx="1071">
                  <c:v>42461</c:v>
                </c:pt>
                <c:pt idx="1072">
                  <c:v>42460</c:v>
                </c:pt>
                <c:pt idx="1073">
                  <c:v>42459</c:v>
                </c:pt>
                <c:pt idx="1074">
                  <c:v>42458</c:v>
                </c:pt>
                <c:pt idx="1075">
                  <c:v>42457</c:v>
                </c:pt>
                <c:pt idx="1076">
                  <c:v>42454</c:v>
                </c:pt>
                <c:pt idx="1077">
                  <c:v>42453</c:v>
                </c:pt>
                <c:pt idx="1078">
                  <c:v>42452</c:v>
                </c:pt>
                <c:pt idx="1079">
                  <c:v>42451</c:v>
                </c:pt>
                <c:pt idx="1080">
                  <c:v>42450</c:v>
                </c:pt>
                <c:pt idx="1081">
                  <c:v>42447</c:v>
                </c:pt>
                <c:pt idx="1082">
                  <c:v>42446</c:v>
                </c:pt>
                <c:pt idx="1083">
                  <c:v>42445</c:v>
                </c:pt>
                <c:pt idx="1084">
                  <c:v>42444</c:v>
                </c:pt>
                <c:pt idx="1085">
                  <c:v>42443</c:v>
                </c:pt>
                <c:pt idx="1086">
                  <c:v>42440</c:v>
                </c:pt>
                <c:pt idx="1087">
                  <c:v>42439</c:v>
                </c:pt>
                <c:pt idx="1088">
                  <c:v>42438</c:v>
                </c:pt>
                <c:pt idx="1089">
                  <c:v>42437</c:v>
                </c:pt>
                <c:pt idx="1090">
                  <c:v>42436</c:v>
                </c:pt>
                <c:pt idx="1091">
                  <c:v>42433</c:v>
                </c:pt>
                <c:pt idx="1092">
                  <c:v>42432</c:v>
                </c:pt>
                <c:pt idx="1093">
                  <c:v>42431</c:v>
                </c:pt>
                <c:pt idx="1094">
                  <c:v>42430</c:v>
                </c:pt>
                <c:pt idx="1095">
                  <c:v>42429</c:v>
                </c:pt>
                <c:pt idx="1096">
                  <c:v>42426</c:v>
                </c:pt>
                <c:pt idx="1097">
                  <c:v>42425</c:v>
                </c:pt>
                <c:pt idx="1098">
                  <c:v>42424</c:v>
                </c:pt>
                <c:pt idx="1099">
                  <c:v>42423</c:v>
                </c:pt>
                <c:pt idx="1100">
                  <c:v>42422</c:v>
                </c:pt>
                <c:pt idx="1101">
                  <c:v>42419</c:v>
                </c:pt>
                <c:pt idx="1102">
                  <c:v>42418</c:v>
                </c:pt>
                <c:pt idx="1103">
                  <c:v>42417</c:v>
                </c:pt>
                <c:pt idx="1104">
                  <c:v>42416</c:v>
                </c:pt>
                <c:pt idx="1105">
                  <c:v>42415</c:v>
                </c:pt>
                <c:pt idx="1106">
                  <c:v>42412</c:v>
                </c:pt>
                <c:pt idx="1107">
                  <c:v>42411</c:v>
                </c:pt>
                <c:pt idx="1108">
                  <c:v>42410</c:v>
                </c:pt>
                <c:pt idx="1109">
                  <c:v>42409</c:v>
                </c:pt>
                <c:pt idx="1110">
                  <c:v>42408</c:v>
                </c:pt>
                <c:pt idx="1111">
                  <c:v>42405</c:v>
                </c:pt>
                <c:pt idx="1112">
                  <c:v>42404</c:v>
                </c:pt>
                <c:pt idx="1113">
                  <c:v>42403</c:v>
                </c:pt>
                <c:pt idx="1114">
                  <c:v>42402</c:v>
                </c:pt>
                <c:pt idx="1115">
                  <c:v>42401</c:v>
                </c:pt>
                <c:pt idx="1116">
                  <c:v>42398</c:v>
                </c:pt>
                <c:pt idx="1117">
                  <c:v>42397</c:v>
                </c:pt>
                <c:pt idx="1118">
                  <c:v>42396</c:v>
                </c:pt>
                <c:pt idx="1119">
                  <c:v>42395</c:v>
                </c:pt>
                <c:pt idx="1120">
                  <c:v>42394</c:v>
                </c:pt>
                <c:pt idx="1121">
                  <c:v>42391</c:v>
                </c:pt>
                <c:pt idx="1122">
                  <c:v>42390</c:v>
                </c:pt>
                <c:pt idx="1123">
                  <c:v>42389</c:v>
                </c:pt>
                <c:pt idx="1124">
                  <c:v>42388</c:v>
                </c:pt>
                <c:pt idx="1125">
                  <c:v>42387</c:v>
                </c:pt>
                <c:pt idx="1126">
                  <c:v>42384</c:v>
                </c:pt>
                <c:pt idx="1127">
                  <c:v>42383</c:v>
                </c:pt>
                <c:pt idx="1128">
                  <c:v>42382</c:v>
                </c:pt>
                <c:pt idx="1129">
                  <c:v>42381</c:v>
                </c:pt>
                <c:pt idx="1130">
                  <c:v>42380</c:v>
                </c:pt>
                <c:pt idx="1131">
                  <c:v>42377</c:v>
                </c:pt>
                <c:pt idx="1132">
                  <c:v>42376</c:v>
                </c:pt>
                <c:pt idx="1133">
                  <c:v>42375</c:v>
                </c:pt>
                <c:pt idx="1134">
                  <c:v>42374</c:v>
                </c:pt>
                <c:pt idx="1135">
                  <c:v>42373</c:v>
                </c:pt>
                <c:pt idx="1136">
                  <c:v>42370</c:v>
                </c:pt>
                <c:pt idx="1137">
                  <c:v>42369</c:v>
                </c:pt>
                <c:pt idx="1138">
                  <c:v>42368</c:v>
                </c:pt>
                <c:pt idx="1139">
                  <c:v>42367</c:v>
                </c:pt>
                <c:pt idx="1140">
                  <c:v>42366</c:v>
                </c:pt>
                <c:pt idx="1141">
                  <c:v>42363</c:v>
                </c:pt>
                <c:pt idx="1142">
                  <c:v>42362</c:v>
                </c:pt>
                <c:pt idx="1143">
                  <c:v>42361</c:v>
                </c:pt>
                <c:pt idx="1144">
                  <c:v>42360</c:v>
                </c:pt>
                <c:pt idx="1145">
                  <c:v>42359</c:v>
                </c:pt>
                <c:pt idx="1146">
                  <c:v>42356</c:v>
                </c:pt>
                <c:pt idx="1147">
                  <c:v>42355</c:v>
                </c:pt>
                <c:pt idx="1148">
                  <c:v>42354</c:v>
                </c:pt>
                <c:pt idx="1149">
                  <c:v>42353</c:v>
                </c:pt>
                <c:pt idx="1150">
                  <c:v>42352</c:v>
                </c:pt>
                <c:pt idx="1151">
                  <c:v>42349</c:v>
                </c:pt>
                <c:pt idx="1152">
                  <c:v>42348</c:v>
                </c:pt>
                <c:pt idx="1153">
                  <c:v>42347</c:v>
                </c:pt>
                <c:pt idx="1154">
                  <c:v>42346</c:v>
                </c:pt>
                <c:pt idx="1155">
                  <c:v>42345</c:v>
                </c:pt>
                <c:pt idx="1156">
                  <c:v>42342</c:v>
                </c:pt>
                <c:pt idx="1157">
                  <c:v>42341</c:v>
                </c:pt>
                <c:pt idx="1158">
                  <c:v>42340</c:v>
                </c:pt>
                <c:pt idx="1159">
                  <c:v>42339</c:v>
                </c:pt>
                <c:pt idx="1160">
                  <c:v>42338</c:v>
                </c:pt>
                <c:pt idx="1161">
                  <c:v>42335</c:v>
                </c:pt>
                <c:pt idx="1162">
                  <c:v>42334</c:v>
                </c:pt>
                <c:pt idx="1163">
                  <c:v>42333</c:v>
                </c:pt>
                <c:pt idx="1164">
                  <c:v>42332</c:v>
                </c:pt>
                <c:pt idx="1165">
                  <c:v>42331</c:v>
                </c:pt>
                <c:pt idx="1166">
                  <c:v>42328</c:v>
                </c:pt>
                <c:pt idx="1167">
                  <c:v>42327</c:v>
                </c:pt>
                <c:pt idx="1168">
                  <c:v>42326</c:v>
                </c:pt>
                <c:pt idx="1169">
                  <c:v>42325</c:v>
                </c:pt>
                <c:pt idx="1170">
                  <c:v>42324</c:v>
                </c:pt>
                <c:pt idx="1171">
                  <c:v>42321</c:v>
                </c:pt>
                <c:pt idx="1172">
                  <c:v>42320</c:v>
                </c:pt>
                <c:pt idx="1173">
                  <c:v>42319</c:v>
                </c:pt>
                <c:pt idx="1174">
                  <c:v>42318</c:v>
                </c:pt>
                <c:pt idx="1175">
                  <c:v>42317</c:v>
                </c:pt>
                <c:pt idx="1176">
                  <c:v>42314</c:v>
                </c:pt>
                <c:pt idx="1177">
                  <c:v>42313</c:v>
                </c:pt>
                <c:pt idx="1178">
                  <c:v>42312</c:v>
                </c:pt>
                <c:pt idx="1179">
                  <c:v>42311</c:v>
                </c:pt>
                <c:pt idx="1180">
                  <c:v>42310</c:v>
                </c:pt>
                <c:pt idx="1181">
                  <c:v>42307</c:v>
                </c:pt>
                <c:pt idx="1182">
                  <c:v>42306</c:v>
                </c:pt>
                <c:pt idx="1183">
                  <c:v>42305</c:v>
                </c:pt>
                <c:pt idx="1184">
                  <c:v>42304</c:v>
                </c:pt>
                <c:pt idx="1185">
                  <c:v>42303</c:v>
                </c:pt>
                <c:pt idx="1186">
                  <c:v>42300</c:v>
                </c:pt>
                <c:pt idx="1187">
                  <c:v>42299</c:v>
                </c:pt>
                <c:pt idx="1188">
                  <c:v>42298</c:v>
                </c:pt>
                <c:pt idx="1189">
                  <c:v>42297</c:v>
                </c:pt>
                <c:pt idx="1190">
                  <c:v>42296</c:v>
                </c:pt>
                <c:pt idx="1191">
                  <c:v>42293</c:v>
                </c:pt>
                <c:pt idx="1192">
                  <c:v>42292</c:v>
                </c:pt>
                <c:pt idx="1193">
                  <c:v>42291</c:v>
                </c:pt>
                <c:pt idx="1194">
                  <c:v>42290</c:v>
                </c:pt>
                <c:pt idx="1195">
                  <c:v>42289</c:v>
                </c:pt>
                <c:pt idx="1196">
                  <c:v>42286</c:v>
                </c:pt>
                <c:pt idx="1197">
                  <c:v>42285</c:v>
                </c:pt>
                <c:pt idx="1198">
                  <c:v>42284</c:v>
                </c:pt>
                <c:pt idx="1199">
                  <c:v>42283</c:v>
                </c:pt>
                <c:pt idx="1200">
                  <c:v>42282</c:v>
                </c:pt>
                <c:pt idx="1201">
                  <c:v>42279</c:v>
                </c:pt>
                <c:pt idx="1202">
                  <c:v>42278</c:v>
                </c:pt>
                <c:pt idx="1203">
                  <c:v>42277</c:v>
                </c:pt>
                <c:pt idx="1204">
                  <c:v>42276</c:v>
                </c:pt>
                <c:pt idx="1205">
                  <c:v>42275</c:v>
                </c:pt>
                <c:pt idx="1206">
                  <c:v>42272</c:v>
                </c:pt>
                <c:pt idx="1207">
                  <c:v>42271</c:v>
                </c:pt>
                <c:pt idx="1208">
                  <c:v>42270</c:v>
                </c:pt>
                <c:pt idx="1209">
                  <c:v>42269</c:v>
                </c:pt>
                <c:pt idx="1210">
                  <c:v>42268</c:v>
                </c:pt>
                <c:pt idx="1211">
                  <c:v>42265</c:v>
                </c:pt>
                <c:pt idx="1212">
                  <c:v>42264</c:v>
                </c:pt>
                <c:pt idx="1213">
                  <c:v>42263</c:v>
                </c:pt>
                <c:pt idx="1214">
                  <c:v>42262</c:v>
                </c:pt>
                <c:pt idx="1215">
                  <c:v>42261</c:v>
                </c:pt>
                <c:pt idx="1216">
                  <c:v>42258</c:v>
                </c:pt>
                <c:pt idx="1217">
                  <c:v>42257</c:v>
                </c:pt>
                <c:pt idx="1218">
                  <c:v>42256</c:v>
                </c:pt>
                <c:pt idx="1219">
                  <c:v>42255</c:v>
                </c:pt>
                <c:pt idx="1220">
                  <c:v>42254</c:v>
                </c:pt>
                <c:pt idx="1221">
                  <c:v>42251</c:v>
                </c:pt>
                <c:pt idx="1222">
                  <c:v>42250</c:v>
                </c:pt>
                <c:pt idx="1223">
                  <c:v>42249</c:v>
                </c:pt>
                <c:pt idx="1224">
                  <c:v>42248</c:v>
                </c:pt>
                <c:pt idx="1225">
                  <c:v>42247</c:v>
                </c:pt>
                <c:pt idx="1226">
                  <c:v>42244</c:v>
                </c:pt>
                <c:pt idx="1227">
                  <c:v>42243</c:v>
                </c:pt>
                <c:pt idx="1228">
                  <c:v>42242</c:v>
                </c:pt>
                <c:pt idx="1229">
                  <c:v>42241</c:v>
                </c:pt>
                <c:pt idx="1230">
                  <c:v>42240</c:v>
                </c:pt>
                <c:pt idx="1231">
                  <c:v>42237</c:v>
                </c:pt>
                <c:pt idx="1232">
                  <c:v>42236</c:v>
                </c:pt>
                <c:pt idx="1233">
                  <c:v>42235</c:v>
                </c:pt>
                <c:pt idx="1234">
                  <c:v>42234</c:v>
                </c:pt>
                <c:pt idx="1235">
                  <c:v>42233</c:v>
                </c:pt>
                <c:pt idx="1236">
                  <c:v>42230</c:v>
                </c:pt>
                <c:pt idx="1237">
                  <c:v>42229</c:v>
                </c:pt>
                <c:pt idx="1238">
                  <c:v>42228</c:v>
                </c:pt>
                <c:pt idx="1239">
                  <c:v>42227</c:v>
                </c:pt>
                <c:pt idx="1240">
                  <c:v>42226</c:v>
                </c:pt>
                <c:pt idx="1241">
                  <c:v>42223</c:v>
                </c:pt>
                <c:pt idx="1242">
                  <c:v>42222</c:v>
                </c:pt>
                <c:pt idx="1243">
                  <c:v>42221</c:v>
                </c:pt>
                <c:pt idx="1244">
                  <c:v>42220</c:v>
                </c:pt>
                <c:pt idx="1245">
                  <c:v>42219</c:v>
                </c:pt>
                <c:pt idx="1246">
                  <c:v>42216</c:v>
                </c:pt>
                <c:pt idx="1247">
                  <c:v>42215</c:v>
                </c:pt>
                <c:pt idx="1248">
                  <c:v>42214</c:v>
                </c:pt>
                <c:pt idx="1249">
                  <c:v>42213</c:v>
                </c:pt>
                <c:pt idx="1250">
                  <c:v>42212</c:v>
                </c:pt>
                <c:pt idx="1251">
                  <c:v>42209</c:v>
                </c:pt>
                <c:pt idx="1252">
                  <c:v>42208</c:v>
                </c:pt>
                <c:pt idx="1253">
                  <c:v>42207</c:v>
                </c:pt>
                <c:pt idx="1254">
                  <c:v>42206</c:v>
                </c:pt>
                <c:pt idx="1255">
                  <c:v>42205</c:v>
                </c:pt>
                <c:pt idx="1256">
                  <c:v>42202</c:v>
                </c:pt>
                <c:pt idx="1257">
                  <c:v>42201</c:v>
                </c:pt>
                <c:pt idx="1258">
                  <c:v>42200</c:v>
                </c:pt>
                <c:pt idx="1259">
                  <c:v>42199</c:v>
                </c:pt>
                <c:pt idx="1260">
                  <c:v>42198</c:v>
                </c:pt>
                <c:pt idx="1261">
                  <c:v>42195</c:v>
                </c:pt>
                <c:pt idx="1262">
                  <c:v>42194</c:v>
                </c:pt>
                <c:pt idx="1263">
                  <c:v>42193</c:v>
                </c:pt>
                <c:pt idx="1264">
                  <c:v>42192</c:v>
                </c:pt>
                <c:pt idx="1265">
                  <c:v>42191</c:v>
                </c:pt>
                <c:pt idx="1266">
                  <c:v>42188</c:v>
                </c:pt>
                <c:pt idx="1267">
                  <c:v>42187</c:v>
                </c:pt>
                <c:pt idx="1268">
                  <c:v>42186</c:v>
                </c:pt>
                <c:pt idx="1269">
                  <c:v>42185</c:v>
                </c:pt>
                <c:pt idx="1270">
                  <c:v>42184</c:v>
                </c:pt>
                <c:pt idx="1271">
                  <c:v>42181</c:v>
                </c:pt>
                <c:pt idx="1272">
                  <c:v>42180</c:v>
                </c:pt>
                <c:pt idx="1273">
                  <c:v>42179</c:v>
                </c:pt>
                <c:pt idx="1274">
                  <c:v>42178</c:v>
                </c:pt>
                <c:pt idx="1275">
                  <c:v>42177</c:v>
                </c:pt>
                <c:pt idx="1276">
                  <c:v>42174</c:v>
                </c:pt>
                <c:pt idx="1277">
                  <c:v>42173</c:v>
                </c:pt>
                <c:pt idx="1278">
                  <c:v>42172</c:v>
                </c:pt>
                <c:pt idx="1279">
                  <c:v>42171</c:v>
                </c:pt>
                <c:pt idx="1280">
                  <c:v>42170</c:v>
                </c:pt>
                <c:pt idx="1281">
                  <c:v>42167</c:v>
                </c:pt>
                <c:pt idx="1282">
                  <c:v>42166</c:v>
                </c:pt>
                <c:pt idx="1283">
                  <c:v>42165</c:v>
                </c:pt>
                <c:pt idx="1284">
                  <c:v>42164</c:v>
                </c:pt>
                <c:pt idx="1285">
                  <c:v>42163</c:v>
                </c:pt>
                <c:pt idx="1286">
                  <c:v>42160</c:v>
                </c:pt>
                <c:pt idx="1287">
                  <c:v>42159</c:v>
                </c:pt>
                <c:pt idx="1288">
                  <c:v>42158</c:v>
                </c:pt>
                <c:pt idx="1289">
                  <c:v>42157</c:v>
                </c:pt>
                <c:pt idx="1290">
                  <c:v>42156</c:v>
                </c:pt>
                <c:pt idx="1291">
                  <c:v>42153</c:v>
                </c:pt>
                <c:pt idx="1292">
                  <c:v>42152</c:v>
                </c:pt>
                <c:pt idx="1293">
                  <c:v>42151</c:v>
                </c:pt>
                <c:pt idx="1294">
                  <c:v>42150</c:v>
                </c:pt>
                <c:pt idx="1295">
                  <c:v>42149</c:v>
                </c:pt>
                <c:pt idx="1296">
                  <c:v>42146</c:v>
                </c:pt>
                <c:pt idx="1297">
                  <c:v>42145</c:v>
                </c:pt>
                <c:pt idx="1298">
                  <c:v>42144</c:v>
                </c:pt>
                <c:pt idx="1299">
                  <c:v>42143</c:v>
                </c:pt>
                <c:pt idx="1300">
                  <c:v>42142</c:v>
                </c:pt>
                <c:pt idx="1301">
                  <c:v>42139</c:v>
                </c:pt>
                <c:pt idx="1302">
                  <c:v>42138</c:v>
                </c:pt>
                <c:pt idx="1303">
                  <c:v>42137</c:v>
                </c:pt>
                <c:pt idx="1304">
                  <c:v>42136</c:v>
                </c:pt>
                <c:pt idx="1305">
                  <c:v>42135</c:v>
                </c:pt>
                <c:pt idx="1306">
                  <c:v>42132</c:v>
                </c:pt>
                <c:pt idx="1307">
                  <c:v>42131</c:v>
                </c:pt>
                <c:pt idx="1308">
                  <c:v>42130</c:v>
                </c:pt>
                <c:pt idx="1309">
                  <c:v>42129</c:v>
                </c:pt>
                <c:pt idx="1310">
                  <c:v>42128</c:v>
                </c:pt>
                <c:pt idx="1311">
                  <c:v>42125</c:v>
                </c:pt>
                <c:pt idx="1312">
                  <c:v>42124</c:v>
                </c:pt>
                <c:pt idx="1313">
                  <c:v>42123</c:v>
                </c:pt>
                <c:pt idx="1314">
                  <c:v>42122</c:v>
                </c:pt>
                <c:pt idx="1315">
                  <c:v>42121</c:v>
                </c:pt>
                <c:pt idx="1316">
                  <c:v>42118</c:v>
                </c:pt>
                <c:pt idx="1317">
                  <c:v>42117</c:v>
                </c:pt>
                <c:pt idx="1318">
                  <c:v>42116</c:v>
                </c:pt>
                <c:pt idx="1319">
                  <c:v>42115</c:v>
                </c:pt>
                <c:pt idx="1320">
                  <c:v>42114</c:v>
                </c:pt>
                <c:pt idx="1321">
                  <c:v>42111</c:v>
                </c:pt>
                <c:pt idx="1322">
                  <c:v>42110</c:v>
                </c:pt>
                <c:pt idx="1323">
                  <c:v>42109</c:v>
                </c:pt>
                <c:pt idx="1324">
                  <c:v>42108</c:v>
                </c:pt>
                <c:pt idx="1325">
                  <c:v>42107</c:v>
                </c:pt>
                <c:pt idx="1326">
                  <c:v>42104</c:v>
                </c:pt>
                <c:pt idx="1327">
                  <c:v>42103</c:v>
                </c:pt>
                <c:pt idx="1328">
                  <c:v>42102</c:v>
                </c:pt>
                <c:pt idx="1329">
                  <c:v>42101</c:v>
                </c:pt>
                <c:pt idx="1330">
                  <c:v>42100</c:v>
                </c:pt>
                <c:pt idx="1331">
                  <c:v>42097</c:v>
                </c:pt>
                <c:pt idx="1332">
                  <c:v>42096</c:v>
                </c:pt>
                <c:pt idx="1333">
                  <c:v>42095</c:v>
                </c:pt>
                <c:pt idx="1334">
                  <c:v>42094</c:v>
                </c:pt>
                <c:pt idx="1335">
                  <c:v>42093</c:v>
                </c:pt>
                <c:pt idx="1336">
                  <c:v>42090</c:v>
                </c:pt>
                <c:pt idx="1337">
                  <c:v>42089</c:v>
                </c:pt>
                <c:pt idx="1338">
                  <c:v>42088</c:v>
                </c:pt>
                <c:pt idx="1339">
                  <c:v>42087</c:v>
                </c:pt>
                <c:pt idx="1340">
                  <c:v>42086</c:v>
                </c:pt>
                <c:pt idx="1341">
                  <c:v>42083</c:v>
                </c:pt>
                <c:pt idx="1342">
                  <c:v>42082</c:v>
                </c:pt>
                <c:pt idx="1343">
                  <c:v>42081</c:v>
                </c:pt>
                <c:pt idx="1344">
                  <c:v>42080</c:v>
                </c:pt>
                <c:pt idx="1345">
                  <c:v>42079</c:v>
                </c:pt>
                <c:pt idx="1346">
                  <c:v>42076</c:v>
                </c:pt>
                <c:pt idx="1347">
                  <c:v>42075</c:v>
                </c:pt>
                <c:pt idx="1348">
                  <c:v>42074</c:v>
                </c:pt>
                <c:pt idx="1349">
                  <c:v>42073</c:v>
                </c:pt>
                <c:pt idx="1350">
                  <c:v>42072</c:v>
                </c:pt>
                <c:pt idx="1351">
                  <c:v>42069</c:v>
                </c:pt>
                <c:pt idx="1352">
                  <c:v>42068</c:v>
                </c:pt>
                <c:pt idx="1353">
                  <c:v>42067</c:v>
                </c:pt>
                <c:pt idx="1354">
                  <c:v>42066</c:v>
                </c:pt>
                <c:pt idx="1355">
                  <c:v>42065</c:v>
                </c:pt>
                <c:pt idx="1356">
                  <c:v>42062</c:v>
                </c:pt>
                <c:pt idx="1357">
                  <c:v>42061</c:v>
                </c:pt>
                <c:pt idx="1358">
                  <c:v>42060</c:v>
                </c:pt>
                <c:pt idx="1359">
                  <c:v>42059</c:v>
                </c:pt>
                <c:pt idx="1360">
                  <c:v>42058</c:v>
                </c:pt>
                <c:pt idx="1361">
                  <c:v>42055</c:v>
                </c:pt>
                <c:pt idx="1362">
                  <c:v>42054</c:v>
                </c:pt>
                <c:pt idx="1363">
                  <c:v>42053</c:v>
                </c:pt>
                <c:pt idx="1364">
                  <c:v>42052</c:v>
                </c:pt>
                <c:pt idx="1365">
                  <c:v>42051</c:v>
                </c:pt>
                <c:pt idx="1366">
                  <c:v>42048</c:v>
                </c:pt>
                <c:pt idx="1367">
                  <c:v>42047</c:v>
                </c:pt>
                <c:pt idx="1368">
                  <c:v>42046</c:v>
                </c:pt>
                <c:pt idx="1369">
                  <c:v>42045</c:v>
                </c:pt>
                <c:pt idx="1370">
                  <c:v>42044</c:v>
                </c:pt>
                <c:pt idx="1371">
                  <c:v>42041</c:v>
                </c:pt>
                <c:pt idx="1372">
                  <c:v>42040</c:v>
                </c:pt>
                <c:pt idx="1373">
                  <c:v>42039</c:v>
                </c:pt>
                <c:pt idx="1374">
                  <c:v>42038</c:v>
                </c:pt>
                <c:pt idx="1375">
                  <c:v>42037</c:v>
                </c:pt>
                <c:pt idx="1376">
                  <c:v>42034</c:v>
                </c:pt>
                <c:pt idx="1377">
                  <c:v>42033</c:v>
                </c:pt>
                <c:pt idx="1378">
                  <c:v>42032</c:v>
                </c:pt>
                <c:pt idx="1379">
                  <c:v>42031</c:v>
                </c:pt>
                <c:pt idx="1380">
                  <c:v>42030</c:v>
                </c:pt>
                <c:pt idx="1381">
                  <c:v>42027</c:v>
                </c:pt>
                <c:pt idx="1382">
                  <c:v>42026</c:v>
                </c:pt>
                <c:pt idx="1383">
                  <c:v>42025</c:v>
                </c:pt>
                <c:pt idx="1384">
                  <c:v>42024</c:v>
                </c:pt>
                <c:pt idx="1385">
                  <c:v>42023</c:v>
                </c:pt>
                <c:pt idx="1386">
                  <c:v>42020</c:v>
                </c:pt>
                <c:pt idx="1387">
                  <c:v>42019</c:v>
                </c:pt>
                <c:pt idx="1388">
                  <c:v>42018</c:v>
                </c:pt>
                <c:pt idx="1389">
                  <c:v>42017</c:v>
                </c:pt>
                <c:pt idx="1390">
                  <c:v>42016</c:v>
                </c:pt>
                <c:pt idx="1391">
                  <c:v>42013</c:v>
                </c:pt>
                <c:pt idx="1392">
                  <c:v>42012</c:v>
                </c:pt>
                <c:pt idx="1393">
                  <c:v>42011</c:v>
                </c:pt>
                <c:pt idx="1394">
                  <c:v>42010</c:v>
                </c:pt>
                <c:pt idx="1395">
                  <c:v>42009</c:v>
                </c:pt>
                <c:pt idx="1396">
                  <c:v>42006</c:v>
                </c:pt>
                <c:pt idx="1397">
                  <c:v>42005</c:v>
                </c:pt>
                <c:pt idx="1398">
                  <c:v>42004</c:v>
                </c:pt>
                <c:pt idx="1399">
                  <c:v>42003</c:v>
                </c:pt>
                <c:pt idx="1400">
                  <c:v>42002</c:v>
                </c:pt>
                <c:pt idx="1401">
                  <c:v>41999</c:v>
                </c:pt>
                <c:pt idx="1402">
                  <c:v>41998</c:v>
                </c:pt>
                <c:pt idx="1403">
                  <c:v>41997</c:v>
                </c:pt>
                <c:pt idx="1404">
                  <c:v>41996</c:v>
                </c:pt>
                <c:pt idx="1405">
                  <c:v>41995</c:v>
                </c:pt>
                <c:pt idx="1406">
                  <c:v>41992</c:v>
                </c:pt>
                <c:pt idx="1407">
                  <c:v>41991</c:v>
                </c:pt>
                <c:pt idx="1408">
                  <c:v>41990</c:v>
                </c:pt>
                <c:pt idx="1409">
                  <c:v>41989</c:v>
                </c:pt>
                <c:pt idx="1410">
                  <c:v>41988</c:v>
                </c:pt>
                <c:pt idx="1411">
                  <c:v>41985</c:v>
                </c:pt>
                <c:pt idx="1412">
                  <c:v>41984</c:v>
                </c:pt>
                <c:pt idx="1413">
                  <c:v>41983</c:v>
                </c:pt>
                <c:pt idx="1414">
                  <c:v>41982</c:v>
                </c:pt>
                <c:pt idx="1415">
                  <c:v>41981</c:v>
                </c:pt>
                <c:pt idx="1416">
                  <c:v>41978</c:v>
                </c:pt>
                <c:pt idx="1417">
                  <c:v>41977</c:v>
                </c:pt>
                <c:pt idx="1418">
                  <c:v>41976</c:v>
                </c:pt>
                <c:pt idx="1419">
                  <c:v>41975</c:v>
                </c:pt>
                <c:pt idx="1420">
                  <c:v>41974</c:v>
                </c:pt>
                <c:pt idx="1421">
                  <c:v>41971</c:v>
                </c:pt>
                <c:pt idx="1422">
                  <c:v>41970</c:v>
                </c:pt>
                <c:pt idx="1423">
                  <c:v>41969</c:v>
                </c:pt>
                <c:pt idx="1424">
                  <c:v>41968</c:v>
                </c:pt>
                <c:pt idx="1425">
                  <c:v>41967</c:v>
                </c:pt>
                <c:pt idx="1426">
                  <c:v>41964</c:v>
                </c:pt>
                <c:pt idx="1427">
                  <c:v>41963</c:v>
                </c:pt>
                <c:pt idx="1428">
                  <c:v>41962</c:v>
                </c:pt>
                <c:pt idx="1429">
                  <c:v>41961</c:v>
                </c:pt>
                <c:pt idx="1430">
                  <c:v>41960</c:v>
                </c:pt>
                <c:pt idx="1431">
                  <c:v>41957</c:v>
                </c:pt>
                <c:pt idx="1432">
                  <c:v>41956</c:v>
                </c:pt>
                <c:pt idx="1433">
                  <c:v>41955</c:v>
                </c:pt>
                <c:pt idx="1434">
                  <c:v>41954</c:v>
                </c:pt>
                <c:pt idx="1435">
                  <c:v>41953</c:v>
                </c:pt>
                <c:pt idx="1436">
                  <c:v>41950</c:v>
                </c:pt>
                <c:pt idx="1437">
                  <c:v>41949</c:v>
                </c:pt>
                <c:pt idx="1438">
                  <c:v>41948</c:v>
                </c:pt>
                <c:pt idx="1439">
                  <c:v>41947</c:v>
                </c:pt>
                <c:pt idx="1440">
                  <c:v>41946</c:v>
                </c:pt>
                <c:pt idx="1441">
                  <c:v>41943</c:v>
                </c:pt>
                <c:pt idx="1442">
                  <c:v>41942</c:v>
                </c:pt>
                <c:pt idx="1443">
                  <c:v>41941</c:v>
                </c:pt>
                <c:pt idx="1444">
                  <c:v>41940</c:v>
                </c:pt>
                <c:pt idx="1445">
                  <c:v>41939</c:v>
                </c:pt>
                <c:pt idx="1446">
                  <c:v>41936</c:v>
                </c:pt>
                <c:pt idx="1447">
                  <c:v>41935</c:v>
                </c:pt>
                <c:pt idx="1448">
                  <c:v>41934</c:v>
                </c:pt>
                <c:pt idx="1449">
                  <c:v>41933</c:v>
                </c:pt>
                <c:pt idx="1450">
                  <c:v>41932</c:v>
                </c:pt>
                <c:pt idx="1451">
                  <c:v>41929</c:v>
                </c:pt>
                <c:pt idx="1452">
                  <c:v>41928</c:v>
                </c:pt>
                <c:pt idx="1453">
                  <c:v>41927</c:v>
                </c:pt>
                <c:pt idx="1454">
                  <c:v>41926</c:v>
                </c:pt>
                <c:pt idx="1455">
                  <c:v>41925</c:v>
                </c:pt>
                <c:pt idx="1456">
                  <c:v>41922</c:v>
                </c:pt>
                <c:pt idx="1457">
                  <c:v>41921</c:v>
                </c:pt>
                <c:pt idx="1458">
                  <c:v>41920</c:v>
                </c:pt>
                <c:pt idx="1459">
                  <c:v>41919</c:v>
                </c:pt>
                <c:pt idx="1460">
                  <c:v>41918</c:v>
                </c:pt>
                <c:pt idx="1461">
                  <c:v>41915</c:v>
                </c:pt>
                <c:pt idx="1462">
                  <c:v>41914</c:v>
                </c:pt>
                <c:pt idx="1463">
                  <c:v>41913</c:v>
                </c:pt>
                <c:pt idx="1464">
                  <c:v>41912</c:v>
                </c:pt>
                <c:pt idx="1465">
                  <c:v>41911</c:v>
                </c:pt>
                <c:pt idx="1466">
                  <c:v>41908</c:v>
                </c:pt>
                <c:pt idx="1467">
                  <c:v>41907</c:v>
                </c:pt>
                <c:pt idx="1468">
                  <c:v>41906</c:v>
                </c:pt>
                <c:pt idx="1469">
                  <c:v>41905</c:v>
                </c:pt>
                <c:pt idx="1470">
                  <c:v>41904</c:v>
                </c:pt>
                <c:pt idx="1471">
                  <c:v>41901</c:v>
                </c:pt>
                <c:pt idx="1472">
                  <c:v>41900</c:v>
                </c:pt>
                <c:pt idx="1473">
                  <c:v>41899</c:v>
                </c:pt>
                <c:pt idx="1474">
                  <c:v>41898</c:v>
                </c:pt>
                <c:pt idx="1475">
                  <c:v>41897</c:v>
                </c:pt>
                <c:pt idx="1476">
                  <c:v>41894</c:v>
                </c:pt>
                <c:pt idx="1477">
                  <c:v>41893</c:v>
                </c:pt>
                <c:pt idx="1478">
                  <c:v>41892</c:v>
                </c:pt>
                <c:pt idx="1479">
                  <c:v>41891</c:v>
                </c:pt>
                <c:pt idx="1480">
                  <c:v>41890</c:v>
                </c:pt>
                <c:pt idx="1481">
                  <c:v>41887</c:v>
                </c:pt>
                <c:pt idx="1482">
                  <c:v>41886</c:v>
                </c:pt>
                <c:pt idx="1483">
                  <c:v>41885</c:v>
                </c:pt>
                <c:pt idx="1484">
                  <c:v>41884</c:v>
                </c:pt>
                <c:pt idx="1485">
                  <c:v>41883</c:v>
                </c:pt>
                <c:pt idx="1486">
                  <c:v>41880</c:v>
                </c:pt>
                <c:pt idx="1487">
                  <c:v>41879</c:v>
                </c:pt>
                <c:pt idx="1488">
                  <c:v>41878</c:v>
                </c:pt>
                <c:pt idx="1489">
                  <c:v>41877</c:v>
                </c:pt>
                <c:pt idx="1490">
                  <c:v>41876</c:v>
                </c:pt>
                <c:pt idx="1491">
                  <c:v>41873</c:v>
                </c:pt>
                <c:pt idx="1492">
                  <c:v>41872</c:v>
                </c:pt>
                <c:pt idx="1493">
                  <c:v>41871</c:v>
                </c:pt>
                <c:pt idx="1494">
                  <c:v>41870</c:v>
                </c:pt>
                <c:pt idx="1495">
                  <c:v>41869</c:v>
                </c:pt>
                <c:pt idx="1496">
                  <c:v>41866</c:v>
                </c:pt>
                <c:pt idx="1497">
                  <c:v>41865</c:v>
                </c:pt>
                <c:pt idx="1498">
                  <c:v>41864</c:v>
                </c:pt>
                <c:pt idx="1499">
                  <c:v>41863</c:v>
                </c:pt>
                <c:pt idx="1500">
                  <c:v>41862</c:v>
                </c:pt>
                <c:pt idx="1501">
                  <c:v>41859</c:v>
                </c:pt>
                <c:pt idx="1502">
                  <c:v>41858</c:v>
                </c:pt>
                <c:pt idx="1503">
                  <c:v>41857</c:v>
                </c:pt>
                <c:pt idx="1504">
                  <c:v>41856</c:v>
                </c:pt>
                <c:pt idx="1505">
                  <c:v>41855</c:v>
                </c:pt>
                <c:pt idx="1506">
                  <c:v>41852</c:v>
                </c:pt>
                <c:pt idx="1507">
                  <c:v>41851</c:v>
                </c:pt>
                <c:pt idx="1508">
                  <c:v>41850</c:v>
                </c:pt>
                <c:pt idx="1509">
                  <c:v>41849</c:v>
                </c:pt>
                <c:pt idx="1510">
                  <c:v>41848</c:v>
                </c:pt>
                <c:pt idx="1511">
                  <c:v>41845</c:v>
                </c:pt>
                <c:pt idx="1512">
                  <c:v>41844</c:v>
                </c:pt>
                <c:pt idx="1513">
                  <c:v>41843</c:v>
                </c:pt>
                <c:pt idx="1514">
                  <c:v>41842</c:v>
                </c:pt>
                <c:pt idx="1515">
                  <c:v>41841</c:v>
                </c:pt>
                <c:pt idx="1516">
                  <c:v>41838</c:v>
                </c:pt>
                <c:pt idx="1517">
                  <c:v>41837</c:v>
                </c:pt>
                <c:pt idx="1518">
                  <c:v>41836</c:v>
                </c:pt>
                <c:pt idx="1519">
                  <c:v>41835</c:v>
                </c:pt>
                <c:pt idx="1520">
                  <c:v>41834</c:v>
                </c:pt>
                <c:pt idx="1521">
                  <c:v>41831</c:v>
                </c:pt>
                <c:pt idx="1522">
                  <c:v>41830</c:v>
                </c:pt>
                <c:pt idx="1523">
                  <c:v>41829</c:v>
                </c:pt>
                <c:pt idx="1524">
                  <c:v>41828</c:v>
                </c:pt>
                <c:pt idx="1525">
                  <c:v>41827</c:v>
                </c:pt>
                <c:pt idx="1526">
                  <c:v>41824</c:v>
                </c:pt>
                <c:pt idx="1527">
                  <c:v>41823</c:v>
                </c:pt>
                <c:pt idx="1528">
                  <c:v>41822</c:v>
                </c:pt>
                <c:pt idx="1529">
                  <c:v>41821</c:v>
                </c:pt>
                <c:pt idx="1530">
                  <c:v>41820</c:v>
                </c:pt>
                <c:pt idx="1531">
                  <c:v>41817</c:v>
                </c:pt>
                <c:pt idx="1532">
                  <c:v>41816</c:v>
                </c:pt>
                <c:pt idx="1533">
                  <c:v>41815</c:v>
                </c:pt>
                <c:pt idx="1534">
                  <c:v>41814</c:v>
                </c:pt>
                <c:pt idx="1535">
                  <c:v>41813</c:v>
                </c:pt>
                <c:pt idx="1536">
                  <c:v>41810</c:v>
                </c:pt>
                <c:pt idx="1537">
                  <c:v>41809</c:v>
                </c:pt>
                <c:pt idx="1538">
                  <c:v>41808</c:v>
                </c:pt>
                <c:pt idx="1539">
                  <c:v>41807</c:v>
                </c:pt>
                <c:pt idx="1540">
                  <c:v>41806</c:v>
                </c:pt>
                <c:pt idx="1541">
                  <c:v>41803</c:v>
                </c:pt>
                <c:pt idx="1542">
                  <c:v>41802</c:v>
                </c:pt>
                <c:pt idx="1543">
                  <c:v>41801</c:v>
                </c:pt>
                <c:pt idx="1544">
                  <c:v>41800</c:v>
                </c:pt>
                <c:pt idx="1545">
                  <c:v>41799</c:v>
                </c:pt>
                <c:pt idx="1546">
                  <c:v>41796</c:v>
                </c:pt>
                <c:pt idx="1547">
                  <c:v>41795</c:v>
                </c:pt>
                <c:pt idx="1548">
                  <c:v>41794</c:v>
                </c:pt>
                <c:pt idx="1549">
                  <c:v>41793</c:v>
                </c:pt>
                <c:pt idx="1550">
                  <c:v>41792</c:v>
                </c:pt>
                <c:pt idx="1551">
                  <c:v>41789</c:v>
                </c:pt>
                <c:pt idx="1552">
                  <c:v>41788</c:v>
                </c:pt>
                <c:pt idx="1553">
                  <c:v>41787</c:v>
                </c:pt>
                <c:pt idx="1554">
                  <c:v>41786</c:v>
                </c:pt>
                <c:pt idx="1555">
                  <c:v>41785</c:v>
                </c:pt>
                <c:pt idx="1556">
                  <c:v>41782</c:v>
                </c:pt>
                <c:pt idx="1557">
                  <c:v>41781</c:v>
                </c:pt>
                <c:pt idx="1558">
                  <c:v>41780</c:v>
                </c:pt>
                <c:pt idx="1559">
                  <c:v>41779</c:v>
                </c:pt>
                <c:pt idx="1560">
                  <c:v>41778</c:v>
                </c:pt>
                <c:pt idx="1561">
                  <c:v>41775</c:v>
                </c:pt>
                <c:pt idx="1562">
                  <c:v>41774</c:v>
                </c:pt>
                <c:pt idx="1563">
                  <c:v>41773</c:v>
                </c:pt>
                <c:pt idx="1564">
                  <c:v>41772</c:v>
                </c:pt>
                <c:pt idx="1565">
                  <c:v>41771</c:v>
                </c:pt>
                <c:pt idx="1566">
                  <c:v>41768</c:v>
                </c:pt>
                <c:pt idx="1567">
                  <c:v>41767</c:v>
                </c:pt>
                <c:pt idx="1568">
                  <c:v>41766</c:v>
                </c:pt>
                <c:pt idx="1569">
                  <c:v>41765</c:v>
                </c:pt>
                <c:pt idx="1570">
                  <c:v>41764</c:v>
                </c:pt>
                <c:pt idx="1571">
                  <c:v>41761</c:v>
                </c:pt>
                <c:pt idx="1572">
                  <c:v>41760</c:v>
                </c:pt>
                <c:pt idx="1573">
                  <c:v>41759</c:v>
                </c:pt>
                <c:pt idx="1574">
                  <c:v>41758</c:v>
                </c:pt>
                <c:pt idx="1575">
                  <c:v>41757</c:v>
                </c:pt>
                <c:pt idx="1576">
                  <c:v>41754</c:v>
                </c:pt>
                <c:pt idx="1577">
                  <c:v>41753</c:v>
                </c:pt>
                <c:pt idx="1578">
                  <c:v>41752</c:v>
                </c:pt>
                <c:pt idx="1579">
                  <c:v>41751</c:v>
                </c:pt>
                <c:pt idx="1580">
                  <c:v>41750</c:v>
                </c:pt>
                <c:pt idx="1581">
                  <c:v>41747</c:v>
                </c:pt>
                <c:pt idx="1582">
                  <c:v>41746</c:v>
                </c:pt>
                <c:pt idx="1583">
                  <c:v>41745</c:v>
                </c:pt>
                <c:pt idx="1584">
                  <c:v>41744</c:v>
                </c:pt>
                <c:pt idx="1585">
                  <c:v>41743</c:v>
                </c:pt>
                <c:pt idx="1586">
                  <c:v>41740</c:v>
                </c:pt>
                <c:pt idx="1587">
                  <c:v>41739</c:v>
                </c:pt>
                <c:pt idx="1588">
                  <c:v>41738</c:v>
                </c:pt>
                <c:pt idx="1589">
                  <c:v>41737</c:v>
                </c:pt>
                <c:pt idx="1590">
                  <c:v>41736</c:v>
                </c:pt>
                <c:pt idx="1591">
                  <c:v>41733</c:v>
                </c:pt>
                <c:pt idx="1592">
                  <c:v>41732</c:v>
                </c:pt>
                <c:pt idx="1593">
                  <c:v>41731</c:v>
                </c:pt>
                <c:pt idx="1594">
                  <c:v>41730</c:v>
                </c:pt>
                <c:pt idx="1595">
                  <c:v>41729</c:v>
                </c:pt>
                <c:pt idx="1596">
                  <c:v>41726</c:v>
                </c:pt>
                <c:pt idx="1597">
                  <c:v>41725</c:v>
                </c:pt>
                <c:pt idx="1598">
                  <c:v>41724</c:v>
                </c:pt>
                <c:pt idx="1599">
                  <c:v>41723</c:v>
                </c:pt>
                <c:pt idx="1600">
                  <c:v>41722</c:v>
                </c:pt>
                <c:pt idx="1601">
                  <c:v>41719</c:v>
                </c:pt>
                <c:pt idx="1602">
                  <c:v>41718</c:v>
                </c:pt>
                <c:pt idx="1603">
                  <c:v>41717</c:v>
                </c:pt>
                <c:pt idx="1604">
                  <c:v>41716</c:v>
                </c:pt>
                <c:pt idx="1605">
                  <c:v>41715</c:v>
                </c:pt>
                <c:pt idx="1606">
                  <c:v>41712</c:v>
                </c:pt>
                <c:pt idx="1607">
                  <c:v>41711</c:v>
                </c:pt>
                <c:pt idx="1608">
                  <c:v>41710</c:v>
                </c:pt>
                <c:pt idx="1609">
                  <c:v>41709</c:v>
                </c:pt>
                <c:pt idx="1610">
                  <c:v>41708</c:v>
                </c:pt>
                <c:pt idx="1611">
                  <c:v>41705</c:v>
                </c:pt>
                <c:pt idx="1612">
                  <c:v>41704</c:v>
                </c:pt>
                <c:pt idx="1613">
                  <c:v>41703</c:v>
                </c:pt>
                <c:pt idx="1614">
                  <c:v>41702</c:v>
                </c:pt>
                <c:pt idx="1615">
                  <c:v>41701</c:v>
                </c:pt>
                <c:pt idx="1616">
                  <c:v>41698</c:v>
                </c:pt>
                <c:pt idx="1617">
                  <c:v>41697</c:v>
                </c:pt>
                <c:pt idx="1618">
                  <c:v>41696</c:v>
                </c:pt>
                <c:pt idx="1619">
                  <c:v>41695</c:v>
                </c:pt>
                <c:pt idx="1620">
                  <c:v>41694</c:v>
                </c:pt>
                <c:pt idx="1621">
                  <c:v>41691</c:v>
                </c:pt>
                <c:pt idx="1622">
                  <c:v>41690</c:v>
                </c:pt>
                <c:pt idx="1623">
                  <c:v>41689</c:v>
                </c:pt>
                <c:pt idx="1624">
                  <c:v>41688</c:v>
                </c:pt>
                <c:pt idx="1625">
                  <c:v>41687</c:v>
                </c:pt>
                <c:pt idx="1626">
                  <c:v>41684</c:v>
                </c:pt>
                <c:pt idx="1627">
                  <c:v>41683</c:v>
                </c:pt>
                <c:pt idx="1628">
                  <c:v>41682</c:v>
                </c:pt>
                <c:pt idx="1629">
                  <c:v>41681</c:v>
                </c:pt>
                <c:pt idx="1630">
                  <c:v>41680</c:v>
                </c:pt>
                <c:pt idx="1631">
                  <c:v>41677</c:v>
                </c:pt>
                <c:pt idx="1632">
                  <c:v>41676</c:v>
                </c:pt>
                <c:pt idx="1633">
                  <c:v>41675</c:v>
                </c:pt>
                <c:pt idx="1634">
                  <c:v>41674</c:v>
                </c:pt>
                <c:pt idx="1635">
                  <c:v>41673</c:v>
                </c:pt>
                <c:pt idx="1636">
                  <c:v>41670</c:v>
                </c:pt>
                <c:pt idx="1637">
                  <c:v>41669</c:v>
                </c:pt>
                <c:pt idx="1638">
                  <c:v>41668</c:v>
                </c:pt>
                <c:pt idx="1639">
                  <c:v>41667</c:v>
                </c:pt>
                <c:pt idx="1640">
                  <c:v>41666</c:v>
                </c:pt>
                <c:pt idx="1641">
                  <c:v>41663</c:v>
                </c:pt>
                <c:pt idx="1642">
                  <c:v>41662</c:v>
                </c:pt>
                <c:pt idx="1643">
                  <c:v>41661</c:v>
                </c:pt>
                <c:pt idx="1644">
                  <c:v>41660</c:v>
                </c:pt>
                <c:pt idx="1645">
                  <c:v>41659</c:v>
                </c:pt>
                <c:pt idx="1646">
                  <c:v>41656</c:v>
                </c:pt>
                <c:pt idx="1647">
                  <c:v>41655</c:v>
                </c:pt>
                <c:pt idx="1648">
                  <c:v>41654</c:v>
                </c:pt>
                <c:pt idx="1649">
                  <c:v>41653</c:v>
                </c:pt>
                <c:pt idx="1650">
                  <c:v>41652</c:v>
                </c:pt>
                <c:pt idx="1651">
                  <c:v>41649</c:v>
                </c:pt>
                <c:pt idx="1652">
                  <c:v>41648</c:v>
                </c:pt>
                <c:pt idx="1653">
                  <c:v>41647</c:v>
                </c:pt>
                <c:pt idx="1654">
                  <c:v>41646</c:v>
                </c:pt>
                <c:pt idx="1655">
                  <c:v>41645</c:v>
                </c:pt>
                <c:pt idx="1656">
                  <c:v>41642</c:v>
                </c:pt>
                <c:pt idx="1657">
                  <c:v>41641</c:v>
                </c:pt>
                <c:pt idx="1658">
                  <c:v>41640</c:v>
                </c:pt>
                <c:pt idx="1659">
                  <c:v>41639</c:v>
                </c:pt>
                <c:pt idx="1660">
                  <c:v>41638</c:v>
                </c:pt>
                <c:pt idx="1661">
                  <c:v>41635</c:v>
                </c:pt>
                <c:pt idx="1662">
                  <c:v>41634</c:v>
                </c:pt>
                <c:pt idx="1663">
                  <c:v>41633</c:v>
                </c:pt>
                <c:pt idx="1664">
                  <c:v>41632</c:v>
                </c:pt>
                <c:pt idx="1665">
                  <c:v>41631</c:v>
                </c:pt>
                <c:pt idx="1666">
                  <c:v>41628</c:v>
                </c:pt>
                <c:pt idx="1667">
                  <c:v>41627</c:v>
                </c:pt>
                <c:pt idx="1668">
                  <c:v>41626</c:v>
                </c:pt>
                <c:pt idx="1669">
                  <c:v>41625</c:v>
                </c:pt>
                <c:pt idx="1670">
                  <c:v>41624</c:v>
                </c:pt>
                <c:pt idx="1671">
                  <c:v>41621</c:v>
                </c:pt>
                <c:pt idx="1672">
                  <c:v>41620</c:v>
                </c:pt>
                <c:pt idx="1673">
                  <c:v>41619</c:v>
                </c:pt>
                <c:pt idx="1674">
                  <c:v>41618</c:v>
                </c:pt>
                <c:pt idx="1675">
                  <c:v>41617</c:v>
                </c:pt>
                <c:pt idx="1676">
                  <c:v>41614</c:v>
                </c:pt>
                <c:pt idx="1677">
                  <c:v>41613</c:v>
                </c:pt>
                <c:pt idx="1678">
                  <c:v>41612</c:v>
                </c:pt>
                <c:pt idx="1679">
                  <c:v>41611</c:v>
                </c:pt>
                <c:pt idx="1680">
                  <c:v>41610</c:v>
                </c:pt>
                <c:pt idx="1681">
                  <c:v>41607</c:v>
                </c:pt>
                <c:pt idx="1682">
                  <c:v>41606</c:v>
                </c:pt>
                <c:pt idx="1683">
                  <c:v>41605</c:v>
                </c:pt>
                <c:pt idx="1684">
                  <c:v>41604</c:v>
                </c:pt>
                <c:pt idx="1685">
                  <c:v>41603</c:v>
                </c:pt>
                <c:pt idx="1686">
                  <c:v>41600</c:v>
                </c:pt>
                <c:pt idx="1687">
                  <c:v>41599</c:v>
                </c:pt>
                <c:pt idx="1688">
                  <c:v>41598</c:v>
                </c:pt>
                <c:pt idx="1689">
                  <c:v>41597</c:v>
                </c:pt>
                <c:pt idx="1690">
                  <c:v>41596</c:v>
                </c:pt>
                <c:pt idx="1691">
                  <c:v>41593</c:v>
                </c:pt>
                <c:pt idx="1692">
                  <c:v>41592</c:v>
                </c:pt>
                <c:pt idx="1693">
                  <c:v>41591</c:v>
                </c:pt>
                <c:pt idx="1694">
                  <c:v>41590</c:v>
                </c:pt>
                <c:pt idx="1695">
                  <c:v>41589</c:v>
                </c:pt>
                <c:pt idx="1696">
                  <c:v>41586</c:v>
                </c:pt>
                <c:pt idx="1697">
                  <c:v>41585</c:v>
                </c:pt>
                <c:pt idx="1698">
                  <c:v>41584</c:v>
                </c:pt>
                <c:pt idx="1699">
                  <c:v>41583</c:v>
                </c:pt>
                <c:pt idx="1700">
                  <c:v>41582</c:v>
                </c:pt>
                <c:pt idx="1701">
                  <c:v>41579</c:v>
                </c:pt>
                <c:pt idx="1702">
                  <c:v>41578</c:v>
                </c:pt>
                <c:pt idx="1703">
                  <c:v>41577</c:v>
                </c:pt>
                <c:pt idx="1704">
                  <c:v>41576</c:v>
                </c:pt>
                <c:pt idx="1705">
                  <c:v>41575</c:v>
                </c:pt>
                <c:pt idx="1706">
                  <c:v>41572</c:v>
                </c:pt>
                <c:pt idx="1707">
                  <c:v>41571</c:v>
                </c:pt>
                <c:pt idx="1708">
                  <c:v>41570</c:v>
                </c:pt>
                <c:pt idx="1709">
                  <c:v>41569</c:v>
                </c:pt>
                <c:pt idx="1710">
                  <c:v>41568</c:v>
                </c:pt>
                <c:pt idx="1711">
                  <c:v>41565</c:v>
                </c:pt>
                <c:pt idx="1712">
                  <c:v>41564</c:v>
                </c:pt>
                <c:pt idx="1713">
                  <c:v>41563</c:v>
                </c:pt>
                <c:pt idx="1714">
                  <c:v>41562</c:v>
                </c:pt>
                <c:pt idx="1715">
                  <c:v>41561</c:v>
                </c:pt>
                <c:pt idx="1716">
                  <c:v>41558</c:v>
                </c:pt>
                <c:pt idx="1717">
                  <c:v>41557</c:v>
                </c:pt>
                <c:pt idx="1718">
                  <c:v>41556</c:v>
                </c:pt>
                <c:pt idx="1719">
                  <c:v>41555</c:v>
                </c:pt>
                <c:pt idx="1720">
                  <c:v>41554</c:v>
                </c:pt>
                <c:pt idx="1721">
                  <c:v>41551</c:v>
                </c:pt>
                <c:pt idx="1722">
                  <c:v>41550</c:v>
                </c:pt>
                <c:pt idx="1723">
                  <c:v>41549</c:v>
                </c:pt>
                <c:pt idx="1724">
                  <c:v>41548</c:v>
                </c:pt>
                <c:pt idx="1725">
                  <c:v>41547</c:v>
                </c:pt>
                <c:pt idx="1726">
                  <c:v>41544</c:v>
                </c:pt>
                <c:pt idx="1727">
                  <c:v>41543</c:v>
                </c:pt>
                <c:pt idx="1728">
                  <c:v>41542</c:v>
                </c:pt>
                <c:pt idx="1729">
                  <c:v>41541</c:v>
                </c:pt>
                <c:pt idx="1730">
                  <c:v>41540</c:v>
                </c:pt>
                <c:pt idx="1731">
                  <c:v>41537</c:v>
                </c:pt>
                <c:pt idx="1732">
                  <c:v>41536</c:v>
                </c:pt>
                <c:pt idx="1733">
                  <c:v>41535</c:v>
                </c:pt>
                <c:pt idx="1734">
                  <c:v>41534</c:v>
                </c:pt>
                <c:pt idx="1735">
                  <c:v>41533</c:v>
                </c:pt>
                <c:pt idx="1736">
                  <c:v>41530</c:v>
                </c:pt>
                <c:pt idx="1737">
                  <c:v>41529</c:v>
                </c:pt>
                <c:pt idx="1738">
                  <c:v>41528</c:v>
                </c:pt>
                <c:pt idx="1739">
                  <c:v>41527</c:v>
                </c:pt>
                <c:pt idx="1740">
                  <c:v>41526</c:v>
                </c:pt>
                <c:pt idx="1741">
                  <c:v>41523</c:v>
                </c:pt>
                <c:pt idx="1742">
                  <c:v>41522</c:v>
                </c:pt>
                <c:pt idx="1743">
                  <c:v>41521</c:v>
                </c:pt>
                <c:pt idx="1744">
                  <c:v>41520</c:v>
                </c:pt>
                <c:pt idx="1745">
                  <c:v>41519</c:v>
                </c:pt>
                <c:pt idx="1746">
                  <c:v>41516</c:v>
                </c:pt>
                <c:pt idx="1747">
                  <c:v>41515</c:v>
                </c:pt>
                <c:pt idx="1748">
                  <c:v>41514</c:v>
                </c:pt>
                <c:pt idx="1749">
                  <c:v>41513</c:v>
                </c:pt>
                <c:pt idx="1750">
                  <c:v>41512</c:v>
                </c:pt>
                <c:pt idx="1751">
                  <c:v>41509</c:v>
                </c:pt>
                <c:pt idx="1752">
                  <c:v>41508</c:v>
                </c:pt>
                <c:pt idx="1753">
                  <c:v>41507</c:v>
                </c:pt>
                <c:pt idx="1754">
                  <c:v>41506</c:v>
                </c:pt>
                <c:pt idx="1755">
                  <c:v>41505</c:v>
                </c:pt>
                <c:pt idx="1756">
                  <c:v>41502</c:v>
                </c:pt>
                <c:pt idx="1757">
                  <c:v>41501</c:v>
                </c:pt>
                <c:pt idx="1758">
                  <c:v>41500</c:v>
                </c:pt>
                <c:pt idx="1759">
                  <c:v>41499</c:v>
                </c:pt>
                <c:pt idx="1760">
                  <c:v>41498</c:v>
                </c:pt>
                <c:pt idx="1761">
                  <c:v>41495</c:v>
                </c:pt>
                <c:pt idx="1762">
                  <c:v>41494</c:v>
                </c:pt>
                <c:pt idx="1763">
                  <c:v>41493</c:v>
                </c:pt>
                <c:pt idx="1764">
                  <c:v>41492</c:v>
                </c:pt>
                <c:pt idx="1765">
                  <c:v>41491</c:v>
                </c:pt>
                <c:pt idx="1766">
                  <c:v>41488</c:v>
                </c:pt>
                <c:pt idx="1767">
                  <c:v>41487</c:v>
                </c:pt>
                <c:pt idx="1768">
                  <c:v>41486</c:v>
                </c:pt>
                <c:pt idx="1769">
                  <c:v>41485</c:v>
                </c:pt>
                <c:pt idx="1770">
                  <c:v>41484</c:v>
                </c:pt>
                <c:pt idx="1771">
                  <c:v>41481</c:v>
                </c:pt>
                <c:pt idx="1772">
                  <c:v>41480</c:v>
                </c:pt>
                <c:pt idx="1773">
                  <c:v>41479</c:v>
                </c:pt>
                <c:pt idx="1774">
                  <c:v>41478</c:v>
                </c:pt>
                <c:pt idx="1775">
                  <c:v>41477</c:v>
                </c:pt>
                <c:pt idx="1776">
                  <c:v>41474</c:v>
                </c:pt>
                <c:pt idx="1777">
                  <c:v>41473</c:v>
                </c:pt>
                <c:pt idx="1778">
                  <c:v>41472</c:v>
                </c:pt>
                <c:pt idx="1779">
                  <c:v>41471</c:v>
                </c:pt>
                <c:pt idx="1780">
                  <c:v>41470</c:v>
                </c:pt>
                <c:pt idx="1781">
                  <c:v>41467</c:v>
                </c:pt>
                <c:pt idx="1782">
                  <c:v>41466</c:v>
                </c:pt>
                <c:pt idx="1783">
                  <c:v>41465</c:v>
                </c:pt>
                <c:pt idx="1784">
                  <c:v>41464</c:v>
                </c:pt>
                <c:pt idx="1785">
                  <c:v>41463</c:v>
                </c:pt>
                <c:pt idx="1786">
                  <c:v>41460</c:v>
                </c:pt>
                <c:pt idx="1787">
                  <c:v>41459</c:v>
                </c:pt>
                <c:pt idx="1788">
                  <c:v>41458</c:v>
                </c:pt>
                <c:pt idx="1789">
                  <c:v>41457</c:v>
                </c:pt>
                <c:pt idx="1790">
                  <c:v>41456</c:v>
                </c:pt>
                <c:pt idx="1791">
                  <c:v>41453</c:v>
                </c:pt>
                <c:pt idx="1792">
                  <c:v>41452</c:v>
                </c:pt>
                <c:pt idx="1793">
                  <c:v>41451</c:v>
                </c:pt>
                <c:pt idx="1794">
                  <c:v>41450</c:v>
                </c:pt>
                <c:pt idx="1795">
                  <c:v>41449</c:v>
                </c:pt>
                <c:pt idx="1796">
                  <c:v>41446</c:v>
                </c:pt>
                <c:pt idx="1797">
                  <c:v>41445</c:v>
                </c:pt>
                <c:pt idx="1798">
                  <c:v>41444</c:v>
                </c:pt>
                <c:pt idx="1799">
                  <c:v>41443</c:v>
                </c:pt>
                <c:pt idx="1800">
                  <c:v>41442</c:v>
                </c:pt>
                <c:pt idx="1801">
                  <c:v>41439</c:v>
                </c:pt>
                <c:pt idx="1802">
                  <c:v>41438</c:v>
                </c:pt>
                <c:pt idx="1803">
                  <c:v>41437</c:v>
                </c:pt>
                <c:pt idx="1804">
                  <c:v>41436</c:v>
                </c:pt>
                <c:pt idx="1805">
                  <c:v>41435</c:v>
                </c:pt>
                <c:pt idx="1806">
                  <c:v>41432</c:v>
                </c:pt>
                <c:pt idx="1807">
                  <c:v>41431</c:v>
                </c:pt>
                <c:pt idx="1808">
                  <c:v>41430</c:v>
                </c:pt>
                <c:pt idx="1809">
                  <c:v>41429</c:v>
                </c:pt>
                <c:pt idx="1810">
                  <c:v>41428</c:v>
                </c:pt>
                <c:pt idx="1811">
                  <c:v>41425</c:v>
                </c:pt>
                <c:pt idx="1812">
                  <c:v>41424</c:v>
                </c:pt>
                <c:pt idx="1813">
                  <c:v>41423</c:v>
                </c:pt>
                <c:pt idx="1814">
                  <c:v>41422</c:v>
                </c:pt>
                <c:pt idx="1815">
                  <c:v>41421</c:v>
                </c:pt>
                <c:pt idx="1816">
                  <c:v>41418</c:v>
                </c:pt>
                <c:pt idx="1817">
                  <c:v>41417</c:v>
                </c:pt>
                <c:pt idx="1818">
                  <c:v>41416</c:v>
                </c:pt>
                <c:pt idx="1819">
                  <c:v>41415</c:v>
                </c:pt>
                <c:pt idx="1820">
                  <c:v>41414</c:v>
                </c:pt>
                <c:pt idx="1821">
                  <c:v>41411</c:v>
                </c:pt>
                <c:pt idx="1822">
                  <c:v>41410</c:v>
                </c:pt>
                <c:pt idx="1823">
                  <c:v>41409</c:v>
                </c:pt>
                <c:pt idx="1824">
                  <c:v>41408</c:v>
                </c:pt>
                <c:pt idx="1825">
                  <c:v>41407</c:v>
                </c:pt>
                <c:pt idx="1826">
                  <c:v>41404</c:v>
                </c:pt>
                <c:pt idx="1827">
                  <c:v>41403</c:v>
                </c:pt>
                <c:pt idx="1828">
                  <c:v>41402</c:v>
                </c:pt>
                <c:pt idx="1829">
                  <c:v>41401</c:v>
                </c:pt>
                <c:pt idx="1830">
                  <c:v>41400</c:v>
                </c:pt>
                <c:pt idx="1831">
                  <c:v>41397</c:v>
                </c:pt>
                <c:pt idx="1832">
                  <c:v>41396</c:v>
                </c:pt>
                <c:pt idx="1833">
                  <c:v>41395</c:v>
                </c:pt>
                <c:pt idx="1834">
                  <c:v>41394</c:v>
                </c:pt>
                <c:pt idx="1835">
                  <c:v>41393</c:v>
                </c:pt>
                <c:pt idx="1836">
                  <c:v>41390</c:v>
                </c:pt>
                <c:pt idx="1837">
                  <c:v>41389</c:v>
                </c:pt>
                <c:pt idx="1838">
                  <c:v>41388</c:v>
                </c:pt>
                <c:pt idx="1839">
                  <c:v>41387</c:v>
                </c:pt>
                <c:pt idx="1840">
                  <c:v>41386</c:v>
                </c:pt>
                <c:pt idx="1841">
                  <c:v>41383</c:v>
                </c:pt>
                <c:pt idx="1842">
                  <c:v>41382</c:v>
                </c:pt>
                <c:pt idx="1843">
                  <c:v>41381</c:v>
                </c:pt>
                <c:pt idx="1844">
                  <c:v>41380</c:v>
                </c:pt>
                <c:pt idx="1845">
                  <c:v>41379</c:v>
                </c:pt>
                <c:pt idx="1846">
                  <c:v>41376</c:v>
                </c:pt>
                <c:pt idx="1847">
                  <c:v>41375</c:v>
                </c:pt>
                <c:pt idx="1848">
                  <c:v>41374</c:v>
                </c:pt>
                <c:pt idx="1849">
                  <c:v>41373</c:v>
                </c:pt>
                <c:pt idx="1850">
                  <c:v>41372</c:v>
                </c:pt>
                <c:pt idx="1851">
                  <c:v>41369</c:v>
                </c:pt>
                <c:pt idx="1852">
                  <c:v>41368</c:v>
                </c:pt>
                <c:pt idx="1853">
                  <c:v>41367</c:v>
                </c:pt>
                <c:pt idx="1854">
                  <c:v>41366</c:v>
                </c:pt>
                <c:pt idx="1855">
                  <c:v>41365</c:v>
                </c:pt>
                <c:pt idx="1856">
                  <c:v>41362</c:v>
                </c:pt>
                <c:pt idx="1857">
                  <c:v>41361</c:v>
                </c:pt>
                <c:pt idx="1858">
                  <c:v>41360</c:v>
                </c:pt>
                <c:pt idx="1859">
                  <c:v>41359</c:v>
                </c:pt>
                <c:pt idx="1860">
                  <c:v>41358</c:v>
                </c:pt>
                <c:pt idx="1861">
                  <c:v>41355</c:v>
                </c:pt>
                <c:pt idx="1862">
                  <c:v>41354</c:v>
                </c:pt>
                <c:pt idx="1863">
                  <c:v>41353</c:v>
                </c:pt>
                <c:pt idx="1864">
                  <c:v>41352</c:v>
                </c:pt>
                <c:pt idx="1865">
                  <c:v>41351</c:v>
                </c:pt>
                <c:pt idx="1866">
                  <c:v>41348</c:v>
                </c:pt>
                <c:pt idx="1867">
                  <c:v>41347</c:v>
                </c:pt>
                <c:pt idx="1868">
                  <c:v>41346</c:v>
                </c:pt>
                <c:pt idx="1869">
                  <c:v>41345</c:v>
                </c:pt>
                <c:pt idx="1870">
                  <c:v>41344</c:v>
                </c:pt>
                <c:pt idx="1871">
                  <c:v>41341</c:v>
                </c:pt>
                <c:pt idx="1872">
                  <c:v>41340</c:v>
                </c:pt>
                <c:pt idx="1873">
                  <c:v>41339</c:v>
                </c:pt>
                <c:pt idx="1874">
                  <c:v>41338</c:v>
                </c:pt>
                <c:pt idx="1875">
                  <c:v>41337</c:v>
                </c:pt>
                <c:pt idx="1876">
                  <c:v>41334</c:v>
                </c:pt>
                <c:pt idx="1877">
                  <c:v>41333</c:v>
                </c:pt>
                <c:pt idx="1878">
                  <c:v>41332</c:v>
                </c:pt>
                <c:pt idx="1879">
                  <c:v>41331</c:v>
                </c:pt>
                <c:pt idx="1880">
                  <c:v>41330</c:v>
                </c:pt>
                <c:pt idx="1881">
                  <c:v>41327</c:v>
                </c:pt>
                <c:pt idx="1882">
                  <c:v>41326</c:v>
                </c:pt>
                <c:pt idx="1883">
                  <c:v>41325</c:v>
                </c:pt>
                <c:pt idx="1884">
                  <c:v>41324</c:v>
                </c:pt>
                <c:pt idx="1885">
                  <c:v>41323</c:v>
                </c:pt>
                <c:pt idx="1886">
                  <c:v>41320</c:v>
                </c:pt>
                <c:pt idx="1887">
                  <c:v>41319</c:v>
                </c:pt>
                <c:pt idx="1888">
                  <c:v>41318</c:v>
                </c:pt>
                <c:pt idx="1889">
                  <c:v>41317</c:v>
                </c:pt>
                <c:pt idx="1890">
                  <c:v>41316</c:v>
                </c:pt>
                <c:pt idx="1891">
                  <c:v>41313</c:v>
                </c:pt>
                <c:pt idx="1892">
                  <c:v>41312</c:v>
                </c:pt>
                <c:pt idx="1893">
                  <c:v>41311</c:v>
                </c:pt>
                <c:pt idx="1894">
                  <c:v>41310</c:v>
                </c:pt>
                <c:pt idx="1895">
                  <c:v>41309</c:v>
                </c:pt>
                <c:pt idx="1896">
                  <c:v>41306</c:v>
                </c:pt>
                <c:pt idx="1897">
                  <c:v>41305</c:v>
                </c:pt>
                <c:pt idx="1898">
                  <c:v>41304</c:v>
                </c:pt>
                <c:pt idx="1899">
                  <c:v>41303</c:v>
                </c:pt>
                <c:pt idx="1900">
                  <c:v>41302</c:v>
                </c:pt>
                <c:pt idx="1901">
                  <c:v>41299</c:v>
                </c:pt>
                <c:pt idx="1902">
                  <c:v>41298</c:v>
                </c:pt>
                <c:pt idx="1903">
                  <c:v>41297</c:v>
                </c:pt>
                <c:pt idx="1904">
                  <c:v>41296</c:v>
                </c:pt>
                <c:pt idx="1905">
                  <c:v>41295</c:v>
                </c:pt>
                <c:pt idx="1906">
                  <c:v>41292</c:v>
                </c:pt>
                <c:pt idx="1907">
                  <c:v>41291</c:v>
                </c:pt>
                <c:pt idx="1908">
                  <c:v>41290</c:v>
                </c:pt>
                <c:pt idx="1909">
                  <c:v>41289</c:v>
                </c:pt>
                <c:pt idx="1910">
                  <c:v>41288</c:v>
                </c:pt>
                <c:pt idx="1911">
                  <c:v>41285</c:v>
                </c:pt>
                <c:pt idx="1912">
                  <c:v>41284</c:v>
                </c:pt>
                <c:pt idx="1913">
                  <c:v>41283</c:v>
                </c:pt>
                <c:pt idx="1914">
                  <c:v>41282</c:v>
                </c:pt>
                <c:pt idx="1915">
                  <c:v>41281</c:v>
                </c:pt>
                <c:pt idx="1916">
                  <c:v>41278</c:v>
                </c:pt>
                <c:pt idx="1917">
                  <c:v>41277</c:v>
                </c:pt>
                <c:pt idx="1918">
                  <c:v>41276</c:v>
                </c:pt>
                <c:pt idx="1919">
                  <c:v>41275</c:v>
                </c:pt>
                <c:pt idx="1920">
                  <c:v>41274</c:v>
                </c:pt>
                <c:pt idx="1921">
                  <c:v>41271</c:v>
                </c:pt>
                <c:pt idx="1922">
                  <c:v>41270</c:v>
                </c:pt>
                <c:pt idx="1923">
                  <c:v>41269</c:v>
                </c:pt>
                <c:pt idx="1924">
                  <c:v>41268</c:v>
                </c:pt>
                <c:pt idx="1925">
                  <c:v>41267</c:v>
                </c:pt>
                <c:pt idx="1926">
                  <c:v>41264</c:v>
                </c:pt>
                <c:pt idx="1927">
                  <c:v>41263</c:v>
                </c:pt>
                <c:pt idx="1928">
                  <c:v>41262</c:v>
                </c:pt>
                <c:pt idx="1929">
                  <c:v>41261</c:v>
                </c:pt>
                <c:pt idx="1930">
                  <c:v>41260</c:v>
                </c:pt>
                <c:pt idx="1931">
                  <c:v>41257</c:v>
                </c:pt>
                <c:pt idx="1932">
                  <c:v>41256</c:v>
                </c:pt>
                <c:pt idx="1933">
                  <c:v>41255</c:v>
                </c:pt>
                <c:pt idx="1934">
                  <c:v>41254</c:v>
                </c:pt>
                <c:pt idx="1935">
                  <c:v>41253</c:v>
                </c:pt>
                <c:pt idx="1936">
                  <c:v>41250</c:v>
                </c:pt>
                <c:pt idx="1937">
                  <c:v>41249</c:v>
                </c:pt>
                <c:pt idx="1938">
                  <c:v>41248</c:v>
                </c:pt>
                <c:pt idx="1939">
                  <c:v>41247</c:v>
                </c:pt>
                <c:pt idx="1940">
                  <c:v>41246</c:v>
                </c:pt>
                <c:pt idx="1941">
                  <c:v>41243</c:v>
                </c:pt>
                <c:pt idx="1942">
                  <c:v>41242</c:v>
                </c:pt>
                <c:pt idx="1943">
                  <c:v>41241</c:v>
                </c:pt>
                <c:pt idx="1944">
                  <c:v>41240</c:v>
                </c:pt>
                <c:pt idx="1945">
                  <c:v>41239</c:v>
                </c:pt>
                <c:pt idx="1946">
                  <c:v>41236</c:v>
                </c:pt>
                <c:pt idx="1947">
                  <c:v>41235</c:v>
                </c:pt>
                <c:pt idx="1948">
                  <c:v>41234</c:v>
                </c:pt>
                <c:pt idx="1949">
                  <c:v>41233</c:v>
                </c:pt>
                <c:pt idx="1950">
                  <c:v>41232</c:v>
                </c:pt>
                <c:pt idx="1951">
                  <c:v>41229</c:v>
                </c:pt>
                <c:pt idx="1952">
                  <c:v>41228</c:v>
                </c:pt>
                <c:pt idx="1953">
                  <c:v>41227</c:v>
                </c:pt>
                <c:pt idx="1954">
                  <c:v>41226</c:v>
                </c:pt>
                <c:pt idx="1955">
                  <c:v>41225</c:v>
                </c:pt>
                <c:pt idx="1956">
                  <c:v>41222</c:v>
                </c:pt>
                <c:pt idx="1957">
                  <c:v>41221</c:v>
                </c:pt>
                <c:pt idx="1958">
                  <c:v>41220</c:v>
                </c:pt>
                <c:pt idx="1959">
                  <c:v>41219</c:v>
                </c:pt>
                <c:pt idx="1960">
                  <c:v>41218</c:v>
                </c:pt>
                <c:pt idx="1961">
                  <c:v>41215</c:v>
                </c:pt>
                <c:pt idx="1962">
                  <c:v>41214</c:v>
                </c:pt>
                <c:pt idx="1963">
                  <c:v>41213</c:v>
                </c:pt>
                <c:pt idx="1964">
                  <c:v>41212</c:v>
                </c:pt>
                <c:pt idx="1965">
                  <c:v>41211</c:v>
                </c:pt>
                <c:pt idx="1966">
                  <c:v>41208</c:v>
                </c:pt>
                <c:pt idx="1967">
                  <c:v>41207</c:v>
                </c:pt>
                <c:pt idx="1968">
                  <c:v>41206</c:v>
                </c:pt>
                <c:pt idx="1969">
                  <c:v>41205</c:v>
                </c:pt>
                <c:pt idx="1970">
                  <c:v>41204</c:v>
                </c:pt>
                <c:pt idx="1971">
                  <c:v>41201</c:v>
                </c:pt>
                <c:pt idx="1972">
                  <c:v>41200</c:v>
                </c:pt>
                <c:pt idx="1973">
                  <c:v>41199</c:v>
                </c:pt>
                <c:pt idx="1974">
                  <c:v>41198</c:v>
                </c:pt>
                <c:pt idx="1975">
                  <c:v>41197</c:v>
                </c:pt>
                <c:pt idx="1976">
                  <c:v>41194</c:v>
                </c:pt>
                <c:pt idx="1977">
                  <c:v>41193</c:v>
                </c:pt>
                <c:pt idx="1978">
                  <c:v>41192</c:v>
                </c:pt>
                <c:pt idx="1979">
                  <c:v>41191</c:v>
                </c:pt>
                <c:pt idx="1980">
                  <c:v>41190</c:v>
                </c:pt>
                <c:pt idx="1981">
                  <c:v>41187</c:v>
                </c:pt>
                <c:pt idx="1982">
                  <c:v>41186</c:v>
                </c:pt>
                <c:pt idx="1983">
                  <c:v>41185</c:v>
                </c:pt>
                <c:pt idx="1984">
                  <c:v>41184</c:v>
                </c:pt>
                <c:pt idx="1985">
                  <c:v>41183</c:v>
                </c:pt>
                <c:pt idx="1986">
                  <c:v>41180</c:v>
                </c:pt>
                <c:pt idx="1987">
                  <c:v>41179</c:v>
                </c:pt>
                <c:pt idx="1988">
                  <c:v>41178</c:v>
                </c:pt>
                <c:pt idx="1989">
                  <c:v>41177</c:v>
                </c:pt>
                <c:pt idx="1990">
                  <c:v>41176</c:v>
                </c:pt>
                <c:pt idx="1991">
                  <c:v>41173</c:v>
                </c:pt>
                <c:pt idx="1992">
                  <c:v>41172</c:v>
                </c:pt>
                <c:pt idx="1993">
                  <c:v>41171</c:v>
                </c:pt>
                <c:pt idx="1994">
                  <c:v>41170</c:v>
                </c:pt>
                <c:pt idx="1995">
                  <c:v>41169</c:v>
                </c:pt>
                <c:pt idx="1996">
                  <c:v>41166</c:v>
                </c:pt>
                <c:pt idx="1997">
                  <c:v>41165</c:v>
                </c:pt>
                <c:pt idx="1998">
                  <c:v>41164</c:v>
                </c:pt>
                <c:pt idx="1999">
                  <c:v>41163</c:v>
                </c:pt>
                <c:pt idx="2000">
                  <c:v>41162</c:v>
                </c:pt>
                <c:pt idx="2001">
                  <c:v>41159</c:v>
                </c:pt>
                <c:pt idx="2002">
                  <c:v>41158</c:v>
                </c:pt>
                <c:pt idx="2003">
                  <c:v>41157</c:v>
                </c:pt>
                <c:pt idx="2004">
                  <c:v>41156</c:v>
                </c:pt>
                <c:pt idx="2005">
                  <c:v>41155</c:v>
                </c:pt>
                <c:pt idx="2006">
                  <c:v>41152</c:v>
                </c:pt>
                <c:pt idx="2007">
                  <c:v>41151</c:v>
                </c:pt>
                <c:pt idx="2008">
                  <c:v>41150</c:v>
                </c:pt>
                <c:pt idx="2009">
                  <c:v>41149</c:v>
                </c:pt>
                <c:pt idx="2010">
                  <c:v>41148</c:v>
                </c:pt>
                <c:pt idx="2011">
                  <c:v>41145</c:v>
                </c:pt>
                <c:pt idx="2012">
                  <c:v>41144</c:v>
                </c:pt>
                <c:pt idx="2013">
                  <c:v>41143</c:v>
                </c:pt>
                <c:pt idx="2014">
                  <c:v>41142</c:v>
                </c:pt>
                <c:pt idx="2015">
                  <c:v>41141</c:v>
                </c:pt>
                <c:pt idx="2016">
                  <c:v>41138</c:v>
                </c:pt>
                <c:pt idx="2017">
                  <c:v>41137</c:v>
                </c:pt>
                <c:pt idx="2018">
                  <c:v>41136</c:v>
                </c:pt>
                <c:pt idx="2019">
                  <c:v>41135</c:v>
                </c:pt>
                <c:pt idx="2020">
                  <c:v>41134</c:v>
                </c:pt>
                <c:pt idx="2021">
                  <c:v>41131</c:v>
                </c:pt>
                <c:pt idx="2022">
                  <c:v>41130</c:v>
                </c:pt>
                <c:pt idx="2023">
                  <c:v>41129</c:v>
                </c:pt>
                <c:pt idx="2024">
                  <c:v>41128</c:v>
                </c:pt>
                <c:pt idx="2025">
                  <c:v>41127</c:v>
                </c:pt>
                <c:pt idx="2026">
                  <c:v>41124</c:v>
                </c:pt>
                <c:pt idx="2027">
                  <c:v>41123</c:v>
                </c:pt>
                <c:pt idx="2028">
                  <c:v>41122</c:v>
                </c:pt>
                <c:pt idx="2029">
                  <c:v>41121</c:v>
                </c:pt>
                <c:pt idx="2030">
                  <c:v>41120</c:v>
                </c:pt>
                <c:pt idx="2031">
                  <c:v>41117</c:v>
                </c:pt>
                <c:pt idx="2032">
                  <c:v>41116</c:v>
                </c:pt>
                <c:pt idx="2033">
                  <c:v>41115</c:v>
                </c:pt>
                <c:pt idx="2034">
                  <c:v>41114</c:v>
                </c:pt>
                <c:pt idx="2035">
                  <c:v>41113</c:v>
                </c:pt>
                <c:pt idx="2036">
                  <c:v>41110</c:v>
                </c:pt>
                <c:pt idx="2037">
                  <c:v>41109</c:v>
                </c:pt>
                <c:pt idx="2038">
                  <c:v>41108</c:v>
                </c:pt>
                <c:pt idx="2039">
                  <c:v>41107</c:v>
                </c:pt>
                <c:pt idx="2040">
                  <c:v>41106</c:v>
                </c:pt>
                <c:pt idx="2041">
                  <c:v>41103</c:v>
                </c:pt>
                <c:pt idx="2042">
                  <c:v>41102</c:v>
                </c:pt>
                <c:pt idx="2043">
                  <c:v>41101</c:v>
                </c:pt>
                <c:pt idx="2044">
                  <c:v>41100</c:v>
                </c:pt>
                <c:pt idx="2045">
                  <c:v>41099</c:v>
                </c:pt>
                <c:pt idx="2046">
                  <c:v>41096</c:v>
                </c:pt>
                <c:pt idx="2047">
                  <c:v>41095</c:v>
                </c:pt>
                <c:pt idx="2048">
                  <c:v>41094</c:v>
                </c:pt>
                <c:pt idx="2049">
                  <c:v>41093</c:v>
                </c:pt>
                <c:pt idx="2050">
                  <c:v>41092</c:v>
                </c:pt>
                <c:pt idx="2051">
                  <c:v>41089</c:v>
                </c:pt>
                <c:pt idx="2052">
                  <c:v>41088</c:v>
                </c:pt>
                <c:pt idx="2053">
                  <c:v>41087</c:v>
                </c:pt>
                <c:pt idx="2054">
                  <c:v>41086</c:v>
                </c:pt>
                <c:pt idx="2055">
                  <c:v>41085</c:v>
                </c:pt>
                <c:pt idx="2056">
                  <c:v>41082</c:v>
                </c:pt>
                <c:pt idx="2057">
                  <c:v>41081</c:v>
                </c:pt>
                <c:pt idx="2058">
                  <c:v>41080</c:v>
                </c:pt>
                <c:pt idx="2059">
                  <c:v>41079</c:v>
                </c:pt>
                <c:pt idx="2060">
                  <c:v>41078</c:v>
                </c:pt>
                <c:pt idx="2061">
                  <c:v>41075</c:v>
                </c:pt>
                <c:pt idx="2062">
                  <c:v>41074</c:v>
                </c:pt>
                <c:pt idx="2063">
                  <c:v>41073</c:v>
                </c:pt>
                <c:pt idx="2064">
                  <c:v>41072</c:v>
                </c:pt>
                <c:pt idx="2065">
                  <c:v>41071</c:v>
                </c:pt>
                <c:pt idx="2066">
                  <c:v>41068</c:v>
                </c:pt>
                <c:pt idx="2067">
                  <c:v>41067</c:v>
                </c:pt>
                <c:pt idx="2068">
                  <c:v>41066</c:v>
                </c:pt>
                <c:pt idx="2069">
                  <c:v>41065</c:v>
                </c:pt>
                <c:pt idx="2070">
                  <c:v>41064</c:v>
                </c:pt>
                <c:pt idx="2071">
                  <c:v>41061</c:v>
                </c:pt>
                <c:pt idx="2072">
                  <c:v>41060</c:v>
                </c:pt>
                <c:pt idx="2073">
                  <c:v>41059</c:v>
                </c:pt>
                <c:pt idx="2074">
                  <c:v>41058</c:v>
                </c:pt>
                <c:pt idx="2075">
                  <c:v>41057</c:v>
                </c:pt>
                <c:pt idx="2076">
                  <c:v>41054</c:v>
                </c:pt>
                <c:pt idx="2077">
                  <c:v>41053</c:v>
                </c:pt>
                <c:pt idx="2078">
                  <c:v>41052</c:v>
                </c:pt>
                <c:pt idx="2079">
                  <c:v>41051</c:v>
                </c:pt>
                <c:pt idx="2080">
                  <c:v>41050</c:v>
                </c:pt>
                <c:pt idx="2081">
                  <c:v>41047</c:v>
                </c:pt>
                <c:pt idx="2082">
                  <c:v>41046</c:v>
                </c:pt>
                <c:pt idx="2083">
                  <c:v>41045</c:v>
                </c:pt>
                <c:pt idx="2084">
                  <c:v>41044</c:v>
                </c:pt>
                <c:pt idx="2085">
                  <c:v>41043</c:v>
                </c:pt>
                <c:pt idx="2086">
                  <c:v>41040</c:v>
                </c:pt>
                <c:pt idx="2087">
                  <c:v>41039</c:v>
                </c:pt>
                <c:pt idx="2088">
                  <c:v>41038</c:v>
                </c:pt>
                <c:pt idx="2089">
                  <c:v>41037</c:v>
                </c:pt>
                <c:pt idx="2090">
                  <c:v>41036</c:v>
                </c:pt>
                <c:pt idx="2091">
                  <c:v>41033</c:v>
                </c:pt>
                <c:pt idx="2092">
                  <c:v>41032</c:v>
                </c:pt>
                <c:pt idx="2093">
                  <c:v>41031</c:v>
                </c:pt>
                <c:pt idx="2094">
                  <c:v>41030</c:v>
                </c:pt>
                <c:pt idx="2095">
                  <c:v>41029</c:v>
                </c:pt>
                <c:pt idx="2096">
                  <c:v>41026</c:v>
                </c:pt>
                <c:pt idx="2097">
                  <c:v>41025</c:v>
                </c:pt>
                <c:pt idx="2098">
                  <c:v>41024</c:v>
                </c:pt>
                <c:pt idx="2099">
                  <c:v>41023</c:v>
                </c:pt>
                <c:pt idx="2100">
                  <c:v>41022</c:v>
                </c:pt>
                <c:pt idx="2101">
                  <c:v>41019</c:v>
                </c:pt>
                <c:pt idx="2102">
                  <c:v>41018</c:v>
                </c:pt>
                <c:pt idx="2103">
                  <c:v>41017</c:v>
                </c:pt>
                <c:pt idx="2104">
                  <c:v>41016</c:v>
                </c:pt>
                <c:pt idx="2105">
                  <c:v>41015</c:v>
                </c:pt>
                <c:pt idx="2106">
                  <c:v>41012</c:v>
                </c:pt>
                <c:pt idx="2107">
                  <c:v>41011</c:v>
                </c:pt>
                <c:pt idx="2108">
                  <c:v>41010</c:v>
                </c:pt>
                <c:pt idx="2109">
                  <c:v>41009</c:v>
                </c:pt>
                <c:pt idx="2110">
                  <c:v>41008</c:v>
                </c:pt>
                <c:pt idx="2111">
                  <c:v>41005</c:v>
                </c:pt>
                <c:pt idx="2112">
                  <c:v>41004</c:v>
                </c:pt>
                <c:pt idx="2113">
                  <c:v>41003</c:v>
                </c:pt>
                <c:pt idx="2114">
                  <c:v>41002</c:v>
                </c:pt>
                <c:pt idx="2115">
                  <c:v>41001</c:v>
                </c:pt>
                <c:pt idx="2116">
                  <c:v>40998</c:v>
                </c:pt>
                <c:pt idx="2117">
                  <c:v>40997</c:v>
                </c:pt>
                <c:pt idx="2118">
                  <c:v>40996</c:v>
                </c:pt>
                <c:pt idx="2119">
                  <c:v>40995</c:v>
                </c:pt>
                <c:pt idx="2120">
                  <c:v>40994</c:v>
                </c:pt>
                <c:pt idx="2121">
                  <c:v>40991</c:v>
                </c:pt>
                <c:pt idx="2122">
                  <c:v>40990</c:v>
                </c:pt>
                <c:pt idx="2123">
                  <c:v>40989</c:v>
                </c:pt>
                <c:pt idx="2124">
                  <c:v>40988</c:v>
                </c:pt>
                <c:pt idx="2125">
                  <c:v>40987</c:v>
                </c:pt>
                <c:pt idx="2126">
                  <c:v>40984</c:v>
                </c:pt>
                <c:pt idx="2127">
                  <c:v>40983</c:v>
                </c:pt>
                <c:pt idx="2128">
                  <c:v>40982</c:v>
                </c:pt>
                <c:pt idx="2129">
                  <c:v>40981</c:v>
                </c:pt>
                <c:pt idx="2130">
                  <c:v>40980</c:v>
                </c:pt>
                <c:pt idx="2131">
                  <c:v>40977</c:v>
                </c:pt>
                <c:pt idx="2132">
                  <c:v>40976</c:v>
                </c:pt>
                <c:pt idx="2133">
                  <c:v>40975</c:v>
                </c:pt>
                <c:pt idx="2134">
                  <c:v>40974</c:v>
                </c:pt>
                <c:pt idx="2135">
                  <c:v>40973</c:v>
                </c:pt>
                <c:pt idx="2136">
                  <c:v>40970</c:v>
                </c:pt>
                <c:pt idx="2137">
                  <c:v>40969</c:v>
                </c:pt>
                <c:pt idx="2138">
                  <c:v>40968</c:v>
                </c:pt>
                <c:pt idx="2139">
                  <c:v>40967</c:v>
                </c:pt>
                <c:pt idx="2140">
                  <c:v>40966</c:v>
                </c:pt>
                <c:pt idx="2141">
                  <c:v>40963</c:v>
                </c:pt>
                <c:pt idx="2142">
                  <c:v>40962</c:v>
                </c:pt>
                <c:pt idx="2143">
                  <c:v>40961</c:v>
                </c:pt>
                <c:pt idx="2144">
                  <c:v>40960</c:v>
                </c:pt>
                <c:pt idx="2145">
                  <c:v>40959</c:v>
                </c:pt>
                <c:pt idx="2146">
                  <c:v>40956</c:v>
                </c:pt>
                <c:pt idx="2147">
                  <c:v>40955</c:v>
                </c:pt>
                <c:pt idx="2148">
                  <c:v>40954</c:v>
                </c:pt>
                <c:pt idx="2149">
                  <c:v>40953</c:v>
                </c:pt>
                <c:pt idx="2150">
                  <c:v>40952</c:v>
                </c:pt>
                <c:pt idx="2151">
                  <c:v>40949</c:v>
                </c:pt>
                <c:pt idx="2152">
                  <c:v>40948</c:v>
                </c:pt>
                <c:pt idx="2153">
                  <c:v>40947</c:v>
                </c:pt>
                <c:pt idx="2154">
                  <c:v>40946</c:v>
                </c:pt>
                <c:pt idx="2155">
                  <c:v>40945</c:v>
                </c:pt>
                <c:pt idx="2156">
                  <c:v>40942</c:v>
                </c:pt>
                <c:pt idx="2157">
                  <c:v>40941</c:v>
                </c:pt>
                <c:pt idx="2158">
                  <c:v>40940</c:v>
                </c:pt>
                <c:pt idx="2159">
                  <c:v>40939</c:v>
                </c:pt>
                <c:pt idx="2160">
                  <c:v>40938</c:v>
                </c:pt>
                <c:pt idx="2161">
                  <c:v>40935</c:v>
                </c:pt>
                <c:pt idx="2162">
                  <c:v>40934</c:v>
                </c:pt>
                <c:pt idx="2163">
                  <c:v>40933</c:v>
                </c:pt>
                <c:pt idx="2164">
                  <c:v>40932</c:v>
                </c:pt>
                <c:pt idx="2165">
                  <c:v>40931</c:v>
                </c:pt>
                <c:pt idx="2166">
                  <c:v>40928</c:v>
                </c:pt>
                <c:pt idx="2167">
                  <c:v>40927</c:v>
                </c:pt>
                <c:pt idx="2168">
                  <c:v>40926</c:v>
                </c:pt>
                <c:pt idx="2169">
                  <c:v>40925</c:v>
                </c:pt>
                <c:pt idx="2170">
                  <c:v>40924</c:v>
                </c:pt>
                <c:pt idx="2171">
                  <c:v>40921</c:v>
                </c:pt>
                <c:pt idx="2172">
                  <c:v>40920</c:v>
                </c:pt>
                <c:pt idx="2173">
                  <c:v>40919</c:v>
                </c:pt>
                <c:pt idx="2174">
                  <c:v>40918</c:v>
                </c:pt>
                <c:pt idx="2175">
                  <c:v>40917</c:v>
                </c:pt>
                <c:pt idx="2176">
                  <c:v>40914</c:v>
                </c:pt>
                <c:pt idx="2177">
                  <c:v>40913</c:v>
                </c:pt>
                <c:pt idx="2178">
                  <c:v>40912</c:v>
                </c:pt>
                <c:pt idx="2179">
                  <c:v>40911</c:v>
                </c:pt>
                <c:pt idx="2180">
                  <c:v>40910</c:v>
                </c:pt>
                <c:pt idx="2181">
                  <c:v>40907</c:v>
                </c:pt>
                <c:pt idx="2182">
                  <c:v>40906</c:v>
                </c:pt>
                <c:pt idx="2183">
                  <c:v>40905</c:v>
                </c:pt>
                <c:pt idx="2184">
                  <c:v>40904</c:v>
                </c:pt>
                <c:pt idx="2185">
                  <c:v>40903</c:v>
                </c:pt>
                <c:pt idx="2186">
                  <c:v>40900</c:v>
                </c:pt>
                <c:pt idx="2187">
                  <c:v>40899</c:v>
                </c:pt>
                <c:pt idx="2188">
                  <c:v>40898</c:v>
                </c:pt>
                <c:pt idx="2189">
                  <c:v>40897</c:v>
                </c:pt>
                <c:pt idx="2190">
                  <c:v>40896</c:v>
                </c:pt>
                <c:pt idx="2191">
                  <c:v>40893</c:v>
                </c:pt>
                <c:pt idx="2192">
                  <c:v>40892</c:v>
                </c:pt>
                <c:pt idx="2193">
                  <c:v>40891</c:v>
                </c:pt>
                <c:pt idx="2194">
                  <c:v>40890</c:v>
                </c:pt>
                <c:pt idx="2195">
                  <c:v>40889</c:v>
                </c:pt>
                <c:pt idx="2196">
                  <c:v>40886</c:v>
                </c:pt>
                <c:pt idx="2197">
                  <c:v>40885</c:v>
                </c:pt>
                <c:pt idx="2198">
                  <c:v>40884</c:v>
                </c:pt>
                <c:pt idx="2199">
                  <c:v>40883</c:v>
                </c:pt>
                <c:pt idx="2200">
                  <c:v>40882</c:v>
                </c:pt>
                <c:pt idx="2201">
                  <c:v>40879</c:v>
                </c:pt>
                <c:pt idx="2202">
                  <c:v>40878</c:v>
                </c:pt>
                <c:pt idx="2203">
                  <c:v>40877</c:v>
                </c:pt>
                <c:pt idx="2204">
                  <c:v>40876</c:v>
                </c:pt>
                <c:pt idx="2205">
                  <c:v>40875</c:v>
                </c:pt>
                <c:pt idx="2206">
                  <c:v>40872</c:v>
                </c:pt>
                <c:pt idx="2207">
                  <c:v>40871</c:v>
                </c:pt>
                <c:pt idx="2208">
                  <c:v>40870</c:v>
                </c:pt>
                <c:pt idx="2209">
                  <c:v>40869</c:v>
                </c:pt>
                <c:pt idx="2210">
                  <c:v>40868</c:v>
                </c:pt>
                <c:pt idx="2211">
                  <c:v>40865</c:v>
                </c:pt>
                <c:pt idx="2212">
                  <c:v>40864</c:v>
                </c:pt>
                <c:pt idx="2213">
                  <c:v>40863</c:v>
                </c:pt>
                <c:pt idx="2214">
                  <c:v>40862</c:v>
                </c:pt>
                <c:pt idx="2215">
                  <c:v>40861</c:v>
                </c:pt>
                <c:pt idx="2216">
                  <c:v>40858</c:v>
                </c:pt>
                <c:pt idx="2217">
                  <c:v>40857</c:v>
                </c:pt>
                <c:pt idx="2218">
                  <c:v>40856</c:v>
                </c:pt>
                <c:pt idx="2219">
                  <c:v>40855</c:v>
                </c:pt>
                <c:pt idx="2220">
                  <c:v>40854</c:v>
                </c:pt>
                <c:pt idx="2221">
                  <c:v>40851</c:v>
                </c:pt>
                <c:pt idx="2222">
                  <c:v>40850</c:v>
                </c:pt>
                <c:pt idx="2223">
                  <c:v>40849</c:v>
                </c:pt>
                <c:pt idx="2224">
                  <c:v>40848</c:v>
                </c:pt>
                <c:pt idx="2225">
                  <c:v>40847</c:v>
                </c:pt>
                <c:pt idx="2226">
                  <c:v>40844</c:v>
                </c:pt>
                <c:pt idx="2227">
                  <c:v>40843</c:v>
                </c:pt>
                <c:pt idx="2228">
                  <c:v>40842</c:v>
                </c:pt>
                <c:pt idx="2229">
                  <c:v>40841</c:v>
                </c:pt>
                <c:pt idx="2230">
                  <c:v>40840</c:v>
                </c:pt>
                <c:pt idx="2231">
                  <c:v>40837</c:v>
                </c:pt>
                <c:pt idx="2232">
                  <c:v>40836</c:v>
                </c:pt>
                <c:pt idx="2233">
                  <c:v>40835</c:v>
                </c:pt>
                <c:pt idx="2234">
                  <c:v>40834</c:v>
                </c:pt>
                <c:pt idx="2235">
                  <c:v>40833</c:v>
                </c:pt>
                <c:pt idx="2236">
                  <c:v>40830</c:v>
                </c:pt>
                <c:pt idx="2237">
                  <c:v>40829</c:v>
                </c:pt>
                <c:pt idx="2238">
                  <c:v>40828</c:v>
                </c:pt>
                <c:pt idx="2239">
                  <c:v>40827</c:v>
                </c:pt>
                <c:pt idx="2240">
                  <c:v>40826</c:v>
                </c:pt>
                <c:pt idx="2241">
                  <c:v>40823</c:v>
                </c:pt>
                <c:pt idx="2242">
                  <c:v>40822</c:v>
                </c:pt>
                <c:pt idx="2243">
                  <c:v>40821</c:v>
                </c:pt>
                <c:pt idx="2244">
                  <c:v>40820</c:v>
                </c:pt>
                <c:pt idx="2245">
                  <c:v>40819</c:v>
                </c:pt>
                <c:pt idx="2246">
                  <c:v>40816</c:v>
                </c:pt>
                <c:pt idx="2247">
                  <c:v>40815</c:v>
                </c:pt>
                <c:pt idx="2248">
                  <c:v>40814</c:v>
                </c:pt>
                <c:pt idx="2249">
                  <c:v>40813</c:v>
                </c:pt>
                <c:pt idx="2250">
                  <c:v>40812</c:v>
                </c:pt>
                <c:pt idx="2251">
                  <c:v>40809</c:v>
                </c:pt>
                <c:pt idx="2252">
                  <c:v>40808</c:v>
                </c:pt>
                <c:pt idx="2253">
                  <c:v>40807</c:v>
                </c:pt>
                <c:pt idx="2254">
                  <c:v>40806</c:v>
                </c:pt>
                <c:pt idx="2255">
                  <c:v>40805</c:v>
                </c:pt>
                <c:pt idx="2256">
                  <c:v>40802</c:v>
                </c:pt>
                <c:pt idx="2257">
                  <c:v>40801</c:v>
                </c:pt>
                <c:pt idx="2258">
                  <c:v>40800</c:v>
                </c:pt>
                <c:pt idx="2259">
                  <c:v>40799</c:v>
                </c:pt>
                <c:pt idx="2260">
                  <c:v>40798</c:v>
                </c:pt>
                <c:pt idx="2261">
                  <c:v>40795</c:v>
                </c:pt>
                <c:pt idx="2262">
                  <c:v>40794</c:v>
                </c:pt>
                <c:pt idx="2263">
                  <c:v>40793</c:v>
                </c:pt>
                <c:pt idx="2264">
                  <c:v>40792</c:v>
                </c:pt>
                <c:pt idx="2265">
                  <c:v>40791</c:v>
                </c:pt>
                <c:pt idx="2266">
                  <c:v>40788</c:v>
                </c:pt>
                <c:pt idx="2267">
                  <c:v>40787</c:v>
                </c:pt>
                <c:pt idx="2268">
                  <c:v>40786</c:v>
                </c:pt>
                <c:pt idx="2269">
                  <c:v>40785</c:v>
                </c:pt>
                <c:pt idx="2270">
                  <c:v>40784</c:v>
                </c:pt>
                <c:pt idx="2271">
                  <c:v>40781</c:v>
                </c:pt>
                <c:pt idx="2272">
                  <c:v>40780</c:v>
                </c:pt>
                <c:pt idx="2273">
                  <c:v>40779</c:v>
                </c:pt>
                <c:pt idx="2274">
                  <c:v>40778</c:v>
                </c:pt>
                <c:pt idx="2275">
                  <c:v>40777</c:v>
                </c:pt>
                <c:pt idx="2276">
                  <c:v>40774</c:v>
                </c:pt>
                <c:pt idx="2277">
                  <c:v>40773</c:v>
                </c:pt>
                <c:pt idx="2278">
                  <c:v>40772</c:v>
                </c:pt>
                <c:pt idx="2279">
                  <c:v>40771</c:v>
                </c:pt>
                <c:pt idx="2280">
                  <c:v>40770</c:v>
                </c:pt>
                <c:pt idx="2281">
                  <c:v>40767</c:v>
                </c:pt>
                <c:pt idx="2282">
                  <c:v>40766</c:v>
                </c:pt>
                <c:pt idx="2283">
                  <c:v>40765</c:v>
                </c:pt>
                <c:pt idx="2284">
                  <c:v>40764</c:v>
                </c:pt>
                <c:pt idx="2285">
                  <c:v>40763</c:v>
                </c:pt>
                <c:pt idx="2286">
                  <c:v>40760</c:v>
                </c:pt>
                <c:pt idx="2287">
                  <c:v>40759</c:v>
                </c:pt>
                <c:pt idx="2288">
                  <c:v>40758</c:v>
                </c:pt>
                <c:pt idx="2289">
                  <c:v>40757</c:v>
                </c:pt>
                <c:pt idx="2290">
                  <c:v>40756</c:v>
                </c:pt>
                <c:pt idx="2291">
                  <c:v>40753</c:v>
                </c:pt>
                <c:pt idx="2292">
                  <c:v>40752</c:v>
                </c:pt>
                <c:pt idx="2293">
                  <c:v>40751</c:v>
                </c:pt>
                <c:pt idx="2294">
                  <c:v>40750</c:v>
                </c:pt>
                <c:pt idx="2295">
                  <c:v>40749</c:v>
                </c:pt>
                <c:pt idx="2296">
                  <c:v>40746</c:v>
                </c:pt>
                <c:pt idx="2297">
                  <c:v>40745</c:v>
                </c:pt>
                <c:pt idx="2298">
                  <c:v>40744</c:v>
                </c:pt>
                <c:pt idx="2299">
                  <c:v>40743</c:v>
                </c:pt>
                <c:pt idx="2300">
                  <c:v>40742</c:v>
                </c:pt>
                <c:pt idx="2301">
                  <c:v>40739</c:v>
                </c:pt>
                <c:pt idx="2302">
                  <c:v>40738</c:v>
                </c:pt>
                <c:pt idx="2303">
                  <c:v>40737</c:v>
                </c:pt>
                <c:pt idx="2304">
                  <c:v>40736</c:v>
                </c:pt>
                <c:pt idx="2305">
                  <c:v>40735</c:v>
                </c:pt>
                <c:pt idx="2306">
                  <c:v>40732</c:v>
                </c:pt>
                <c:pt idx="2307">
                  <c:v>40731</c:v>
                </c:pt>
                <c:pt idx="2308">
                  <c:v>40730</c:v>
                </c:pt>
                <c:pt idx="2309">
                  <c:v>40729</c:v>
                </c:pt>
                <c:pt idx="2310">
                  <c:v>40728</c:v>
                </c:pt>
                <c:pt idx="2311">
                  <c:v>40725</c:v>
                </c:pt>
                <c:pt idx="2312">
                  <c:v>40724</c:v>
                </c:pt>
                <c:pt idx="2313">
                  <c:v>40723</c:v>
                </c:pt>
                <c:pt idx="2314">
                  <c:v>40722</c:v>
                </c:pt>
                <c:pt idx="2315">
                  <c:v>40721</c:v>
                </c:pt>
                <c:pt idx="2316">
                  <c:v>40718</c:v>
                </c:pt>
                <c:pt idx="2317">
                  <c:v>40717</c:v>
                </c:pt>
                <c:pt idx="2318">
                  <c:v>40716</c:v>
                </c:pt>
                <c:pt idx="2319">
                  <c:v>40715</c:v>
                </c:pt>
                <c:pt idx="2320">
                  <c:v>40714</c:v>
                </c:pt>
                <c:pt idx="2321">
                  <c:v>40711</c:v>
                </c:pt>
                <c:pt idx="2322">
                  <c:v>40710</c:v>
                </c:pt>
                <c:pt idx="2323">
                  <c:v>40709</c:v>
                </c:pt>
                <c:pt idx="2324">
                  <c:v>40708</c:v>
                </c:pt>
                <c:pt idx="2325">
                  <c:v>40707</c:v>
                </c:pt>
                <c:pt idx="2326">
                  <c:v>40704</c:v>
                </c:pt>
                <c:pt idx="2327">
                  <c:v>40703</c:v>
                </c:pt>
                <c:pt idx="2328">
                  <c:v>40702</c:v>
                </c:pt>
                <c:pt idx="2329">
                  <c:v>40701</c:v>
                </c:pt>
                <c:pt idx="2330">
                  <c:v>40700</c:v>
                </c:pt>
                <c:pt idx="2331">
                  <c:v>40697</c:v>
                </c:pt>
                <c:pt idx="2332">
                  <c:v>40696</c:v>
                </c:pt>
                <c:pt idx="2333">
                  <c:v>40695</c:v>
                </c:pt>
                <c:pt idx="2334">
                  <c:v>40694</c:v>
                </c:pt>
                <c:pt idx="2335">
                  <c:v>40693</c:v>
                </c:pt>
                <c:pt idx="2336">
                  <c:v>40690</c:v>
                </c:pt>
                <c:pt idx="2337">
                  <c:v>40689</c:v>
                </c:pt>
                <c:pt idx="2338">
                  <c:v>40688</c:v>
                </c:pt>
                <c:pt idx="2339">
                  <c:v>40687</c:v>
                </c:pt>
                <c:pt idx="2340">
                  <c:v>40686</c:v>
                </c:pt>
                <c:pt idx="2341">
                  <c:v>40683</c:v>
                </c:pt>
                <c:pt idx="2342">
                  <c:v>40682</c:v>
                </c:pt>
                <c:pt idx="2343">
                  <c:v>40681</c:v>
                </c:pt>
                <c:pt idx="2344">
                  <c:v>40680</c:v>
                </c:pt>
                <c:pt idx="2345">
                  <c:v>40679</c:v>
                </c:pt>
                <c:pt idx="2346">
                  <c:v>40676</c:v>
                </c:pt>
                <c:pt idx="2347">
                  <c:v>40675</c:v>
                </c:pt>
                <c:pt idx="2348">
                  <c:v>40674</c:v>
                </c:pt>
                <c:pt idx="2349">
                  <c:v>40673</c:v>
                </c:pt>
                <c:pt idx="2350">
                  <c:v>40672</c:v>
                </c:pt>
                <c:pt idx="2351">
                  <c:v>40669</c:v>
                </c:pt>
                <c:pt idx="2352">
                  <c:v>40668</c:v>
                </c:pt>
                <c:pt idx="2353">
                  <c:v>40667</c:v>
                </c:pt>
                <c:pt idx="2354">
                  <c:v>40666</c:v>
                </c:pt>
                <c:pt idx="2355">
                  <c:v>40665</c:v>
                </c:pt>
                <c:pt idx="2356">
                  <c:v>40662</c:v>
                </c:pt>
                <c:pt idx="2357">
                  <c:v>40661</c:v>
                </c:pt>
                <c:pt idx="2358">
                  <c:v>40660</c:v>
                </c:pt>
                <c:pt idx="2359">
                  <c:v>40659</c:v>
                </c:pt>
                <c:pt idx="2360">
                  <c:v>40658</c:v>
                </c:pt>
                <c:pt idx="2361">
                  <c:v>40655</c:v>
                </c:pt>
                <c:pt idx="2362">
                  <c:v>40654</c:v>
                </c:pt>
                <c:pt idx="2363">
                  <c:v>40653</c:v>
                </c:pt>
                <c:pt idx="2364">
                  <c:v>40652</c:v>
                </c:pt>
                <c:pt idx="2365">
                  <c:v>40651</c:v>
                </c:pt>
                <c:pt idx="2366">
                  <c:v>40648</c:v>
                </c:pt>
                <c:pt idx="2367">
                  <c:v>40647</c:v>
                </c:pt>
                <c:pt idx="2368">
                  <c:v>40646</c:v>
                </c:pt>
                <c:pt idx="2369">
                  <c:v>40645</c:v>
                </c:pt>
                <c:pt idx="2370">
                  <c:v>40644</c:v>
                </c:pt>
                <c:pt idx="2371">
                  <c:v>40641</c:v>
                </c:pt>
                <c:pt idx="2372">
                  <c:v>40640</c:v>
                </c:pt>
                <c:pt idx="2373">
                  <c:v>40639</c:v>
                </c:pt>
                <c:pt idx="2374">
                  <c:v>40638</c:v>
                </c:pt>
                <c:pt idx="2375">
                  <c:v>40637</c:v>
                </c:pt>
                <c:pt idx="2376">
                  <c:v>40634</c:v>
                </c:pt>
                <c:pt idx="2377">
                  <c:v>40633</c:v>
                </c:pt>
                <c:pt idx="2378">
                  <c:v>40632</c:v>
                </c:pt>
                <c:pt idx="2379">
                  <c:v>40631</c:v>
                </c:pt>
                <c:pt idx="2380">
                  <c:v>40630</c:v>
                </c:pt>
                <c:pt idx="2381">
                  <c:v>40627</c:v>
                </c:pt>
                <c:pt idx="2382">
                  <c:v>40626</c:v>
                </c:pt>
                <c:pt idx="2383">
                  <c:v>40625</c:v>
                </c:pt>
                <c:pt idx="2384">
                  <c:v>40624</c:v>
                </c:pt>
                <c:pt idx="2385">
                  <c:v>40623</c:v>
                </c:pt>
                <c:pt idx="2386">
                  <c:v>40620</c:v>
                </c:pt>
                <c:pt idx="2387">
                  <c:v>40619</c:v>
                </c:pt>
                <c:pt idx="2388">
                  <c:v>40618</c:v>
                </c:pt>
                <c:pt idx="2389">
                  <c:v>40617</c:v>
                </c:pt>
                <c:pt idx="2390">
                  <c:v>40616</c:v>
                </c:pt>
                <c:pt idx="2391">
                  <c:v>40613</c:v>
                </c:pt>
                <c:pt idx="2392">
                  <c:v>40612</c:v>
                </c:pt>
                <c:pt idx="2393">
                  <c:v>40611</c:v>
                </c:pt>
                <c:pt idx="2394">
                  <c:v>40610</c:v>
                </c:pt>
                <c:pt idx="2395">
                  <c:v>40609</c:v>
                </c:pt>
                <c:pt idx="2396">
                  <c:v>40606</c:v>
                </c:pt>
                <c:pt idx="2397">
                  <c:v>40605</c:v>
                </c:pt>
                <c:pt idx="2398">
                  <c:v>40604</c:v>
                </c:pt>
                <c:pt idx="2399">
                  <c:v>40603</c:v>
                </c:pt>
                <c:pt idx="2400">
                  <c:v>40602</c:v>
                </c:pt>
                <c:pt idx="2401">
                  <c:v>40599</c:v>
                </c:pt>
                <c:pt idx="2402">
                  <c:v>40598</c:v>
                </c:pt>
                <c:pt idx="2403">
                  <c:v>40597</c:v>
                </c:pt>
                <c:pt idx="2404">
                  <c:v>40596</c:v>
                </c:pt>
                <c:pt idx="2405">
                  <c:v>40595</c:v>
                </c:pt>
                <c:pt idx="2406">
                  <c:v>40592</c:v>
                </c:pt>
                <c:pt idx="2407">
                  <c:v>40591</c:v>
                </c:pt>
                <c:pt idx="2408">
                  <c:v>40590</c:v>
                </c:pt>
                <c:pt idx="2409">
                  <c:v>40589</c:v>
                </c:pt>
                <c:pt idx="2410">
                  <c:v>40588</c:v>
                </c:pt>
                <c:pt idx="2411">
                  <c:v>40585</c:v>
                </c:pt>
                <c:pt idx="2412">
                  <c:v>40584</c:v>
                </c:pt>
                <c:pt idx="2413">
                  <c:v>40583</c:v>
                </c:pt>
                <c:pt idx="2414">
                  <c:v>40582</c:v>
                </c:pt>
                <c:pt idx="2415">
                  <c:v>40581</c:v>
                </c:pt>
                <c:pt idx="2416">
                  <c:v>40578</c:v>
                </c:pt>
                <c:pt idx="2417">
                  <c:v>40577</c:v>
                </c:pt>
                <c:pt idx="2418">
                  <c:v>40576</c:v>
                </c:pt>
                <c:pt idx="2419">
                  <c:v>40575</c:v>
                </c:pt>
                <c:pt idx="2420">
                  <c:v>40574</c:v>
                </c:pt>
                <c:pt idx="2421">
                  <c:v>40571</c:v>
                </c:pt>
                <c:pt idx="2422">
                  <c:v>40570</c:v>
                </c:pt>
                <c:pt idx="2423">
                  <c:v>40569</c:v>
                </c:pt>
                <c:pt idx="2424">
                  <c:v>40568</c:v>
                </c:pt>
                <c:pt idx="2425">
                  <c:v>40567</c:v>
                </c:pt>
                <c:pt idx="2426">
                  <c:v>40564</c:v>
                </c:pt>
                <c:pt idx="2427">
                  <c:v>40563</c:v>
                </c:pt>
                <c:pt idx="2428">
                  <c:v>40562</c:v>
                </c:pt>
                <c:pt idx="2429">
                  <c:v>40561</c:v>
                </c:pt>
                <c:pt idx="2430">
                  <c:v>40560</c:v>
                </c:pt>
                <c:pt idx="2431">
                  <c:v>40557</c:v>
                </c:pt>
                <c:pt idx="2432">
                  <c:v>40556</c:v>
                </c:pt>
                <c:pt idx="2433">
                  <c:v>40555</c:v>
                </c:pt>
                <c:pt idx="2434">
                  <c:v>40554</c:v>
                </c:pt>
                <c:pt idx="2435">
                  <c:v>40553</c:v>
                </c:pt>
                <c:pt idx="2436">
                  <c:v>40550</c:v>
                </c:pt>
                <c:pt idx="2437">
                  <c:v>40549</c:v>
                </c:pt>
                <c:pt idx="2438">
                  <c:v>40548</c:v>
                </c:pt>
                <c:pt idx="2439">
                  <c:v>40547</c:v>
                </c:pt>
                <c:pt idx="2440">
                  <c:v>40546</c:v>
                </c:pt>
                <c:pt idx="2441">
                  <c:v>40543</c:v>
                </c:pt>
                <c:pt idx="2442">
                  <c:v>40542</c:v>
                </c:pt>
                <c:pt idx="2443">
                  <c:v>40541</c:v>
                </c:pt>
                <c:pt idx="2444">
                  <c:v>40540</c:v>
                </c:pt>
                <c:pt idx="2445">
                  <c:v>40539</c:v>
                </c:pt>
                <c:pt idx="2446">
                  <c:v>40536</c:v>
                </c:pt>
                <c:pt idx="2447">
                  <c:v>40535</c:v>
                </c:pt>
                <c:pt idx="2448">
                  <c:v>40534</c:v>
                </c:pt>
                <c:pt idx="2449">
                  <c:v>40533</c:v>
                </c:pt>
                <c:pt idx="2450">
                  <c:v>40532</c:v>
                </c:pt>
                <c:pt idx="2451">
                  <c:v>40529</c:v>
                </c:pt>
                <c:pt idx="2452">
                  <c:v>40528</c:v>
                </c:pt>
                <c:pt idx="2453">
                  <c:v>40527</c:v>
                </c:pt>
                <c:pt idx="2454">
                  <c:v>40526</c:v>
                </c:pt>
                <c:pt idx="2455">
                  <c:v>40525</c:v>
                </c:pt>
                <c:pt idx="2456">
                  <c:v>40522</c:v>
                </c:pt>
                <c:pt idx="2457">
                  <c:v>40521</c:v>
                </c:pt>
                <c:pt idx="2458">
                  <c:v>40520</c:v>
                </c:pt>
                <c:pt idx="2459">
                  <c:v>40519</c:v>
                </c:pt>
                <c:pt idx="2460">
                  <c:v>40518</c:v>
                </c:pt>
                <c:pt idx="2461">
                  <c:v>40515</c:v>
                </c:pt>
                <c:pt idx="2462">
                  <c:v>40514</c:v>
                </c:pt>
                <c:pt idx="2463">
                  <c:v>40513</c:v>
                </c:pt>
                <c:pt idx="2464">
                  <c:v>40512</c:v>
                </c:pt>
                <c:pt idx="2465">
                  <c:v>40511</c:v>
                </c:pt>
                <c:pt idx="2466">
                  <c:v>40508</c:v>
                </c:pt>
                <c:pt idx="2467">
                  <c:v>40507</c:v>
                </c:pt>
                <c:pt idx="2468">
                  <c:v>40506</c:v>
                </c:pt>
                <c:pt idx="2469">
                  <c:v>40505</c:v>
                </c:pt>
                <c:pt idx="2470">
                  <c:v>40504</c:v>
                </c:pt>
                <c:pt idx="2471">
                  <c:v>40501</c:v>
                </c:pt>
                <c:pt idx="2472">
                  <c:v>40500</c:v>
                </c:pt>
                <c:pt idx="2473">
                  <c:v>40499</c:v>
                </c:pt>
                <c:pt idx="2474">
                  <c:v>40498</c:v>
                </c:pt>
                <c:pt idx="2475">
                  <c:v>40497</c:v>
                </c:pt>
                <c:pt idx="2476">
                  <c:v>40494</c:v>
                </c:pt>
                <c:pt idx="2477">
                  <c:v>40493</c:v>
                </c:pt>
                <c:pt idx="2478">
                  <c:v>40492</c:v>
                </c:pt>
                <c:pt idx="2479">
                  <c:v>40491</c:v>
                </c:pt>
                <c:pt idx="2480">
                  <c:v>40490</c:v>
                </c:pt>
                <c:pt idx="2481">
                  <c:v>40487</c:v>
                </c:pt>
                <c:pt idx="2482">
                  <c:v>40486</c:v>
                </c:pt>
                <c:pt idx="2483">
                  <c:v>40485</c:v>
                </c:pt>
                <c:pt idx="2484">
                  <c:v>40484</c:v>
                </c:pt>
                <c:pt idx="2485">
                  <c:v>40483</c:v>
                </c:pt>
                <c:pt idx="2486">
                  <c:v>40480</c:v>
                </c:pt>
                <c:pt idx="2487">
                  <c:v>40479</c:v>
                </c:pt>
                <c:pt idx="2488">
                  <c:v>40478</c:v>
                </c:pt>
                <c:pt idx="2489">
                  <c:v>40477</c:v>
                </c:pt>
                <c:pt idx="2490">
                  <c:v>40476</c:v>
                </c:pt>
                <c:pt idx="2491">
                  <c:v>40473</c:v>
                </c:pt>
                <c:pt idx="2492">
                  <c:v>40472</c:v>
                </c:pt>
                <c:pt idx="2493">
                  <c:v>40471</c:v>
                </c:pt>
                <c:pt idx="2494">
                  <c:v>40470</c:v>
                </c:pt>
                <c:pt idx="2495">
                  <c:v>40469</c:v>
                </c:pt>
                <c:pt idx="2496">
                  <c:v>40466</c:v>
                </c:pt>
                <c:pt idx="2497">
                  <c:v>40465</c:v>
                </c:pt>
                <c:pt idx="2498">
                  <c:v>40464</c:v>
                </c:pt>
                <c:pt idx="2499">
                  <c:v>40463</c:v>
                </c:pt>
                <c:pt idx="2500">
                  <c:v>40462</c:v>
                </c:pt>
                <c:pt idx="2501">
                  <c:v>40459</c:v>
                </c:pt>
                <c:pt idx="2502">
                  <c:v>40458</c:v>
                </c:pt>
                <c:pt idx="2503">
                  <c:v>40457</c:v>
                </c:pt>
                <c:pt idx="2504">
                  <c:v>40456</c:v>
                </c:pt>
                <c:pt idx="2505">
                  <c:v>40455</c:v>
                </c:pt>
                <c:pt idx="2506">
                  <c:v>40452</c:v>
                </c:pt>
                <c:pt idx="2507">
                  <c:v>40451</c:v>
                </c:pt>
                <c:pt idx="2508">
                  <c:v>40450</c:v>
                </c:pt>
                <c:pt idx="2509">
                  <c:v>40449</c:v>
                </c:pt>
                <c:pt idx="2510">
                  <c:v>40448</c:v>
                </c:pt>
                <c:pt idx="2511">
                  <c:v>40445</c:v>
                </c:pt>
                <c:pt idx="2512">
                  <c:v>40444</c:v>
                </c:pt>
                <c:pt idx="2513">
                  <c:v>40443</c:v>
                </c:pt>
                <c:pt idx="2514">
                  <c:v>40442</c:v>
                </c:pt>
                <c:pt idx="2515">
                  <c:v>40441</c:v>
                </c:pt>
                <c:pt idx="2516">
                  <c:v>40438</c:v>
                </c:pt>
                <c:pt idx="2517">
                  <c:v>40437</c:v>
                </c:pt>
                <c:pt idx="2518">
                  <c:v>40436</c:v>
                </c:pt>
                <c:pt idx="2519">
                  <c:v>40435</c:v>
                </c:pt>
                <c:pt idx="2520">
                  <c:v>40434</c:v>
                </c:pt>
                <c:pt idx="2521">
                  <c:v>40431</c:v>
                </c:pt>
                <c:pt idx="2522">
                  <c:v>40430</c:v>
                </c:pt>
                <c:pt idx="2523">
                  <c:v>40429</c:v>
                </c:pt>
                <c:pt idx="2524">
                  <c:v>40428</c:v>
                </c:pt>
                <c:pt idx="2525">
                  <c:v>40427</c:v>
                </c:pt>
                <c:pt idx="2526">
                  <c:v>40424</c:v>
                </c:pt>
                <c:pt idx="2527">
                  <c:v>40423</c:v>
                </c:pt>
                <c:pt idx="2528">
                  <c:v>40422</c:v>
                </c:pt>
                <c:pt idx="2529">
                  <c:v>40421</c:v>
                </c:pt>
                <c:pt idx="2530">
                  <c:v>40420</c:v>
                </c:pt>
                <c:pt idx="2531">
                  <c:v>40417</c:v>
                </c:pt>
                <c:pt idx="2532">
                  <c:v>40416</c:v>
                </c:pt>
                <c:pt idx="2533">
                  <c:v>40415</c:v>
                </c:pt>
                <c:pt idx="2534">
                  <c:v>40414</c:v>
                </c:pt>
                <c:pt idx="2535">
                  <c:v>40413</c:v>
                </c:pt>
                <c:pt idx="2536">
                  <c:v>40410</c:v>
                </c:pt>
                <c:pt idx="2537">
                  <c:v>40409</c:v>
                </c:pt>
                <c:pt idx="2538">
                  <c:v>40408</c:v>
                </c:pt>
                <c:pt idx="2539">
                  <c:v>40407</c:v>
                </c:pt>
                <c:pt idx="2540">
                  <c:v>40406</c:v>
                </c:pt>
                <c:pt idx="2541">
                  <c:v>40403</c:v>
                </c:pt>
                <c:pt idx="2542">
                  <c:v>40402</c:v>
                </c:pt>
                <c:pt idx="2543">
                  <c:v>40401</c:v>
                </c:pt>
                <c:pt idx="2544">
                  <c:v>40400</c:v>
                </c:pt>
                <c:pt idx="2545">
                  <c:v>40399</c:v>
                </c:pt>
                <c:pt idx="2546">
                  <c:v>40396</c:v>
                </c:pt>
                <c:pt idx="2547">
                  <c:v>40395</c:v>
                </c:pt>
                <c:pt idx="2548">
                  <c:v>40394</c:v>
                </c:pt>
                <c:pt idx="2549">
                  <c:v>40393</c:v>
                </c:pt>
                <c:pt idx="2550">
                  <c:v>40392</c:v>
                </c:pt>
                <c:pt idx="2551">
                  <c:v>40389</c:v>
                </c:pt>
                <c:pt idx="2552">
                  <c:v>40388</c:v>
                </c:pt>
                <c:pt idx="2553">
                  <c:v>40387</c:v>
                </c:pt>
                <c:pt idx="2554">
                  <c:v>40386</c:v>
                </c:pt>
                <c:pt idx="2555">
                  <c:v>40385</c:v>
                </c:pt>
                <c:pt idx="2556">
                  <c:v>40382</c:v>
                </c:pt>
                <c:pt idx="2557">
                  <c:v>40381</c:v>
                </c:pt>
                <c:pt idx="2558">
                  <c:v>40380</c:v>
                </c:pt>
                <c:pt idx="2559">
                  <c:v>40379</c:v>
                </c:pt>
                <c:pt idx="2560">
                  <c:v>40378</c:v>
                </c:pt>
                <c:pt idx="2561">
                  <c:v>40375</c:v>
                </c:pt>
                <c:pt idx="2562">
                  <c:v>40374</c:v>
                </c:pt>
                <c:pt idx="2563">
                  <c:v>40373</c:v>
                </c:pt>
                <c:pt idx="2564">
                  <c:v>40372</c:v>
                </c:pt>
                <c:pt idx="2565">
                  <c:v>40371</c:v>
                </c:pt>
                <c:pt idx="2566">
                  <c:v>40368</c:v>
                </c:pt>
                <c:pt idx="2567">
                  <c:v>40367</c:v>
                </c:pt>
                <c:pt idx="2568">
                  <c:v>40366</c:v>
                </c:pt>
                <c:pt idx="2569">
                  <c:v>40365</c:v>
                </c:pt>
                <c:pt idx="2570">
                  <c:v>40364</c:v>
                </c:pt>
                <c:pt idx="2571">
                  <c:v>40361</c:v>
                </c:pt>
                <c:pt idx="2572">
                  <c:v>40360</c:v>
                </c:pt>
                <c:pt idx="2573">
                  <c:v>40359</c:v>
                </c:pt>
                <c:pt idx="2574">
                  <c:v>40358</c:v>
                </c:pt>
                <c:pt idx="2575">
                  <c:v>40357</c:v>
                </c:pt>
                <c:pt idx="2576">
                  <c:v>40354</c:v>
                </c:pt>
                <c:pt idx="2577">
                  <c:v>40353</c:v>
                </c:pt>
                <c:pt idx="2578">
                  <c:v>40352</c:v>
                </c:pt>
                <c:pt idx="2579">
                  <c:v>40351</c:v>
                </c:pt>
                <c:pt idx="2580">
                  <c:v>40350</c:v>
                </c:pt>
                <c:pt idx="2581">
                  <c:v>40347</c:v>
                </c:pt>
                <c:pt idx="2582">
                  <c:v>40346</c:v>
                </c:pt>
                <c:pt idx="2583">
                  <c:v>40345</c:v>
                </c:pt>
                <c:pt idx="2584">
                  <c:v>40344</c:v>
                </c:pt>
                <c:pt idx="2585">
                  <c:v>40343</c:v>
                </c:pt>
                <c:pt idx="2586">
                  <c:v>40340</c:v>
                </c:pt>
                <c:pt idx="2587">
                  <c:v>40339</c:v>
                </c:pt>
                <c:pt idx="2588">
                  <c:v>40338</c:v>
                </c:pt>
                <c:pt idx="2589">
                  <c:v>40337</c:v>
                </c:pt>
                <c:pt idx="2590">
                  <c:v>40336</c:v>
                </c:pt>
                <c:pt idx="2591">
                  <c:v>40333</c:v>
                </c:pt>
                <c:pt idx="2592">
                  <c:v>40332</c:v>
                </c:pt>
                <c:pt idx="2593">
                  <c:v>40331</c:v>
                </c:pt>
                <c:pt idx="2594">
                  <c:v>40330</c:v>
                </c:pt>
                <c:pt idx="2595">
                  <c:v>40329</c:v>
                </c:pt>
                <c:pt idx="2596">
                  <c:v>40326</c:v>
                </c:pt>
                <c:pt idx="2597">
                  <c:v>40325</c:v>
                </c:pt>
                <c:pt idx="2598">
                  <c:v>40324</c:v>
                </c:pt>
                <c:pt idx="2599">
                  <c:v>40323</c:v>
                </c:pt>
                <c:pt idx="2600">
                  <c:v>40322</c:v>
                </c:pt>
                <c:pt idx="2601">
                  <c:v>40319</c:v>
                </c:pt>
                <c:pt idx="2602">
                  <c:v>40318</c:v>
                </c:pt>
                <c:pt idx="2603">
                  <c:v>40317</c:v>
                </c:pt>
                <c:pt idx="2604">
                  <c:v>40316</c:v>
                </c:pt>
                <c:pt idx="2605">
                  <c:v>40315</c:v>
                </c:pt>
                <c:pt idx="2606">
                  <c:v>40312</c:v>
                </c:pt>
                <c:pt idx="2607">
                  <c:v>40311</c:v>
                </c:pt>
                <c:pt idx="2608">
                  <c:v>40310</c:v>
                </c:pt>
                <c:pt idx="2609">
                  <c:v>40309</c:v>
                </c:pt>
                <c:pt idx="2610">
                  <c:v>40308</c:v>
                </c:pt>
                <c:pt idx="2611">
                  <c:v>40305</c:v>
                </c:pt>
                <c:pt idx="2612">
                  <c:v>40304</c:v>
                </c:pt>
                <c:pt idx="2613">
                  <c:v>40303</c:v>
                </c:pt>
                <c:pt idx="2614">
                  <c:v>40302</c:v>
                </c:pt>
                <c:pt idx="2615">
                  <c:v>40301</c:v>
                </c:pt>
                <c:pt idx="2616">
                  <c:v>40298</c:v>
                </c:pt>
                <c:pt idx="2617">
                  <c:v>40297</c:v>
                </c:pt>
                <c:pt idx="2618">
                  <c:v>40296</c:v>
                </c:pt>
                <c:pt idx="2619">
                  <c:v>40295</c:v>
                </c:pt>
                <c:pt idx="2620">
                  <c:v>40294</c:v>
                </c:pt>
                <c:pt idx="2621">
                  <c:v>40291</c:v>
                </c:pt>
                <c:pt idx="2622">
                  <c:v>40290</c:v>
                </c:pt>
                <c:pt idx="2623">
                  <c:v>40289</c:v>
                </c:pt>
                <c:pt idx="2624">
                  <c:v>40288</c:v>
                </c:pt>
                <c:pt idx="2625">
                  <c:v>40287</c:v>
                </c:pt>
                <c:pt idx="2626">
                  <c:v>40284</c:v>
                </c:pt>
                <c:pt idx="2627">
                  <c:v>40283</c:v>
                </c:pt>
                <c:pt idx="2628">
                  <c:v>40282</c:v>
                </c:pt>
                <c:pt idx="2629">
                  <c:v>40281</c:v>
                </c:pt>
                <c:pt idx="2630">
                  <c:v>40280</c:v>
                </c:pt>
                <c:pt idx="2631">
                  <c:v>40277</c:v>
                </c:pt>
                <c:pt idx="2632">
                  <c:v>40276</c:v>
                </c:pt>
                <c:pt idx="2633">
                  <c:v>40275</c:v>
                </c:pt>
                <c:pt idx="2634">
                  <c:v>40274</c:v>
                </c:pt>
                <c:pt idx="2635">
                  <c:v>40273</c:v>
                </c:pt>
                <c:pt idx="2636">
                  <c:v>40270</c:v>
                </c:pt>
                <c:pt idx="2637">
                  <c:v>40269</c:v>
                </c:pt>
                <c:pt idx="2638">
                  <c:v>40268</c:v>
                </c:pt>
                <c:pt idx="2639">
                  <c:v>40267</c:v>
                </c:pt>
                <c:pt idx="2640">
                  <c:v>40266</c:v>
                </c:pt>
                <c:pt idx="2641">
                  <c:v>40263</c:v>
                </c:pt>
                <c:pt idx="2642">
                  <c:v>40262</c:v>
                </c:pt>
                <c:pt idx="2643">
                  <c:v>40261</c:v>
                </c:pt>
                <c:pt idx="2644">
                  <c:v>40260</c:v>
                </c:pt>
                <c:pt idx="2645">
                  <c:v>40259</c:v>
                </c:pt>
                <c:pt idx="2646">
                  <c:v>40256</c:v>
                </c:pt>
                <c:pt idx="2647">
                  <c:v>40255</c:v>
                </c:pt>
                <c:pt idx="2648">
                  <c:v>40254</c:v>
                </c:pt>
                <c:pt idx="2649">
                  <c:v>40253</c:v>
                </c:pt>
                <c:pt idx="2650">
                  <c:v>40252</c:v>
                </c:pt>
                <c:pt idx="2651">
                  <c:v>40249</c:v>
                </c:pt>
                <c:pt idx="2652">
                  <c:v>40248</c:v>
                </c:pt>
                <c:pt idx="2653">
                  <c:v>40247</c:v>
                </c:pt>
                <c:pt idx="2654">
                  <c:v>40246</c:v>
                </c:pt>
                <c:pt idx="2655">
                  <c:v>40245</c:v>
                </c:pt>
                <c:pt idx="2656">
                  <c:v>40242</c:v>
                </c:pt>
                <c:pt idx="2657">
                  <c:v>40241</c:v>
                </c:pt>
                <c:pt idx="2658">
                  <c:v>40240</c:v>
                </c:pt>
                <c:pt idx="2659">
                  <c:v>40239</c:v>
                </c:pt>
                <c:pt idx="2660">
                  <c:v>40238</c:v>
                </c:pt>
                <c:pt idx="2661">
                  <c:v>40235</c:v>
                </c:pt>
                <c:pt idx="2662">
                  <c:v>40234</c:v>
                </c:pt>
                <c:pt idx="2663">
                  <c:v>40233</c:v>
                </c:pt>
                <c:pt idx="2664">
                  <c:v>40232</c:v>
                </c:pt>
                <c:pt idx="2665">
                  <c:v>40231</c:v>
                </c:pt>
                <c:pt idx="2666">
                  <c:v>40228</c:v>
                </c:pt>
                <c:pt idx="2667">
                  <c:v>40227</c:v>
                </c:pt>
                <c:pt idx="2668">
                  <c:v>40226</c:v>
                </c:pt>
                <c:pt idx="2669">
                  <c:v>40225</c:v>
                </c:pt>
                <c:pt idx="2670">
                  <c:v>40224</c:v>
                </c:pt>
                <c:pt idx="2671">
                  <c:v>40221</c:v>
                </c:pt>
                <c:pt idx="2672">
                  <c:v>40220</c:v>
                </c:pt>
                <c:pt idx="2673">
                  <c:v>40219</c:v>
                </c:pt>
                <c:pt idx="2674">
                  <c:v>40218</c:v>
                </c:pt>
                <c:pt idx="2675">
                  <c:v>40217</c:v>
                </c:pt>
                <c:pt idx="2676">
                  <c:v>40214</c:v>
                </c:pt>
                <c:pt idx="2677">
                  <c:v>40213</c:v>
                </c:pt>
                <c:pt idx="2678">
                  <c:v>40212</c:v>
                </c:pt>
                <c:pt idx="2679">
                  <c:v>40211</c:v>
                </c:pt>
                <c:pt idx="2680">
                  <c:v>40210</c:v>
                </c:pt>
                <c:pt idx="2681">
                  <c:v>40207</c:v>
                </c:pt>
                <c:pt idx="2682">
                  <c:v>40206</c:v>
                </c:pt>
                <c:pt idx="2683">
                  <c:v>40205</c:v>
                </c:pt>
                <c:pt idx="2684">
                  <c:v>40204</c:v>
                </c:pt>
                <c:pt idx="2685">
                  <c:v>40203</c:v>
                </c:pt>
                <c:pt idx="2686">
                  <c:v>40200</c:v>
                </c:pt>
                <c:pt idx="2687">
                  <c:v>40199</c:v>
                </c:pt>
                <c:pt idx="2688">
                  <c:v>40198</c:v>
                </c:pt>
                <c:pt idx="2689">
                  <c:v>40197</c:v>
                </c:pt>
                <c:pt idx="2690">
                  <c:v>40196</c:v>
                </c:pt>
                <c:pt idx="2691">
                  <c:v>40193</c:v>
                </c:pt>
                <c:pt idx="2692">
                  <c:v>40192</c:v>
                </c:pt>
                <c:pt idx="2693">
                  <c:v>40191</c:v>
                </c:pt>
                <c:pt idx="2694">
                  <c:v>40190</c:v>
                </c:pt>
                <c:pt idx="2695">
                  <c:v>40189</c:v>
                </c:pt>
                <c:pt idx="2696">
                  <c:v>40186</c:v>
                </c:pt>
                <c:pt idx="2697">
                  <c:v>40185</c:v>
                </c:pt>
                <c:pt idx="2698">
                  <c:v>40184</c:v>
                </c:pt>
                <c:pt idx="2699">
                  <c:v>40183</c:v>
                </c:pt>
                <c:pt idx="2700">
                  <c:v>40182</c:v>
                </c:pt>
                <c:pt idx="2701">
                  <c:v>40179</c:v>
                </c:pt>
                <c:pt idx="2702">
                  <c:v>40178</c:v>
                </c:pt>
                <c:pt idx="2703">
                  <c:v>40177</c:v>
                </c:pt>
                <c:pt idx="2704">
                  <c:v>40176</c:v>
                </c:pt>
                <c:pt idx="2705">
                  <c:v>40175</c:v>
                </c:pt>
                <c:pt idx="2706">
                  <c:v>40172</c:v>
                </c:pt>
                <c:pt idx="2707">
                  <c:v>40171</c:v>
                </c:pt>
                <c:pt idx="2708">
                  <c:v>40170</c:v>
                </c:pt>
                <c:pt idx="2709">
                  <c:v>40169</c:v>
                </c:pt>
                <c:pt idx="2710">
                  <c:v>40168</c:v>
                </c:pt>
                <c:pt idx="2711">
                  <c:v>40165</c:v>
                </c:pt>
                <c:pt idx="2712">
                  <c:v>40164</c:v>
                </c:pt>
                <c:pt idx="2713">
                  <c:v>40163</c:v>
                </c:pt>
                <c:pt idx="2714">
                  <c:v>40162</c:v>
                </c:pt>
                <c:pt idx="2715">
                  <c:v>40161</c:v>
                </c:pt>
                <c:pt idx="2716">
                  <c:v>40158</c:v>
                </c:pt>
                <c:pt idx="2717">
                  <c:v>40157</c:v>
                </c:pt>
                <c:pt idx="2718">
                  <c:v>40156</c:v>
                </c:pt>
                <c:pt idx="2719">
                  <c:v>40155</c:v>
                </c:pt>
                <c:pt idx="2720">
                  <c:v>40154</c:v>
                </c:pt>
                <c:pt idx="2721">
                  <c:v>40151</c:v>
                </c:pt>
                <c:pt idx="2722">
                  <c:v>40150</c:v>
                </c:pt>
                <c:pt idx="2723">
                  <c:v>40149</c:v>
                </c:pt>
                <c:pt idx="2724">
                  <c:v>40148</c:v>
                </c:pt>
                <c:pt idx="2725">
                  <c:v>40147</c:v>
                </c:pt>
                <c:pt idx="2726">
                  <c:v>40144</c:v>
                </c:pt>
                <c:pt idx="2727">
                  <c:v>40143</c:v>
                </c:pt>
                <c:pt idx="2728">
                  <c:v>40142</c:v>
                </c:pt>
                <c:pt idx="2729">
                  <c:v>40141</c:v>
                </c:pt>
                <c:pt idx="2730">
                  <c:v>40140</c:v>
                </c:pt>
                <c:pt idx="2731">
                  <c:v>40137</c:v>
                </c:pt>
                <c:pt idx="2732">
                  <c:v>40136</c:v>
                </c:pt>
                <c:pt idx="2733">
                  <c:v>40135</c:v>
                </c:pt>
                <c:pt idx="2734">
                  <c:v>40134</c:v>
                </c:pt>
                <c:pt idx="2735">
                  <c:v>40133</c:v>
                </c:pt>
                <c:pt idx="2736">
                  <c:v>40130</c:v>
                </c:pt>
                <c:pt idx="2737">
                  <c:v>40129</c:v>
                </c:pt>
                <c:pt idx="2738">
                  <c:v>40128</c:v>
                </c:pt>
                <c:pt idx="2739">
                  <c:v>40127</c:v>
                </c:pt>
                <c:pt idx="2740">
                  <c:v>40126</c:v>
                </c:pt>
              </c:numCache>
            </c:numRef>
          </c:cat>
          <c:val>
            <c:numRef>
              <c:f>Sheet2!$B$1:$B$2741</c:f>
              <c:numCache>
                <c:formatCode>General</c:formatCode>
                <c:ptCount val="2741"/>
                <c:pt idx="0">
                  <c:v>213.5349385407776</c:v>
                </c:pt>
                <c:pt idx="1">
                  <c:v>211.44872920473955</c:v>
                </c:pt>
                <c:pt idx="2">
                  <c:v>211.27158929946066</c:v>
                </c:pt>
                <c:pt idx="3">
                  <c:v>211.27158929946066</c:v>
                </c:pt>
                <c:pt idx="4">
                  <c:v>211.27158929946066</c:v>
                </c:pt>
                <c:pt idx="5">
                  <c:v>212.20649163715831</c:v>
                </c:pt>
                <c:pt idx="6">
                  <c:v>216.73657560379641</c:v>
                </c:pt>
                <c:pt idx="7">
                  <c:v>219.56474162397137</c:v>
                </c:pt>
                <c:pt idx="8">
                  <c:v>220.48310678184183</c:v>
                </c:pt>
                <c:pt idx="9">
                  <c:v>219.81281015220404</c:v>
                </c:pt>
                <c:pt idx="10">
                  <c:v>219.81281015220404</c:v>
                </c:pt>
                <c:pt idx="11">
                  <c:v>219.81281015220404</c:v>
                </c:pt>
                <c:pt idx="12">
                  <c:v>217.86390189677439</c:v>
                </c:pt>
                <c:pt idx="13">
                  <c:v>216.11169301795255</c:v>
                </c:pt>
                <c:pt idx="14">
                  <c:v>217.88884164145372</c:v>
                </c:pt>
                <c:pt idx="15">
                  <c:v>213.06194822457815</c:v>
                </c:pt>
                <c:pt idx="16">
                  <c:v>212.88480831929922</c:v>
                </c:pt>
                <c:pt idx="17">
                  <c:v>212.88480831929922</c:v>
                </c:pt>
                <c:pt idx="18">
                  <c:v>212.88480831929922</c:v>
                </c:pt>
                <c:pt idx="19">
                  <c:v>212.82576168420567</c:v>
                </c:pt>
                <c:pt idx="20">
                  <c:v>210.71066804682067</c:v>
                </c:pt>
                <c:pt idx="21">
                  <c:v>211.10500247145157</c:v>
                </c:pt>
                <c:pt idx="22">
                  <c:v>206.35133313171758</c:v>
                </c:pt>
                <c:pt idx="23">
                  <c:v>205.12799471948443</c:v>
                </c:pt>
                <c:pt idx="24">
                  <c:v>205.12799471948443</c:v>
                </c:pt>
                <c:pt idx="25">
                  <c:v>205.12799471948443</c:v>
                </c:pt>
                <c:pt idx="26">
                  <c:v>208.12701056996596</c:v>
                </c:pt>
                <c:pt idx="27">
                  <c:v>209.87109646836751</c:v>
                </c:pt>
                <c:pt idx="28">
                  <c:v>210.58929282476845</c:v>
                </c:pt>
                <c:pt idx="29">
                  <c:v>202.48157101273358</c:v>
                </c:pt>
                <c:pt idx="30">
                  <c:v>202.67738976725337</c:v>
                </c:pt>
                <c:pt idx="31">
                  <c:v>202.67738976725337</c:v>
                </c:pt>
                <c:pt idx="32">
                  <c:v>202.67738976725337</c:v>
                </c:pt>
                <c:pt idx="33">
                  <c:v>205.13926535398426</c:v>
                </c:pt>
                <c:pt idx="34">
                  <c:v>202.046308571814</c:v>
                </c:pt>
                <c:pt idx="35">
                  <c:v>193.21245790768796</c:v>
                </c:pt>
                <c:pt idx="36">
                  <c:v>192.65098502108648</c:v>
                </c:pt>
                <c:pt idx="37">
                  <c:v>199.43162347435887</c:v>
                </c:pt>
                <c:pt idx="38">
                  <c:v>199.43162347435887</c:v>
                </c:pt>
                <c:pt idx="39">
                  <c:v>199.43162347435887</c:v>
                </c:pt>
                <c:pt idx="40">
                  <c:v>200.76482781880597</c:v>
                </c:pt>
                <c:pt idx="41">
                  <c:v>204.48811460790589</c:v>
                </c:pt>
                <c:pt idx="42">
                  <c:v>211.02804813033143</c:v>
                </c:pt>
                <c:pt idx="43">
                  <c:v>210.8239060908069</c:v>
                </c:pt>
                <c:pt idx="44">
                  <c:v>221.41808526205554</c:v>
                </c:pt>
                <c:pt idx="45">
                  <c:v>221.41808526205554</c:v>
                </c:pt>
                <c:pt idx="46">
                  <c:v>221.41808526205554</c:v>
                </c:pt>
                <c:pt idx="47">
                  <c:v>223.52266225902392</c:v>
                </c:pt>
                <c:pt idx="48">
                  <c:v>230.99569589697091</c:v>
                </c:pt>
                <c:pt idx="49">
                  <c:v>232.08499535610821</c:v>
                </c:pt>
                <c:pt idx="50">
                  <c:v>231.26233954171505</c:v>
                </c:pt>
                <c:pt idx="51">
                  <c:v>233.49570313459401</c:v>
                </c:pt>
                <c:pt idx="52">
                  <c:v>233.49570313459401</c:v>
                </c:pt>
                <c:pt idx="53">
                  <c:v>233.49570313459401</c:v>
                </c:pt>
                <c:pt idx="54">
                  <c:v>236.02579981924768</c:v>
                </c:pt>
                <c:pt idx="55">
                  <c:v>236.0964521888032</c:v>
                </c:pt>
                <c:pt idx="56">
                  <c:v>233.07243307448425</c:v>
                </c:pt>
                <c:pt idx="57">
                  <c:v>232.19641406815992</c:v>
                </c:pt>
                <c:pt idx="58">
                  <c:v>233.21501014201115</c:v>
                </c:pt>
                <c:pt idx="59">
                  <c:v>233.21501014201115</c:v>
                </c:pt>
                <c:pt idx="60">
                  <c:v>233.21501014201115</c:v>
                </c:pt>
                <c:pt idx="61">
                  <c:v>237.37186340775003</c:v>
                </c:pt>
                <c:pt idx="62">
                  <c:v>238.29622389737418</c:v>
                </c:pt>
                <c:pt idx="63">
                  <c:v>236.70879738871932</c:v>
                </c:pt>
                <c:pt idx="64">
                  <c:v>236.19581941306322</c:v>
                </c:pt>
                <c:pt idx="65">
                  <c:v>236.21551082527122</c:v>
                </c:pt>
                <c:pt idx="66">
                  <c:v>235.35709875410186</c:v>
                </c:pt>
                <c:pt idx="67">
                  <c:v>234.4643101497557</c:v>
                </c:pt>
                <c:pt idx="68">
                  <c:v>233.58820918287398</c:v>
                </c:pt>
                <c:pt idx="69">
                  <c:v>234.08550077931352</c:v>
                </c:pt>
                <c:pt idx="70">
                  <c:v>234.77636897034023</c:v>
                </c:pt>
                <c:pt idx="71">
                  <c:v>233.86789398677755</c:v>
                </c:pt>
                <c:pt idx="72">
                  <c:v>234.03376910317385</c:v>
                </c:pt>
                <c:pt idx="73">
                  <c:v>233.81716356888577</c:v>
                </c:pt>
                <c:pt idx="74">
                  <c:v>233.06555237748859</c:v>
                </c:pt>
                <c:pt idx="75">
                  <c:v>233.85354261855824</c:v>
                </c:pt>
                <c:pt idx="76">
                  <c:v>234.95325792746308</c:v>
                </c:pt>
                <c:pt idx="77">
                  <c:v>234.97929064190754</c:v>
                </c:pt>
                <c:pt idx="78">
                  <c:v>234.12588486197745</c:v>
                </c:pt>
                <c:pt idx="79">
                  <c:v>234.04912172964114</c:v>
                </c:pt>
                <c:pt idx="80">
                  <c:v>233.22942497738916</c:v>
                </c:pt>
                <c:pt idx="81">
                  <c:v>232.74381472717471</c:v>
                </c:pt>
                <c:pt idx="82">
                  <c:v>232.460458643029</c:v>
                </c:pt>
                <c:pt idx="83">
                  <c:v>231.1942007122293</c:v>
                </c:pt>
                <c:pt idx="84">
                  <c:v>231.43383518621826</c:v>
                </c:pt>
                <c:pt idx="85">
                  <c:v>232.04927525590588</c:v>
                </c:pt>
                <c:pt idx="86">
                  <c:v>231.961498282843</c:v>
                </c:pt>
                <c:pt idx="87">
                  <c:v>232.49416767070707</c:v>
                </c:pt>
                <c:pt idx="88">
                  <c:v>232.39938188990914</c:v>
                </c:pt>
                <c:pt idx="89">
                  <c:v>232.16108242691737</c:v>
                </c:pt>
                <c:pt idx="90">
                  <c:v>231.3253655426995</c:v>
                </c:pt>
                <c:pt idx="91">
                  <c:v>230.97225513395244</c:v>
                </c:pt>
                <c:pt idx="92">
                  <c:v>230.45360336155849</c:v>
                </c:pt>
                <c:pt idx="93">
                  <c:v>230.50566879044749</c:v>
                </c:pt>
                <c:pt idx="94">
                  <c:v>230.06044262289691</c:v>
                </c:pt>
                <c:pt idx="95">
                  <c:v>230.91484966107492</c:v>
                </c:pt>
                <c:pt idx="96">
                  <c:v>230.6538550111315</c:v>
                </c:pt>
                <c:pt idx="97">
                  <c:v>230.70158165427975</c:v>
                </c:pt>
                <c:pt idx="98">
                  <c:v>230.76566218214307</c:v>
                </c:pt>
                <c:pt idx="99">
                  <c:v>231.15548539331181</c:v>
                </c:pt>
                <c:pt idx="100">
                  <c:v>230.58243192278385</c:v>
                </c:pt>
                <c:pt idx="101">
                  <c:v>231.47789054912425</c:v>
                </c:pt>
                <c:pt idx="102">
                  <c:v>230.55239417534796</c:v>
                </c:pt>
                <c:pt idx="103">
                  <c:v>230.55239417534796</c:v>
                </c:pt>
                <c:pt idx="104">
                  <c:v>231.16049168455118</c:v>
                </c:pt>
                <c:pt idx="105">
                  <c:v>231.76224789151794</c:v>
                </c:pt>
                <c:pt idx="106">
                  <c:v>230.57809313704311</c:v>
                </c:pt>
                <c:pt idx="107">
                  <c:v>230.57809313704311</c:v>
                </c:pt>
                <c:pt idx="108">
                  <c:v>230.57809313704311</c:v>
                </c:pt>
                <c:pt idx="109">
                  <c:v>230.17525356865221</c:v>
                </c:pt>
                <c:pt idx="110">
                  <c:v>229.82781695664309</c:v>
                </c:pt>
                <c:pt idx="111">
                  <c:v>229.22572699692702</c:v>
                </c:pt>
                <c:pt idx="112">
                  <c:v>228.51950617943305</c:v>
                </c:pt>
                <c:pt idx="113">
                  <c:v>228.2641853262275</c:v>
                </c:pt>
                <c:pt idx="114">
                  <c:v>227.87536337330664</c:v>
                </c:pt>
                <c:pt idx="115">
                  <c:v>227.87536337330664</c:v>
                </c:pt>
                <c:pt idx="116">
                  <c:v>227.61169870136891</c:v>
                </c:pt>
                <c:pt idx="117">
                  <c:v>226.85641622972958</c:v>
                </c:pt>
                <c:pt idx="118">
                  <c:v>226.25666253925851</c:v>
                </c:pt>
                <c:pt idx="119">
                  <c:v>227.25892204537121</c:v>
                </c:pt>
                <c:pt idx="120">
                  <c:v>226.50163705723611</c:v>
                </c:pt>
                <c:pt idx="121">
                  <c:v>226.29838163291956</c:v>
                </c:pt>
                <c:pt idx="122">
                  <c:v>226.68019477810537</c:v>
                </c:pt>
                <c:pt idx="123">
                  <c:v>225.43029073202075</c:v>
                </c:pt>
                <c:pt idx="124">
                  <c:v>225.75503215707826</c:v>
                </c:pt>
                <c:pt idx="125">
                  <c:v>226.22428852257755</c:v>
                </c:pt>
                <c:pt idx="126">
                  <c:v>225.96029009789052</c:v>
                </c:pt>
                <c:pt idx="127">
                  <c:v>226.59175029954392</c:v>
                </c:pt>
                <c:pt idx="128">
                  <c:v>225.54877295801811</c:v>
                </c:pt>
                <c:pt idx="129">
                  <c:v>225.67226147525471</c:v>
                </c:pt>
                <c:pt idx="130">
                  <c:v>226.97222843373254</c:v>
                </c:pt>
                <c:pt idx="131">
                  <c:v>228.0268871214835</c:v>
                </c:pt>
                <c:pt idx="132">
                  <c:v>228.04190599520146</c:v>
                </c:pt>
                <c:pt idx="133">
                  <c:v>227.88003591179671</c:v>
                </c:pt>
                <c:pt idx="134">
                  <c:v>227.01728505488651</c:v>
                </c:pt>
                <c:pt idx="135">
                  <c:v>227.72050209763688</c:v>
                </c:pt>
                <c:pt idx="136">
                  <c:v>227.05499911555603</c:v>
                </c:pt>
                <c:pt idx="137">
                  <c:v>226.81402963056991</c:v>
                </c:pt>
                <c:pt idx="138">
                  <c:v>226.62245555247844</c:v>
                </c:pt>
                <c:pt idx="139">
                  <c:v>226.06976099965701</c:v>
                </c:pt>
                <c:pt idx="140">
                  <c:v>226.36846971027003</c:v>
                </c:pt>
                <c:pt idx="141">
                  <c:v>227.37373299112633</c:v>
                </c:pt>
                <c:pt idx="142">
                  <c:v>227.22588052319159</c:v>
                </c:pt>
                <c:pt idx="143">
                  <c:v>227.56964585495848</c:v>
                </c:pt>
                <c:pt idx="144">
                  <c:v>227.19784529225134</c:v>
                </c:pt>
                <c:pt idx="145">
                  <c:v>224.72507117277451</c:v>
                </c:pt>
                <c:pt idx="146">
                  <c:v>225.86817433908686</c:v>
                </c:pt>
                <c:pt idx="147">
                  <c:v>226.48394816152373</c:v>
                </c:pt>
                <c:pt idx="148">
                  <c:v>230.2039563050908</c:v>
                </c:pt>
                <c:pt idx="149">
                  <c:v>230.91751968306912</c:v>
                </c:pt>
                <c:pt idx="150">
                  <c:v>230.80037246806896</c:v>
                </c:pt>
                <c:pt idx="151">
                  <c:v>229.88755869876556</c:v>
                </c:pt>
                <c:pt idx="152">
                  <c:v>229.95531050687106</c:v>
                </c:pt>
                <c:pt idx="153">
                  <c:v>229.88722494601626</c:v>
                </c:pt>
                <c:pt idx="154">
                  <c:v>228.74145175770954</c:v>
                </c:pt>
                <c:pt idx="155">
                  <c:v>229.19902677698383</c:v>
                </c:pt>
                <c:pt idx="156">
                  <c:v>229.19735801323739</c:v>
                </c:pt>
                <c:pt idx="157">
                  <c:v>228.45342313507382</c:v>
                </c:pt>
                <c:pt idx="158">
                  <c:v>229.26577732684146</c:v>
                </c:pt>
                <c:pt idx="159">
                  <c:v>229.35655807464789</c:v>
                </c:pt>
                <c:pt idx="160">
                  <c:v>228.84024257149892</c:v>
                </c:pt>
                <c:pt idx="161">
                  <c:v>229.04817053430551</c:v>
                </c:pt>
                <c:pt idx="162">
                  <c:v>228.8078685548179</c:v>
                </c:pt>
                <c:pt idx="163">
                  <c:v>227.9494564836485</c:v>
                </c:pt>
                <c:pt idx="164">
                  <c:v>228.98308874819426</c:v>
                </c:pt>
                <c:pt idx="165">
                  <c:v>229.32785533820905</c:v>
                </c:pt>
                <c:pt idx="166">
                  <c:v>224.18205544968245</c:v>
                </c:pt>
                <c:pt idx="167">
                  <c:v>224.18205544968245</c:v>
                </c:pt>
                <c:pt idx="168">
                  <c:v>226.49496200225019</c:v>
                </c:pt>
                <c:pt idx="169">
                  <c:v>226.77698307539879</c:v>
                </c:pt>
                <c:pt idx="170">
                  <c:v>227.02596262636783</c:v>
                </c:pt>
                <c:pt idx="171">
                  <c:v>226.83405479552709</c:v>
                </c:pt>
                <c:pt idx="172">
                  <c:v>226.01135426853151</c:v>
                </c:pt>
                <c:pt idx="173">
                  <c:v>227.3493690404282</c:v>
                </c:pt>
                <c:pt idx="174">
                  <c:v>227.3493690404282</c:v>
                </c:pt>
                <c:pt idx="175">
                  <c:v>227.2205404792029</c:v>
                </c:pt>
                <c:pt idx="176">
                  <c:v>228.08162257236665</c:v>
                </c:pt>
                <c:pt idx="177">
                  <c:v>227.80928032894744</c:v>
                </c:pt>
                <c:pt idx="178">
                  <c:v>226.9825747689604</c:v>
                </c:pt>
                <c:pt idx="179">
                  <c:v>227.63272512457394</c:v>
                </c:pt>
                <c:pt idx="180">
                  <c:v>228.87028031893487</c:v>
                </c:pt>
                <c:pt idx="181">
                  <c:v>229.536117053765</c:v>
                </c:pt>
                <c:pt idx="182">
                  <c:v>227.84632688411847</c:v>
                </c:pt>
                <c:pt idx="183">
                  <c:v>228.06126365466008</c:v>
                </c:pt>
                <c:pt idx="184">
                  <c:v>227.99050807181095</c:v>
                </c:pt>
                <c:pt idx="185">
                  <c:v>227.65909159176769</c:v>
                </c:pt>
                <c:pt idx="186">
                  <c:v>227.94845522540061</c:v>
                </c:pt>
                <c:pt idx="187">
                  <c:v>228.45876317906237</c:v>
                </c:pt>
                <c:pt idx="188">
                  <c:v>227.30698244126853</c:v>
                </c:pt>
                <c:pt idx="189">
                  <c:v>226.7950057238603</c:v>
                </c:pt>
                <c:pt idx="190">
                  <c:v>225.59716710666464</c:v>
                </c:pt>
                <c:pt idx="191">
                  <c:v>226.177563137677</c:v>
                </c:pt>
                <c:pt idx="192">
                  <c:v>226.19224825864569</c:v>
                </c:pt>
                <c:pt idx="193">
                  <c:v>225.90488714150845</c:v>
                </c:pt>
                <c:pt idx="194">
                  <c:v>225.10521555421374</c:v>
                </c:pt>
                <c:pt idx="195">
                  <c:v>224.62160782049509</c:v>
                </c:pt>
                <c:pt idx="196">
                  <c:v>224.69236340334419</c:v>
                </c:pt>
                <c:pt idx="197">
                  <c:v>224.86491357472619</c:v>
                </c:pt>
                <c:pt idx="198">
                  <c:v>222.85605577676009</c:v>
                </c:pt>
                <c:pt idx="199">
                  <c:v>222.19188780567643</c:v>
                </c:pt>
                <c:pt idx="200">
                  <c:v>222.95484659054941</c:v>
                </c:pt>
                <c:pt idx="201">
                  <c:v>222.4165034059474</c:v>
                </c:pt>
                <c:pt idx="202">
                  <c:v>221.77035808332533</c:v>
                </c:pt>
                <c:pt idx="203">
                  <c:v>222.63711397322697</c:v>
                </c:pt>
                <c:pt idx="204">
                  <c:v>221.79772580876696</c:v>
                </c:pt>
                <c:pt idx="205">
                  <c:v>223.17178587758684</c:v>
                </c:pt>
                <c:pt idx="206">
                  <c:v>223.17178587758684</c:v>
                </c:pt>
                <c:pt idx="207">
                  <c:v>223.43478304402592</c:v>
                </c:pt>
                <c:pt idx="208">
                  <c:v>223.44679814300036</c:v>
                </c:pt>
                <c:pt idx="209">
                  <c:v>222.80999789735833</c:v>
                </c:pt>
                <c:pt idx="210">
                  <c:v>223.72047539741672</c:v>
                </c:pt>
                <c:pt idx="211">
                  <c:v>223.30061443881209</c:v>
                </c:pt>
                <c:pt idx="212">
                  <c:v>223.48951849490928</c:v>
                </c:pt>
                <c:pt idx="213">
                  <c:v>223.71513535342811</c:v>
                </c:pt>
                <c:pt idx="214">
                  <c:v>223.68910263898368</c:v>
                </c:pt>
                <c:pt idx="215">
                  <c:v>223.02793844264363</c:v>
                </c:pt>
                <c:pt idx="216">
                  <c:v>225.69529041495548</c:v>
                </c:pt>
                <c:pt idx="217">
                  <c:v>227.1678075448153</c:v>
                </c:pt>
                <c:pt idx="218">
                  <c:v>227.82730297740895</c:v>
                </c:pt>
                <c:pt idx="219">
                  <c:v>228.7194240762565</c:v>
                </c:pt>
                <c:pt idx="220">
                  <c:v>228.31691826061487</c:v>
                </c:pt>
                <c:pt idx="221">
                  <c:v>228.6860488013277</c:v>
                </c:pt>
                <c:pt idx="222">
                  <c:v>227.28361974881838</c:v>
                </c:pt>
                <c:pt idx="223">
                  <c:v>227.03630896159578</c:v>
                </c:pt>
                <c:pt idx="224">
                  <c:v>226.90781415311977</c:v>
                </c:pt>
                <c:pt idx="225">
                  <c:v>226.09545996135213</c:v>
                </c:pt>
                <c:pt idx="226">
                  <c:v>227.40744201880429</c:v>
                </c:pt>
                <c:pt idx="227">
                  <c:v>225.91723599323214</c:v>
                </c:pt>
                <c:pt idx="228">
                  <c:v>226.63280188770619</c:v>
                </c:pt>
                <c:pt idx="229">
                  <c:v>226.62612683272042</c:v>
                </c:pt>
                <c:pt idx="230">
                  <c:v>225.61118472213479</c:v>
                </c:pt>
                <c:pt idx="231">
                  <c:v>226.57739893132435</c:v>
                </c:pt>
                <c:pt idx="232">
                  <c:v>225.66892394776161</c:v>
                </c:pt>
                <c:pt idx="233">
                  <c:v>224.33925299459716</c:v>
                </c:pt>
                <c:pt idx="234">
                  <c:v>224.82352823381444</c:v>
                </c:pt>
                <c:pt idx="235">
                  <c:v>225.15894974684915</c:v>
                </c:pt>
                <c:pt idx="236">
                  <c:v>222.63110642373974</c:v>
                </c:pt>
                <c:pt idx="237">
                  <c:v>222.63110642373974</c:v>
                </c:pt>
                <c:pt idx="238">
                  <c:v>221.74632788537653</c:v>
                </c:pt>
                <c:pt idx="239">
                  <c:v>221.60581797792616</c:v>
                </c:pt>
                <c:pt idx="240">
                  <c:v>222.8410369030421</c:v>
                </c:pt>
                <c:pt idx="241">
                  <c:v>224.53216208368576</c:v>
                </c:pt>
                <c:pt idx="242">
                  <c:v>223.15476448737309</c:v>
                </c:pt>
                <c:pt idx="243">
                  <c:v>221.7259689676699</c:v>
                </c:pt>
                <c:pt idx="244">
                  <c:v>220.38228039903532</c:v>
                </c:pt>
                <c:pt idx="245">
                  <c:v>220.38228039903532</c:v>
                </c:pt>
                <c:pt idx="246">
                  <c:v>220.06121025422001</c:v>
                </c:pt>
                <c:pt idx="247">
                  <c:v>220.6002209443206</c:v>
                </c:pt>
                <c:pt idx="248">
                  <c:v>221.19930712929306</c:v>
                </c:pt>
                <c:pt idx="249">
                  <c:v>219.5108519706437</c:v>
                </c:pt>
                <c:pt idx="250">
                  <c:v>218.51326500302105</c:v>
                </c:pt>
                <c:pt idx="251">
                  <c:v>219.03525430290793</c:v>
                </c:pt>
                <c:pt idx="252">
                  <c:v>219.47881170671201</c:v>
                </c:pt>
                <c:pt idx="253">
                  <c:v>220.0869092159152</c:v>
                </c:pt>
                <c:pt idx="254">
                  <c:v>221.45529548799712</c:v>
                </c:pt>
                <c:pt idx="255">
                  <c:v>220.16634237024581</c:v>
                </c:pt>
                <c:pt idx="256">
                  <c:v>219.62633042189736</c:v>
                </c:pt>
                <c:pt idx="257">
                  <c:v>219.63066920763811</c:v>
                </c:pt>
                <c:pt idx="258">
                  <c:v>220.40197181124333</c:v>
                </c:pt>
                <c:pt idx="259">
                  <c:v>220.90860848466292</c:v>
                </c:pt>
                <c:pt idx="260">
                  <c:v>221.76902307232808</c:v>
                </c:pt>
                <c:pt idx="261">
                  <c:v>221.30577425631597</c:v>
                </c:pt>
                <c:pt idx="262">
                  <c:v>221.46297180123071</c:v>
                </c:pt>
                <c:pt idx="263">
                  <c:v>220.15733104601495</c:v>
                </c:pt>
                <c:pt idx="264">
                  <c:v>219.90000767631369</c:v>
                </c:pt>
                <c:pt idx="265">
                  <c:v>219.38903221715336</c:v>
                </c:pt>
                <c:pt idx="266">
                  <c:v>220.53413789996148</c:v>
                </c:pt>
                <c:pt idx="267">
                  <c:v>221.43593782853841</c:v>
                </c:pt>
                <c:pt idx="268">
                  <c:v>220.04118508926274</c:v>
                </c:pt>
                <c:pt idx="269">
                  <c:v>219.67672708703992</c:v>
                </c:pt>
                <c:pt idx="270">
                  <c:v>220.63159370275366</c:v>
                </c:pt>
                <c:pt idx="271">
                  <c:v>218.96650123655448</c:v>
                </c:pt>
                <c:pt idx="272">
                  <c:v>218.4234855134624</c:v>
                </c:pt>
                <c:pt idx="273">
                  <c:v>218.4234855134624</c:v>
                </c:pt>
                <c:pt idx="274">
                  <c:v>218.69215647663947</c:v>
                </c:pt>
                <c:pt idx="275">
                  <c:v>218.87438547775091</c:v>
                </c:pt>
                <c:pt idx="276">
                  <c:v>217.7192672124641</c:v>
                </c:pt>
                <c:pt idx="277">
                  <c:v>218.81864876861971</c:v>
                </c:pt>
                <c:pt idx="278">
                  <c:v>218.81864876861971</c:v>
                </c:pt>
                <c:pt idx="279">
                  <c:v>219.17943549060033</c:v>
                </c:pt>
                <c:pt idx="280">
                  <c:v>218.66812627869072</c:v>
                </c:pt>
                <c:pt idx="281">
                  <c:v>218.04100486277801</c:v>
                </c:pt>
                <c:pt idx="282">
                  <c:v>218.68014137766508</c:v>
                </c:pt>
                <c:pt idx="283">
                  <c:v>219.34330809050093</c:v>
                </c:pt>
                <c:pt idx="284">
                  <c:v>220.67531531291041</c:v>
                </c:pt>
                <c:pt idx="285">
                  <c:v>220.67531531291041</c:v>
                </c:pt>
                <c:pt idx="286">
                  <c:v>220.67531531291041</c:v>
                </c:pt>
                <c:pt idx="287">
                  <c:v>219.96909449541644</c:v>
                </c:pt>
                <c:pt idx="288">
                  <c:v>218.95982618156864</c:v>
                </c:pt>
                <c:pt idx="289">
                  <c:v>219.85161352766693</c:v>
                </c:pt>
                <c:pt idx="290">
                  <c:v>219.6233266471537</c:v>
                </c:pt>
                <c:pt idx="291">
                  <c:v>219.74781642263824</c:v>
                </c:pt>
                <c:pt idx="292">
                  <c:v>220.36893028906377</c:v>
                </c:pt>
                <c:pt idx="293">
                  <c:v>219.65503315833612</c:v>
                </c:pt>
                <c:pt idx="294">
                  <c:v>219.15473778715301</c:v>
                </c:pt>
                <c:pt idx="295">
                  <c:v>219.38869846440406</c:v>
                </c:pt>
                <c:pt idx="296">
                  <c:v>218.68581517440299</c:v>
                </c:pt>
                <c:pt idx="297">
                  <c:v>218.79728859266521</c:v>
                </c:pt>
                <c:pt idx="298">
                  <c:v>219.00988909396187</c:v>
                </c:pt>
                <c:pt idx="299">
                  <c:v>219.25252734269441</c:v>
                </c:pt>
                <c:pt idx="300">
                  <c:v>217.12985985722105</c:v>
                </c:pt>
                <c:pt idx="301">
                  <c:v>215.45141728105028</c:v>
                </c:pt>
                <c:pt idx="302">
                  <c:v>215.16639243315814</c:v>
                </c:pt>
                <c:pt idx="303">
                  <c:v>214.49888693458161</c:v>
                </c:pt>
                <c:pt idx="304">
                  <c:v>215.06493159737448</c:v>
                </c:pt>
                <c:pt idx="305">
                  <c:v>214.4758579948807</c:v>
                </c:pt>
                <c:pt idx="306">
                  <c:v>214.49554940708873</c:v>
                </c:pt>
                <c:pt idx="307">
                  <c:v>214.49554940708873</c:v>
                </c:pt>
                <c:pt idx="308">
                  <c:v>213.92650096955222</c:v>
                </c:pt>
                <c:pt idx="309">
                  <c:v>215.55921941907039</c:v>
                </c:pt>
                <c:pt idx="310">
                  <c:v>215.81153649753233</c:v>
                </c:pt>
                <c:pt idx="311">
                  <c:v>214.58099011090647</c:v>
                </c:pt>
                <c:pt idx="312">
                  <c:v>215.7991876458087</c:v>
                </c:pt>
                <c:pt idx="313">
                  <c:v>216.01879695484035</c:v>
                </c:pt>
                <c:pt idx="314">
                  <c:v>215.96773278419928</c:v>
                </c:pt>
                <c:pt idx="315">
                  <c:v>215.80152391505371</c:v>
                </c:pt>
                <c:pt idx="316">
                  <c:v>215.96773278419928</c:v>
                </c:pt>
                <c:pt idx="317">
                  <c:v>215.43439589083661</c:v>
                </c:pt>
                <c:pt idx="318">
                  <c:v>215.64899890862898</c:v>
                </c:pt>
                <c:pt idx="319">
                  <c:v>214.37706718109138</c:v>
                </c:pt>
                <c:pt idx="320">
                  <c:v>213.60576457748616</c:v>
                </c:pt>
                <c:pt idx="321">
                  <c:v>214.32366674120524</c:v>
                </c:pt>
                <c:pt idx="322">
                  <c:v>215.51783407815867</c:v>
                </c:pt>
                <c:pt idx="323">
                  <c:v>215.0722741578588</c:v>
                </c:pt>
                <c:pt idx="324">
                  <c:v>213.8941269528712</c:v>
                </c:pt>
                <c:pt idx="325">
                  <c:v>213.75395079817011</c:v>
                </c:pt>
                <c:pt idx="326">
                  <c:v>211.96570356748359</c:v>
                </c:pt>
                <c:pt idx="327">
                  <c:v>212.20300177222754</c:v>
                </c:pt>
                <c:pt idx="328">
                  <c:v>211.3596085747761</c:v>
                </c:pt>
                <c:pt idx="329">
                  <c:v>211.83687500625834</c:v>
                </c:pt>
                <c:pt idx="330">
                  <c:v>211.53082373516099</c:v>
                </c:pt>
                <c:pt idx="331">
                  <c:v>210.27391088134135</c:v>
                </c:pt>
                <c:pt idx="332">
                  <c:v>210.99481681980404</c:v>
                </c:pt>
                <c:pt idx="333">
                  <c:v>212.43462618023364</c:v>
                </c:pt>
                <c:pt idx="334">
                  <c:v>212.77104895151618</c:v>
                </c:pt>
                <c:pt idx="335">
                  <c:v>215.11866579000989</c:v>
                </c:pt>
                <c:pt idx="336">
                  <c:v>215.00018356401259</c:v>
                </c:pt>
                <c:pt idx="337">
                  <c:v>214.98583219579314</c:v>
                </c:pt>
                <c:pt idx="338">
                  <c:v>215.45041602280244</c:v>
                </c:pt>
                <c:pt idx="339">
                  <c:v>214.6931310346674</c:v>
                </c:pt>
                <c:pt idx="340">
                  <c:v>215.22246289503852</c:v>
                </c:pt>
                <c:pt idx="341">
                  <c:v>215.35229271451169</c:v>
                </c:pt>
                <c:pt idx="342">
                  <c:v>212.84213828711461</c:v>
                </c:pt>
                <c:pt idx="343">
                  <c:v>212.19832923373755</c:v>
                </c:pt>
                <c:pt idx="344">
                  <c:v>212.19832923373755</c:v>
                </c:pt>
                <c:pt idx="345">
                  <c:v>212.87551356204344</c:v>
                </c:pt>
                <c:pt idx="346">
                  <c:v>211.79715842909306</c:v>
                </c:pt>
                <c:pt idx="347">
                  <c:v>210.61166866362106</c:v>
                </c:pt>
                <c:pt idx="348">
                  <c:v>210.78455258775242</c:v>
                </c:pt>
                <c:pt idx="349">
                  <c:v>209.80231824659705</c:v>
                </c:pt>
                <c:pt idx="350">
                  <c:v>210.09301689122714</c:v>
                </c:pt>
                <c:pt idx="351">
                  <c:v>211.92665449581693</c:v>
                </c:pt>
                <c:pt idx="352">
                  <c:v>211.92665449581693</c:v>
                </c:pt>
                <c:pt idx="353">
                  <c:v>211.92665449581693</c:v>
                </c:pt>
                <c:pt idx="354">
                  <c:v>211.5374987901468</c:v>
                </c:pt>
                <c:pt idx="355">
                  <c:v>211.97705116095946</c:v>
                </c:pt>
                <c:pt idx="356">
                  <c:v>211.90262429786816</c:v>
                </c:pt>
                <c:pt idx="357">
                  <c:v>211.38230376172771</c:v>
                </c:pt>
                <c:pt idx="358">
                  <c:v>210.97412414934817</c:v>
                </c:pt>
                <c:pt idx="359">
                  <c:v>211.72072904950602</c:v>
                </c:pt>
                <c:pt idx="360">
                  <c:v>211.16269445269609</c:v>
                </c:pt>
                <c:pt idx="361">
                  <c:v>210.13974227612749</c:v>
                </c:pt>
                <c:pt idx="362">
                  <c:v>209.14349031950201</c:v>
                </c:pt>
                <c:pt idx="363">
                  <c:v>209.14349031950201</c:v>
                </c:pt>
                <c:pt idx="364">
                  <c:v>208.80272876247867</c:v>
                </c:pt>
                <c:pt idx="365">
                  <c:v>207.73104868451401</c:v>
                </c:pt>
                <c:pt idx="366">
                  <c:v>206.88732173431325</c:v>
                </c:pt>
                <c:pt idx="367">
                  <c:v>206.50083605063747</c:v>
                </c:pt>
                <c:pt idx="368">
                  <c:v>206.72912293115064</c:v>
                </c:pt>
                <c:pt idx="369">
                  <c:v>205.39878447248756</c:v>
                </c:pt>
                <c:pt idx="370">
                  <c:v>204.75931420485125</c:v>
                </c:pt>
                <c:pt idx="371">
                  <c:v>203.35621764684331</c:v>
                </c:pt>
                <c:pt idx="372">
                  <c:v>204.28171402061975</c:v>
                </c:pt>
                <c:pt idx="373">
                  <c:v>204.20728715752838</c:v>
                </c:pt>
                <c:pt idx="374">
                  <c:v>204.20595214653125</c:v>
                </c:pt>
                <c:pt idx="375">
                  <c:v>204.39318743888199</c:v>
                </c:pt>
                <c:pt idx="376">
                  <c:v>206.09999899874222</c:v>
                </c:pt>
                <c:pt idx="377">
                  <c:v>205.85836200825753</c:v>
                </c:pt>
                <c:pt idx="378">
                  <c:v>207.32320282488377</c:v>
                </c:pt>
                <c:pt idx="379">
                  <c:v>208.29675959455761</c:v>
                </c:pt>
                <c:pt idx="380">
                  <c:v>207.83017325105263</c:v>
                </c:pt>
                <c:pt idx="381">
                  <c:v>208.33013486948647</c:v>
                </c:pt>
                <c:pt idx="382">
                  <c:v>206.29357559332945</c:v>
                </c:pt>
                <c:pt idx="383">
                  <c:v>206.69574765622178</c:v>
                </c:pt>
                <c:pt idx="384">
                  <c:v>207.00513645481203</c:v>
                </c:pt>
                <c:pt idx="385">
                  <c:v>207.71636356354529</c:v>
                </c:pt>
                <c:pt idx="386">
                  <c:v>205.9164349866337</c:v>
                </c:pt>
                <c:pt idx="387">
                  <c:v>204.80770835349801</c:v>
                </c:pt>
                <c:pt idx="388">
                  <c:v>205.06803549794287</c:v>
                </c:pt>
                <c:pt idx="389">
                  <c:v>204.91050420027881</c:v>
                </c:pt>
                <c:pt idx="390">
                  <c:v>203.84917045754216</c:v>
                </c:pt>
                <c:pt idx="391">
                  <c:v>204.01037303544834</c:v>
                </c:pt>
                <c:pt idx="392">
                  <c:v>202.97740827640115</c:v>
                </c:pt>
                <c:pt idx="393">
                  <c:v>203.27544948151561</c:v>
                </c:pt>
                <c:pt idx="394">
                  <c:v>203.54679046668701</c:v>
                </c:pt>
                <c:pt idx="395">
                  <c:v>204.0267269201635</c:v>
                </c:pt>
                <c:pt idx="396">
                  <c:v>205.19452778992317</c:v>
                </c:pt>
                <c:pt idx="397">
                  <c:v>204.04508332137431</c:v>
                </c:pt>
                <c:pt idx="398">
                  <c:v>203.65292384096065</c:v>
                </c:pt>
                <c:pt idx="399">
                  <c:v>202.9700657159168</c:v>
                </c:pt>
                <c:pt idx="400">
                  <c:v>201.53526264672649</c:v>
                </c:pt>
                <c:pt idx="401">
                  <c:v>201.29195689249536</c:v>
                </c:pt>
                <c:pt idx="402">
                  <c:v>201.97982130877855</c:v>
                </c:pt>
                <c:pt idx="403">
                  <c:v>200.47659892598415</c:v>
                </c:pt>
                <c:pt idx="404">
                  <c:v>199.13624788484245</c:v>
                </c:pt>
                <c:pt idx="405">
                  <c:v>199.72398647633906</c:v>
                </c:pt>
                <c:pt idx="406">
                  <c:v>202.77281784108743</c:v>
                </c:pt>
                <c:pt idx="407">
                  <c:v>202.7731515938367</c:v>
                </c:pt>
                <c:pt idx="408">
                  <c:v>201.77356210971831</c:v>
                </c:pt>
                <c:pt idx="409">
                  <c:v>202.45842275125784</c:v>
                </c:pt>
                <c:pt idx="410">
                  <c:v>202.45842275125784</c:v>
                </c:pt>
                <c:pt idx="411">
                  <c:v>201.80626987914857</c:v>
                </c:pt>
                <c:pt idx="412">
                  <c:v>201.23488517236703</c:v>
                </c:pt>
                <c:pt idx="413">
                  <c:v>200.76262503212413</c:v>
                </c:pt>
                <c:pt idx="414">
                  <c:v>200.31406133708074</c:v>
                </c:pt>
                <c:pt idx="415">
                  <c:v>201.16346208401939</c:v>
                </c:pt>
                <c:pt idx="416">
                  <c:v>201.10605661114181</c:v>
                </c:pt>
                <c:pt idx="417">
                  <c:v>200.21426926504355</c:v>
                </c:pt>
                <c:pt idx="418">
                  <c:v>200.68219061954574</c:v>
                </c:pt>
                <c:pt idx="419">
                  <c:v>201.11306541887689</c:v>
                </c:pt>
                <c:pt idx="420">
                  <c:v>202.42104244333763</c:v>
                </c:pt>
                <c:pt idx="421">
                  <c:v>202.34194304175634</c:v>
                </c:pt>
                <c:pt idx="422">
                  <c:v>203.15596599727041</c:v>
                </c:pt>
                <c:pt idx="423">
                  <c:v>203.78442242418026</c:v>
                </c:pt>
                <c:pt idx="424">
                  <c:v>203.96965520003525</c:v>
                </c:pt>
                <c:pt idx="425">
                  <c:v>202.55788107054585</c:v>
                </c:pt>
                <c:pt idx="426">
                  <c:v>201.41678042072925</c:v>
                </c:pt>
                <c:pt idx="427">
                  <c:v>202.20243439255384</c:v>
                </c:pt>
                <c:pt idx="428">
                  <c:v>202.08895845779588</c:v>
                </c:pt>
                <c:pt idx="429">
                  <c:v>201.91040073692668</c:v>
                </c:pt>
                <c:pt idx="430">
                  <c:v>200.35044038675332</c:v>
                </c:pt>
                <c:pt idx="431">
                  <c:v>199.5380861949856</c:v>
                </c:pt>
                <c:pt idx="432">
                  <c:v>200.52432556913246</c:v>
                </c:pt>
                <c:pt idx="433">
                  <c:v>201.69412895538784</c:v>
                </c:pt>
                <c:pt idx="434">
                  <c:v>200.3657930132205</c:v>
                </c:pt>
                <c:pt idx="435">
                  <c:v>200.09178200605487</c:v>
                </c:pt>
                <c:pt idx="436">
                  <c:v>199.74968543803442</c:v>
                </c:pt>
                <c:pt idx="437">
                  <c:v>201.05866372074306</c:v>
                </c:pt>
                <c:pt idx="438">
                  <c:v>200.27434475991561</c:v>
                </c:pt>
                <c:pt idx="439">
                  <c:v>199.59515791511399</c:v>
                </c:pt>
                <c:pt idx="440">
                  <c:v>199.61551683282059</c:v>
                </c:pt>
                <c:pt idx="441">
                  <c:v>202.75579645087396</c:v>
                </c:pt>
                <c:pt idx="442">
                  <c:v>203.38358537228518</c:v>
                </c:pt>
                <c:pt idx="443">
                  <c:v>203.85517800702951</c:v>
                </c:pt>
                <c:pt idx="444">
                  <c:v>203.85517800702951</c:v>
                </c:pt>
                <c:pt idx="445">
                  <c:v>204.72393641342686</c:v>
                </c:pt>
                <c:pt idx="446">
                  <c:v>204.66619718779998</c:v>
                </c:pt>
                <c:pt idx="447">
                  <c:v>204.12451647570515</c:v>
                </c:pt>
                <c:pt idx="448">
                  <c:v>203.32617989940761</c:v>
                </c:pt>
                <c:pt idx="449">
                  <c:v>203.33318870714268</c:v>
                </c:pt>
                <c:pt idx="450">
                  <c:v>202.40769233336624</c:v>
                </c:pt>
                <c:pt idx="451">
                  <c:v>201.93576594587262</c:v>
                </c:pt>
                <c:pt idx="452">
                  <c:v>201.61402829555874</c:v>
                </c:pt>
                <c:pt idx="453">
                  <c:v>202.4377300808022</c:v>
                </c:pt>
                <c:pt idx="454">
                  <c:v>202.79718179178568</c:v>
                </c:pt>
                <c:pt idx="455">
                  <c:v>202.11532492498975</c:v>
                </c:pt>
                <c:pt idx="456">
                  <c:v>203.67161399492093</c:v>
                </c:pt>
                <c:pt idx="457">
                  <c:v>206.2078011367625</c:v>
                </c:pt>
                <c:pt idx="458">
                  <c:v>205.98418679473943</c:v>
                </c:pt>
                <c:pt idx="459">
                  <c:v>205.0850568881568</c:v>
                </c:pt>
                <c:pt idx="460">
                  <c:v>206.0382547401241</c:v>
                </c:pt>
                <c:pt idx="461">
                  <c:v>206.0382547401241</c:v>
                </c:pt>
                <c:pt idx="462">
                  <c:v>207.11560861482664</c:v>
                </c:pt>
                <c:pt idx="463">
                  <c:v>207.60288762878756</c:v>
                </c:pt>
                <c:pt idx="464">
                  <c:v>207.60288762878756</c:v>
                </c:pt>
                <c:pt idx="465">
                  <c:v>207.46037520484148</c:v>
                </c:pt>
                <c:pt idx="466">
                  <c:v>206.62799584811651</c:v>
                </c:pt>
                <c:pt idx="467">
                  <c:v>206.58761176545261</c:v>
                </c:pt>
                <c:pt idx="468">
                  <c:v>204.85176371640432</c:v>
                </c:pt>
                <c:pt idx="469">
                  <c:v>204.22931483898162</c:v>
                </c:pt>
                <c:pt idx="470">
                  <c:v>204.85076245815642</c:v>
                </c:pt>
                <c:pt idx="471">
                  <c:v>204.63482442936692</c:v>
                </c:pt>
                <c:pt idx="472">
                  <c:v>205.29932615319987</c:v>
                </c:pt>
                <c:pt idx="473">
                  <c:v>205.542631907431</c:v>
                </c:pt>
                <c:pt idx="474">
                  <c:v>204.94621574445284</c:v>
                </c:pt>
                <c:pt idx="475">
                  <c:v>204.16056177262828</c:v>
                </c:pt>
                <c:pt idx="476">
                  <c:v>204.17624815184485</c:v>
                </c:pt>
                <c:pt idx="477">
                  <c:v>204.49398076916728</c:v>
                </c:pt>
                <c:pt idx="478">
                  <c:v>205.16215377324244</c:v>
                </c:pt>
                <c:pt idx="479">
                  <c:v>205.83333055206114</c:v>
                </c:pt>
                <c:pt idx="480">
                  <c:v>205.19753156466692</c:v>
                </c:pt>
                <c:pt idx="481">
                  <c:v>204.21563097626083</c:v>
                </c:pt>
                <c:pt idx="482">
                  <c:v>204.01804934868218</c:v>
                </c:pt>
                <c:pt idx="483">
                  <c:v>202.46810158098739</c:v>
                </c:pt>
                <c:pt idx="484">
                  <c:v>201.78657846694077</c:v>
                </c:pt>
                <c:pt idx="485">
                  <c:v>202.436395069805</c:v>
                </c:pt>
                <c:pt idx="486">
                  <c:v>201.05732870974589</c:v>
                </c:pt>
                <c:pt idx="487">
                  <c:v>201.36304622809391</c:v>
                </c:pt>
                <c:pt idx="488">
                  <c:v>201.5539528006868</c:v>
                </c:pt>
                <c:pt idx="489">
                  <c:v>201.2222025678943</c:v>
                </c:pt>
                <c:pt idx="490">
                  <c:v>201.73451303805177</c:v>
                </c:pt>
                <c:pt idx="491">
                  <c:v>200.92215884628413</c:v>
                </c:pt>
                <c:pt idx="492">
                  <c:v>199.50504467280612</c:v>
                </c:pt>
                <c:pt idx="493">
                  <c:v>197.254216131606</c:v>
                </c:pt>
                <c:pt idx="494">
                  <c:v>198.46173357853095</c:v>
                </c:pt>
                <c:pt idx="495">
                  <c:v>198.89627965810428</c:v>
                </c:pt>
                <c:pt idx="496">
                  <c:v>199.85381629581235</c:v>
                </c:pt>
                <c:pt idx="497">
                  <c:v>199.31146807821892</c:v>
                </c:pt>
                <c:pt idx="498">
                  <c:v>198.8191827730187</c:v>
                </c:pt>
                <c:pt idx="499">
                  <c:v>199.05648097776262</c:v>
                </c:pt>
                <c:pt idx="500">
                  <c:v>199.35986222686566</c:v>
                </c:pt>
                <c:pt idx="501">
                  <c:v>201.28494808476043</c:v>
                </c:pt>
                <c:pt idx="502">
                  <c:v>203.08354165067493</c:v>
                </c:pt>
                <c:pt idx="503">
                  <c:v>203.39760298775519</c:v>
                </c:pt>
                <c:pt idx="504">
                  <c:v>204.97758850288588</c:v>
                </c:pt>
                <c:pt idx="505">
                  <c:v>204.10916384923777</c:v>
                </c:pt>
                <c:pt idx="506">
                  <c:v>205.11776465758695</c:v>
                </c:pt>
                <c:pt idx="507">
                  <c:v>205.17316761396879</c:v>
                </c:pt>
                <c:pt idx="508">
                  <c:v>205.26995591126237</c:v>
                </c:pt>
                <c:pt idx="509">
                  <c:v>206.67572249126462</c:v>
                </c:pt>
                <c:pt idx="510">
                  <c:v>206.15673696612137</c:v>
                </c:pt>
                <c:pt idx="511">
                  <c:v>206.26153532939784</c:v>
                </c:pt>
                <c:pt idx="512">
                  <c:v>205.09440196513674</c:v>
                </c:pt>
                <c:pt idx="513">
                  <c:v>204.48196567019278</c:v>
                </c:pt>
                <c:pt idx="514">
                  <c:v>202.68170334053181</c:v>
                </c:pt>
                <c:pt idx="515">
                  <c:v>203.13927835980599</c:v>
                </c:pt>
                <c:pt idx="516">
                  <c:v>204.66085714381126</c:v>
                </c:pt>
                <c:pt idx="517">
                  <c:v>205.29899240045046</c:v>
                </c:pt>
                <c:pt idx="518">
                  <c:v>204.90349539254382</c:v>
                </c:pt>
                <c:pt idx="519">
                  <c:v>207.31652776989804</c:v>
                </c:pt>
                <c:pt idx="520">
                  <c:v>206.87664164633608</c:v>
                </c:pt>
                <c:pt idx="521">
                  <c:v>206.12202668019538</c:v>
                </c:pt>
                <c:pt idx="522">
                  <c:v>205.12243719607702</c:v>
                </c:pt>
                <c:pt idx="523">
                  <c:v>206.69441264522476</c:v>
                </c:pt>
                <c:pt idx="524">
                  <c:v>207.69500338759099</c:v>
                </c:pt>
                <c:pt idx="525">
                  <c:v>206.81189361297425</c:v>
                </c:pt>
                <c:pt idx="526">
                  <c:v>207.88323993818958</c:v>
                </c:pt>
                <c:pt idx="527">
                  <c:v>207.53146454043977</c:v>
                </c:pt>
                <c:pt idx="528">
                  <c:v>209.40081368920343</c:v>
                </c:pt>
                <c:pt idx="529">
                  <c:v>209.40081368920343</c:v>
                </c:pt>
                <c:pt idx="530">
                  <c:v>208.73531070712261</c:v>
                </c:pt>
                <c:pt idx="531">
                  <c:v>208.73531070712261</c:v>
                </c:pt>
                <c:pt idx="532">
                  <c:v>207.47906535880156</c:v>
                </c:pt>
                <c:pt idx="533">
                  <c:v>209.31503923263634</c:v>
                </c:pt>
                <c:pt idx="534">
                  <c:v>209.31503923263634</c:v>
                </c:pt>
                <c:pt idx="535">
                  <c:v>211.06457114440551</c:v>
                </c:pt>
                <c:pt idx="536">
                  <c:v>211.57487909806724</c:v>
                </c:pt>
                <c:pt idx="537">
                  <c:v>211.02685708373593</c:v>
                </c:pt>
                <c:pt idx="538">
                  <c:v>210.49085016837898</c:v>
                </c:pt>
                <c:pt idx="539">
                  <c:v>210.42042833827912</c:v>
                </c:pt>
                <c:pt idx="540">
                  <c:v>210.30895492001687</c:v>
                </c:pt>
                <c:pt idx="541">
                  <c:v>209.95284073652624</c:v>
                </c:pt>
                <c:pt idx="542">
                  <c:v>209.57803639907553</c:v>
                </c:pt>
                <c:pt idx="543">
                  <c:v>209.47924558528624</c:v>
                </c:pt>
                <c:pt idx="544">
                  <c:v>209.73122891099888</c:v>
                </c:pt>
                <c:pt idx="545">
                  <c:v>210.19280896326458</c:v>
                </c:pt>
                <c:pt idx="546">
                  <c:v>210.36702789839302</c:v>
                </c:pt>
                <c:pt idx="547">
                  <c:v>209.73056140550025</c:v>
                </c:pt>
                <c:pt idx="548">
                  <c:v>210.49318643762399</c:v>
                </c:pt>
                <c:pt idx="549">
                  <c:v>210.74984230182662</c:v>
                </c:pt>
                <c:pt idx="550">
                  <c:v>210.74984230182662</c:v>
                </c:pt>
                <c:pt idx="551">
                  <c:v>210.74984230182662</c:v>
                </c:pt>
                <c:pt idx="552">
                  <c:v>212.0968683979541</c:v>
                </c:pt>
                <c:pt idx="553">
                  <c:v>212.37388317986336</c:v>
                </c:pt>
                <c:pt idx="554">
                  <c:v>212.09086084846697</c:v>
                </c:pt>
                <c:pt idx="555">
                  <c:v>210.56527703147023</c:v>
                </c:pt>
                <c:pt idx="556">
                  <c:v>210.09234938572877</c:v>
                </c:pt>
                <c:pt idx="557">
                  <c:v>208.46296846370345</c:v>
                </c:pt>
                <c:pt idx="558">
                  <c:v>208.46296846370345</c:v>
                </c:pt>
                <c:pt idx="559">
                  <c:v>206.41539534681985</c:v>
                </c:pt>
                <c:pt idx="560">
                  <c:v>207.09424843887217</c:v>
                </c:pt>
                <c:pt idx="561">
                  <c:v>207.04718930122249</c:v>
                </c:pt>
                <c:pt idx="562">
                  <c:v>207.59554506830315</c:v>
                </c:pt>
                <c:pt idx="563">
                  <c:v>207.52145195796118</c:v>
                </c:pt>
                <c:pt idx="564">
                  <c:v>207.91661521311843</c:v>
                </c:pt>
                <c:pt idx="565">
                  <c:v>207.7624214429473</c:v>
                </c:pt>
                <c:pt idx="566">
                  <c:v>207.45904019384426</c:v>
                </c:pt>
                <c:pt idx="567">
                  <c:v>207.11327234558161</c:v>
                </c:pt>
                <c:pt idx="568">
                  <c:v>207.5217857107105</c:v>
                </c:pt>
                <c:pt idx="569">
                  <c:v>205.46052873110608</c:v>
                </c:pt>
                <c:pt idx="570">
                  <c:v>205.66712168291554</c:v>
                </c:pt>
                <c:pt idx="571">
                  <c:v>206.46378949546667</c:v>
                </c:pt>
                <c:pt idx="572">
                  <c:v>206.82023743170654</c:v>
                </c:pt>
                <c:pt idx="573">
                  <c:v>207.47506032581015</c:v>
                </c:pt>
                <c:pt idx="574">
                  <c:v>208.87748937831941</c:v>
                </c:pt>
                <c:pt idx="575">
                  <c:v>208.26171555588257</c:v>
                </c:pt>
                <c:pt idx="576">
                  <c:v>208.34048120471462</c:v>
                </c:pt>
                <c:pt idx="577">
                  <c:v>208.89517827403174</c:v>
                </c:pt>
                <c:pt idx="578">
                  <c:v>206.42440667105066</c:v>
                </c:pt>
                <c:pt idx="579">
                  <c:v>206.56024404001096</c:v>
                </c:pt>
                <c:pt idx="580">
                  <c:v>205.90508739315811</c:v>
                </c:pt>
                <c:pt idx="581">
                  <c:v>203.84516542455088</c:v>
                </c:pt>
                <c:pt idx="582">
                  <c:v>201.20117614468916</c:v>
                </c:pt>
                <c:pt idx="583">
                  <c:v>200.6468128281214</c:v>
                </c:pt>
                <c:pt idx="584">
                  <c:v>201.28294556826481</c:v>
                </c:pt>
                <c:pt idx="585">
                  <c:v>200.43821735981618</c:v>
                </c:pt>
                <c:pt idx="586">
                  <c:v>200.6468128281214</c:v>
                </c:pt>
                <c:pt idx="587">
                  <c:v>200.77831141134098</c:v>
                </c:pt>
                <c:pt idx="588">
                  <c:v>199.90354545545634</c:v>
                </c:pt>
                <c:pt idx="589">
                  <c:v>199.83646115284941</c:v>
                </c:pt>
                <c:pt idx="590">
                  <c:v>199.55510758519944</c:v>
                </c:pt>
                <c:pt idx="591">
                  <c:v>200.0797669070806</c:v>
                </c:pt>
                <c:pt idx="592">
                  <c:v>199.45364674941578</c:v>
                </c:pt>
                <c:pt idx="593">
                  <c:v>198.4911038204684</c:v>
                </c:pt>
                <c:pt idx="594">
                  <c:v>198.40666437489847</c:v>
                </c:pt>
                <c:pt idx="595">
                  <c:v>199.95961591733681</c:v>
                </c:pt>
                <c:pt idx="596">
                  <c:v>200.27868354565641</c:v>
                </c:pt>
                <c:pt idx="597">
                  <c:v>200.68719691078525</c:v>
                </c:pt>
                <c:pt idx="598">
                  <c:v>200.61877759718121</c:v>
                </c:pt>
                <c:pt idx="599">
                  <c:v>200.11781472049952</c:v>
                </c:pt>
                <c:pt idx="600">
                  <c:v>198.40132433090992</c:v>
                </c:pt>
                <c:pt idx="601">
                  <c:v>198.1526785326902</c:v>
                </c:pt>
                <c:pt idx="602">
                  <c:v>198.61726235969951</c:v>
                </c:pt>
                <c:pt idx="603">
                  <c:v>198.69402549203579</c:v>
                </c:pt>
                <c:pt idx="604">
                  <c:v>197.9774583393139</c:v>
                </c:pt>
                <c:pt idx="605">
                  <c:v>197.01725167961152</c:v>
                </c:pt>
                <c:pt idx="606">
                  <c:v>196.72655303498144</c:v>
                </c:pt>
                <c:pt idx="607">
                  <c:v>196.11278172904034</c:v>
                </c:pt>
                <c:pt idx="608">
                  <c:v>197.01858669060869</c:v>
                </c:pt>
                <c:pt idx="609">
                  <c:v>195.79304659522217</c:v>
                </c:pt>
                <c:pt idx="610">
                  <c:v>196.2562954112343</c:v>
                </c:pt>
                <c:pt idx="611">
                  <c:v>196.09509283332807</c:v>
                </c:pt>
                <c:pt idx="612">
                  <c:v>195.64018783604823</c:v>
                </c:pt>
                <c:pt idx="613">
                  <c:v>195.98628943706015</c:v>
                </c:pt>
                <c:pt idx="614">
                  <c:v>195.6875807264471</c:v>
                </c:pt>
                <c:pt idx="615">
                  <c:v>195.6875807264471</c:v>
                </c:pt>
                <c:pt idx="616">
                  <c:v>196.2916732026589</c:v>
                </c:pt>
                <c:pt idx="617">
                  <c:v>196.20856876808611</c:v>
                </c:pt>
                <c:pt idx="618">
                  <c:v>193.85494438010522</c:v>
                </c:pt>
                <c:pt idx="619">
                  <c:v>193.85494438010522</c:v>
                </c:pt>
                <c:pt idx="620">
                  <c:v>193.85494438010522</c:v>
                </c:pt>
                <c:pt idx="621">
                  <c:v>194.15331933796898</c:v>
                </c:pt>
                <c:pt idx="622">
                  <c:v>194.88957790289888</c:v>
                </c:pt>
                <c:pt idx="623">
                  <c:v>195.24869586113306</c:v>
                </c:pt>
                <c:pt idx="624">
                  <c:v>191.9064958297603</c:v>
                </c:pt>
                <c:pt idx="625">
                  <c:v>190.93594283483003</c:v>
                </c:pt>
                <c:pt idx="626">
                  <c:v>187.93383685498199</c:v>
                </c:pt>
                <c:pt idx="627">
                  <c:v>188.0032574268339</c:v>
                </c:pt>
                <c:pt idx="628">
                  <c:v>187.38347857140559</c:v>
                </c:pt>
                <c:pt idx="629">
                  <c:v>187.9044666130446</c:v>
                </c:pt>
                <c:pt idx="630">
                  <c:v>187.28568901586414</c:v>
                </c:pt>
                <c:pt idx="631">
                  <c:v>187.38214356040842</c:v>
                </c:pt>
                <c:pt idx="632">
                  <c:v>188.23254556559499</c:v>
                </c:pt>
                <c:pt idx="633">
                  <c:v>188.22620426335848</c:v>
                </c:pt>
                <c:pt idx="634">
                  <c:v>187.12281767421149</c:v>
                </c:pt>
                <c:pt idx="635">
                  <c:v>185.771119039594</c:v>
                </c:pt>
                <c:pt idx="636">
                  <c:v>185.13965883794054</c:v>
                </c:pt>
                <c:pt idx="637">
                  <c:v>185.77111903959397</c:v>
                </c:pt>
                <c:pt idx="638">
                  <c:v>185.13965883794052</c:v>
                </c:pt>
                <c:pt idx="639">
                  <c:v>186.33115615289967</c:v>
                </c:pt>
                <c:pt idx="640">
                  <c:v>188.00258992133536</c:v>
                </c:pt>
                <c:pt idx="641">
                  <c:v>185.12263744772685</c:v>
                </c:pt>
                <c:pt idx="642">
                  <c:v>185.07457705182929</c:v>
                </c:pt>
                <c:pt idx="643">
                  <c:v>184.7378205277974</c:v>
                </c:pt>
                <c:pt idx="644">
                  <c:v>184.00823701785319</c:v>
                </c:pt>
                <c:pt idx="645">
                  <c:v>183.06304923186883</c:v>
                </c:pt>
                <c:pt idx="646">
                  <c:v>184.60298441708494</c:v>
                </c:pt>
                <c:pt idx="647">
                  <c:v>184.55492402118739</c:v>
                </c:pt>
                <c:pt idx="648">
                  <c:v>184.37536504207029</c:v>
                </c:pt>
                <c:pt idx="649">
                  <c:v>184.11904293061693</c:v>
                </c:pt>
                <c:pt idx="650">
                  <c:v>183.54932698758182</c:v>
                </c:pt>
                <c:pt idx="651">
                  <c:v>184.6326884117716</c:v>
                </c:pt>
                <c:pt idx="652">
                  <c:v>184.58462801587407</c:v>
                </c:pt>
                <c:pt idx="653">
                  <c:v>185.08892842004866</c:v>
                </c:pt>
                <c:pt idx="654">
                  <c:v>185.26047733318288</c:v>
                </c:pt>
                <c:pt idx="655">
                  <c:v>186.26674187228701</c:v>
                </c:pt>
                <c:pt idx="656">
                  <c:v>184.90636566618795</c:v>
                </c:pt>
                <c:pt idx="657">
                  <c:v>184.85863902303976</c:v>
                </c:pt>
                <c:pt idx="658">
                  <c:v>187.94585195395629</c:v>
                </c:pt>
                <c:pt idx="659">
                  <c:v>188.20784786214756</c:v>
                </c:pt>
                <c:pt idx="660">
                  <c:v>187.01468178344197</c:v>
                </c:pt>
                <c:pt idx="661">
                  <c:v>186.3728752465606</c:v>
                </c:pt>
                <c:pt idx="662">
                  <c:v>186.325816108911</c:v>
                </c:pt>
                <c:pt idx="663">
                  <c:v>184.42342543796784</c:v>
                </c:pt>
                <c:pt idx="664">
                  <c:v>186.43995954916755</c:v>
                </c:pt>
                <c:pt idx="665">
                  <c:v>189.51549113385897</c:v>
                </c:pt>
                <c:pt idx="666">
                  <c:v>189.25349522566768</c:v>
                </c:pt>
                <c:pt idx="667">
                  <c:v>189.20710359351665</c:v>
                </c:pt>
                <c:pt idx="668">
                  <c:v>189.54753139779069</c:v>
                </c:pt>
                <c:pt idx="669">
                  <c:v>189.85692019638088</c:v>
                </c:pt>
                <c:pt idx="670">
                  <c:v>189.82354492145211</c:v>
                </c:pt>
                <c:pt idx="671">
                  <c:v>191.22931150145428</c:v>
                </c:pt>
                <c:pt idx="672">
                  <c:v>191.18325362205252</c:v>
                </c:pt>
                <c:pt idx="673">
                  <c:v>190.34486671584037</c:v>
                </c:pt>
                <c:pt idx="674">
                  <c:v>190.48103783755005</c:v>
                </c:pt>
                <c:pt idx="675">
                  <c:v>190.70098089933103</c:v>
                </c:pt>
                <c:pt idx="676">
                  <c:v>190.02613284027007</c:v>
                </c:pt>
                <c:pt idx="677">
                  <c:v>189.98007496086834</c:v>
                </c:pt>
                <c:pt idx="678">
                  <c:v>190.68395950911727</c:v>
                </c:pt>
                <c:pt idx="679">
                  <c:v>191.0333986376221</c:v>
                </c:pt>
                <c:pt idx="680">
                  <c:v>190.32250528163809</c:v>
                </c:pt>
                <c:pt idx="681">
                  <c:v>191.51300133834931</c:v>
                </c:pt>
                <c:pt idx="682">
                  <c:v>191.46727721169688</c:v>
                </c:pt>
                <c:pt idx="683">
                  <c:v>190.46201393084061</c:v>
                </c:pt>
                <c:pt idx="684">
                  <c:v>190.17431906095408</c:v>
                </c:pt>
                <c:pt idx="685">
                  <c:v>191.78434232352075</c:v>
                </c:pt>
                <c:pt idx="686">
                  <c:v>192.54696735564443</c:v>
                </c:pt>
                <c:pt idx="687">
                  <c:v>192.50157698174124</c:v>
                </c:pt>
                <c:pt idx="688">
                  <c:v>192.24124983729638</c:v>
                </c:pt>
                <c:pt idx="689">
                  <c:v>192.44283649786652</c:v>
                </c:pt>
                <c:pt idx="690">
                  <c:v>192.10274244634175</c:v>
                </c:pt>
                <c:pt idx="691">
                  <c:v>192.10407745733892</c:v>
                </c:pt>
                <c:pt idx="692">
                  <c:v>192.05902083618497</c:v>
                </c:pt>
                <c:pt idx="693">
                  <c:v>191.75797585632694</c:v>
                </c:pt>
                <c:pt idx="694">
                  <c:v>191.48897114040059</c:v>
                </c:pt>
                <c:pt idx="695">
                  <c:v>191.17023726483032</c:v>
                </c:pt>
                <c:pt idx="696">
                  <c:v>191.87145179108495</c:v>
                </c:pt>
                <c:pt idx="697">
                  <c:v>191.82606141718176</c:v>
                </c:pt>
                <c:pt idx="698">
                  <c:v>191.54971414077104</c:v>
                </c:pt>
                <c:pt idx="699">
                  <c:v>191.40519920032926</c:v>
                </c:pt>
                <c:pt idx="700">
                  <c:v>191.12785066567071</c:v>
                </c:pt>
                <c:pt idx="701">
                  <c:v>190.3822470237607</c:v>
                </c:pt>
                <c:pt idx="702">
                  <c:v>190.33719040260684</c:v>
                </c:pt>
                <c:pt idx="703">
                  <c:v>189.46876574895873</c:v>
                </c:pt>
                <c:pt idx="704">
                  <c:v>189.19709101103808</c:v>
                </c:pt>
                <c:pt idx="705">
                  <c:v>189.55287144177936</c:v>
                </c:pt>
                <c:pt idx="706">
                  <c:v>189.28253171485585</c:v>
                </c:pt>
                <c:pt idx="707">
                  <c:v>189.23747509370193</c:v>
                </c:pt>
                <c:pt idx="708">
                  <c:v>189.33726716573918</c:v>
                </c:pt>
                <c:pt idx="709">
                  <c:v>189.03622218588112</c:v>
                </c:pt>
                <c:pt idx="710">
                  <c:v>189.68537128324678</c:v>
                </c:pt>
                <c:pt idx="711">
                  <c:v>189.8762778558397</c:v>
                </c:pt>
                <c:pt idx="712">
                  <c:v>189.83122123468581</c:v>
                </c:pt>
                <c:pt idx="713">
                  <c:v>190.02246156002792</c:v>
                </c:pt>
                <c:pt idx="714">
                  <c:v>189.46275819947158</c:v>
                </c:pt>
                <c:pt idx="715">
                  <c:v>188.59700356781778</c:v>
                </c:pt>
                <c:pt idx="716">
                  <c:v>187.93383685498199</c:v>
                </c:pt>
                <c:pt idx="717">
                  <c:v>187.88878023382804</c:v>
                </c:pt>
                <c:pt idx="718">
                  <c:v>188.29929611545268</c:v>
                </c:pt>
                <c:pt idx="719">
                  <c:v>188.44915109988307</c:v>
                </c:pt>
                <c:pt idx="720">
                  <c:v>188.40409447872915</c:v>
                </c:pt>
                <c:pt idx="721">
                  <c:v>187.40383748911219</c:v>
                </c:pt>
                <c:pt idx="722">
                  <c:v>187.3587808679583</c:v>
                </c:pt>
                <c:pt idx="723">
                  <c:v>187.38548108790135</c:v>
                </c:pt>
                <c:pt idx="724">
                  <c:v>187.76796173858574</c:v>
                </c:pt>
                <c:pt idx="725">
                  <c:v>187.59073902871364</c:v>
                </c:pt>
                <c:pt idx="726">
                  <c:v>187.77697306281652</c:v>
                </c:pt>
                <c:pt idx="727">
                  <c:v>187.73191644166261</c:v>
                </c:pt>
                <c:pt idx="728">
                  <c:v>188.47451630882901</c:v>
                </c:pt>
                <c:pt idx="729">
                  <c:v>188.24289190082294</c:v>
                </c:pt>
                <c:pt idx="730">
                  <c:v>188.00392493233252</c:v>
                </c:pt>
                <c:pt idx="731">
                  <c:v>188.52524672672075</c:v>
                </c:pt>
                <c:pt idx="732">
                  <c:v>188.48052385831616</c:v>
                </c:pt>
                <c:pt idx="733">
                  <c:v>188.26658834602239</c:v>
                </c:pt>
                <c:pt idx="734">
                  <c:v>187.10880005874137</c:v>
                </c:pt>
                <c:pt idx="735">
                  <c:v>187.45957419824336</c:v>
                </c:pt>
                <c:pt idx="736">
                  <c:v>186.93992116760151</c:v>
                </c:pt>
                <c:pt idx="737">
                  <c:v>186.89486454644759</c:v>
                </c:pt>
                <c:pt idx="738">
                  <c:v>185.77779409457975</c:v>
                </c:pt>
                <c:pt idx="739">
                  <c:v>185.18171168435083</c:v>
                </c:pt>
                <c:pt idx="740">
                  <c:v>183.82467300574478</c:v>
                </c:pt>
                <c:pt idx="741">
                  <c:v>183.40948458563014</c:v>
                </c:pt>
                <c:pt idx="742">
                  <c:v>183.36409421172692</c:v>
                </c:pt>
                <c:pt idx="743">
                  <c:v>183.74357108766773</c:v>
                </c:pt>
                <c:pt idx="744">
                  <c:v>184.55826154868043</c:v>
                </c:pt>
                <c:pt idx="745">
                  <c:v>185.32021907530554</c:v>
                </c:pt>
                <c:pt idx="746">
                  <c:v>184.76151697299701</c:v>
                </c:pt>
                <c:pt idx="747">
                  <c:v>184.71646035184304</c:v>
                </c:pt>
                <c:pt idx="748">
                  <c:v>185.57053363727172</c:v>
                </c:pt>
                <c:pt idx="749">
                  <c:v>185.79414797929488</c:v>
                </c:pt>
                <c:pt idx="750">
                  <c:v>187.0186868164335</c:v>
                </c:pt>
                <c:pt idx="751">
                  <c:v>187.75294286486772</c:v>
                </c:pt>
                <c:pt idx="752">
                  <c:v>187.7085537492124</c:v>
                </c:pt>
                <c:pt idx="753">
                  <c:v>186.56278056090576</c:v>
                </c:pt>
                <c:pt idx="754">
                  <c:v>186.17262359698773</c:v>
                </c:pt>
                <c:pt idx="755">
                  <c:v>186.67325272092015</c:v>
                </c:pt>
                <c:pt idx="756">
                  <c:v>187.34776702723173</c:v>
                </c:pt>
                <c:pt idx="757">
                  <c:v>187.30304415882719</c:v>
                </c:pt>
                <c:pt idx="758">
                  <c:v>187.25865504317184</c:v>
                </c:pt>
                <c:pt idx="759">
                  <c:v>188.5913297710799</c:v>
                </c:pt>
                <c:pt idx="760">
                  <c:v>188.43980602290307</c:v>
                </c:pt>
                <c:pt idx="761">
                  <c:v>187.70421496347168</c:v>
                </c:pt>
                <c:pt idx="762">
                  <c:v>187.65982584781636</c:v>
                </c:pt>
                <c:pt idx="763">
                  <c:v>186.81443013386919</c:v>
                </c:pt>
                <c:pt idx="764">
                  <c:v>187.31772927979588</c:v>
                </c:pt>
                <c:pt idx="765">
                  <c:v>187.69486988649163</c:v>
                </c:pt>
                <c:pt idx="766">
                  <c:v>188.242891900823</c:v>
                </c:pt>
                <c:pt idx="767">
                  <c:v>188.19850278516765</c:v>
                </c:pt>
                <c:pt idx="768">
                  <c:v>186.89886957943909</c:v>
                </c:pt>
                <c:pt idx="769">
                  <c:v>186.38455659278583</c:v>
                </c:pt>
                <c:pt idx="770">
                  <c:v>186.09819673389654</c:v>
                </c:pt>
                <c:pt idx="771">
                  <c:v>187.51664591837167</c:v>
                </c:pt>
                <c:pt idx="772">
                  <c:v>187.47225680271634</c:v>
                </c:pt>
                <c:pt idx="773">
                  <c:v>187.34543075798675</c:v>
                </c:pt>
                <c:pt idx="774">
                  <c:v>187.76963050233215</c:v>
                </c:pt>
                <c:pt idx="775">
                  <c:v>186.79707499090611</c:v>
                </c:pt>
                <c:pt idx="776">
                  <c:v>185.53348708210069</c:v>
                </c:pt>
                <c:pt idx="777">
                  <c:v>185.4890979664454</c:v>
                </c:pt>
                <c:pt idx="778">
                  <c:v>184.04361480927781</c:v>
                </c:pt>
                <c:pt idx="779">
                  <c:v>184.90603191343874</c:v>
                </c:pt>
                <c:pt idx="780">
                  <c:v>185.64229047836866</c:v>
                </c:pt>
                <c:pt idx="781">
                  <c:v>184.49885355930704</c:v>
                </c:pt>
                <c:pt idx="782">
                  <c:v>184.45446444365172</c:v>
                </c:pt>
                <c:pt idx="783">
                  <c:v>184.38871515204193</c:v>
                </c:pt>
                <c:pt idx="784">
                  <c:v>184.21049118392193</c:v>
                </c:pt>
                <c:pt idx="785">
                  <c:v>183.31636756857867</c:v>
                </c:pt>
                <c:pt idx="786">
                  <c:v>184.20748740917836</c:v>
                </c:pt>
                <c:pt idx="787">
                  <c:v>184.16309829352303</c:v>
                </c:pt>
                <c:pt idx="788">
                  <c:v>184.69676893963498</c:v>
                </c:pt>
                <c:pt idx="789">
                  <c:v>184.96677491380922</c:v>
                </c:pt>
                <c:pt idx="790">
                  <c:v>184.61399825781146</c:v>
                </c:pt>
                <c:pt idx="791">
                  <c:v>184.4978523010592</c:v>
                </c:pt>
                <c:pt idx="792">
                  <c:v>184.45379693815306</c:v>
                </c:pt>
                <c:pt idx="793">
                  <c:v>183.99822443537457</c:v>
                </c:pt>
                <c:pt idx="794">
                  <c:v>183.95383531971927</c:v>
                </c:pt>
                <c:pt idx="795">
                  <c:v>184.4798296525976</c:v>
                </c:pt>
                <c:pt idx="796">
                  <c:v>184.76251823124477</c:v>
                </c:pt>
                <c:pt idx="797">
                  <c:v>184.71846286833872</c:v>
                </c:pt>
                <c:pt idx="798">
                  <c:v>184.26923166779676</c:v>
                </c:pt>
                <c:pt idx="799">
                  <c:v>182.88983155498829</c:v>
                </c:pt>
                <c:pt idx="800">
                  <c:v>182.03809453880461</c:v>
                </c:pt>
                <c:pt idx="801">
                  <c:v>182.6341769490335</c:v>
                </c:pt>
                <c:pt idx="802">
                  <c:v>182.58978783337815</c:v>
                </c:pt>
                <c:pt idx="803">
                  <c:v>182.54573247047207</c:v>
                </c:pt>
                <c:pt idx="804">
                  <c:v>182.17893819900422</c:v>
                </c:pt>
                <c:pt idx="805">
                  <c:v>181.03349876344689</c:v>
                </c:pt>
                <c:pt idx="806">
                  <c:v>181.08356167584012</c:v>
                </c:pt>
                <c:pt idx="807">
                  <c:v>181.03917256018477</c:v>
                </c:pt>
                <c:pt idx="808">
                  <c:v>179.98451387243387</c:v>
                </c:pt>
                <c:pt idx="809">
                  <c:v>180.11634620840272</c:v>
                </c:pt>
                <c:pt idx="810">
                  <c:v>181.08456293408798</c:v>
                </c:pt>
                <c:pt idx="811">
                  <c:v>181.82516028475868</c:v>
                </c:pt>
                <c:pt idx="812">
                  <c:v>181.7811049218526</c:v>
                </c:pt>
                <c:pt idx="813">
                  <c:v>186.20332884992223</c:v>
                </c:pt>
                <c:pt idx="814">
                  <c:v>183.89175730835163</c:v>
                </c:pt>
                <c:pt idx="815">
                  <c:v>183.0844094078233</c:v>
                </c:pt>
                <c:pt idx="816">
                  <c:v>187.87776639310147</c:v>
                </c:pt>
                <c:pt idx="817">
                  <c:v>187.83437853569401</c:v>
                </c:pt>
                <c:pt idx="818">
                  <c:v>188.43980602290293</c:v>
                </c:pt>
                <c:pt idx="819">
                  <c:v>188.16112247724726</c:v>
                </c:pt>
                <c:pt idx="820">
                  <c:v>187.0140142779434</c:v>
                </c:pt>
                <c:pt idx="821">
                  <c:v>186.11555187685943</c:v>
                </c:pt>
                <c:pt idx="822">
                  <c:v>186.07183026670268</c:v>
                </c:pt>
                <c:pt idx="823">
                  <c:v>185.47407909272738</c:v>
                </c:pt>
                <c:pt idx="824">
                  <c:v>184.07498756771091</c:v>
                </c:pt>
                <c:pt idx="825">
                  <c:v>183.37177052496054</c:v>
                </c:pt>
                <c:pt idx="826">
                  <c:v>183.27765224966123</c:v>
                </c:pt>
                <c:pt idx="827">
                  <c:v>183.23393063950445</c:v>
                </c:pt>
                <c:pt idx="828">
                  <c:v>182.90818795619907</c:v>
                </c:pt>
                <c:pt idx="829">
                  <c:v>183.45020242104323</c:v>
                </c:pt>
                <c:pt idx="830">
                  <c:v>183.60773371870729</c:v>
                </c:pt>
                <c:pt idx="831">
                  <c:v>182.32245188119822</c:v>
                </c:pt>
                <c:pt idx="832">
                  <c:v>182.27873027104141</c:v>
                </c:pt>
                <c:pt idx="833">
                  <c:v>181.7957900428213</c:v>
                </c:pt>
                <c:pt idx="834">
                  <c:v>180.84826598759184</c:v>
                </c:pt>
                <c:pt idx="835">
                  <c:v>180.98176708730719</c:v>
                </c:pt>
                <c:pt idx="836">
                  <c:v>181.97234524719477</c:v>
                </c:pt>
                <c:pt idx="837">
                  <c:v>181.92828988428874</c:v>
                </c:pt>
                <c:pt idx="838">
                  <c:v>182.40055002453164</c:v>
                </c:pt>
                <c:pt idx="839">
                  <c:v>181.27914078692302</c:v>
                </c:pt>
                <c:pt idx="840">
                  <c:v>180.88798256475715</c:v>
                </c:pt>
                <c:pt idx="841">
                  <c:v>182.21798727067087</c:v>
                </c:pt>
                <c:pt idx="842">
                  <c:v>182.17426566051412</c:v>
                </c:pt>
                <c:pt idx="843">
                  <c:v>183.02066263270919</c:v>
                </c:pt>
                <c:pt idx="844">
                  <c:v>183.62842638916317</c:v>
                </c:pt>
                <c:pt idx="845">
                  <c:v>183.05604042413378</c:v>
                </c:pt>
                <c:pt idx="846">
                  <c:v>180.90734022421583</c:v>
                </c:pt>
                <c:pt idx="847">
                  <c:v>180.86328486130978</c:v>
                </c:pt>
                <c:pt idx="848">
                  <c:v>180.56123862320388</c:v>
                </c:pt>
                <c:pt idx="849">
                  <c:v>179.6040357382451</c:v>
                </c:pt>
                <c:pt idx="850">
                  <c:v>179.46686335828764</c:v>
                </c:pt>
                <c:pt idx="851">
                  <c:v>179.83899767374402</c:v>
                </c:pt>
                <c:pt idx="852">
                  <c:v>179.79527606358732</c:v>
                </c:pt>
                <c:pt idx="853">
                  <c:v>179.51358874318797</c:v>
                </c:pt>
                <c:pt idx="854">
                  <c:v>179.37374634123617</c:v>
                </c:pt>
                <c:pt idx="855">
                  <c:v>179.71150412351588</c:v>
                </c:pt>
                <c:pt idx="856">
                  <c:v>179.6016994690001</c:v>
                </c:pt>
                <c:pt idx="857">
                  <c:v>179.55831161159261</c:v>
                </c:pt>
                <c:pt idx="858">
                  <c:v>180.30391525350259</c:v>
                </c:pt>
                <c:pt idx="859">
                  <c:v>180.47946919962826</c:v>
                </c:pt>
                <c:pt idx="860">
                  <c:v>181.37192405122505</c:v>
                </c:pt>
                <c:pt idx="861">
                  <c:v>180.45110021593879</c:v>
                </c:pt>
                <c:pt idx="862">
                  <c:v>180.40771235853131</c:v>
                </c:pt>
                <c:pt idx="863">
                  <c:v>180.63633299179378</c:v>
                </c:pt>
                <c:pt idx="864">
                  <c:v>181.32119363333331</c:v>
                </c:pt>
                <c:pt idx="865">
                  <c:v>181.39662175467242</c:v>
                </c:pt>
                <c:pt idx="866">
                  <c:v>181.43433581534202</c:v>
                </c:pt>
                <c:pt idx="867">
                  <c:v>181.39128171068384</c:v>
                </c:pt>
                <c:pt idx="868">
                  <c:v>180.47579791938608</c:v>
                </c:pt>
                <c:pt idx="869">
                  <c:v>179.32034590135012</c:v>
                </c:pt>
                <c:pt idx="870">
                  <c:v>179.18717855438408</c:v>
                </c:pt>
                <c:pt idx="871">
                  <c:v>178.5153342700668</c:v>
                </c:pt>
                <c:pt idx="872">
                  <c:v>178.47194641265932</c:v>
                </c:pt>
                <c:pt idx="873">
                  <c:v>178.03506406384093</c:v>
                </c:pt>
                <c:pt idx="874">
                  <c:v>177.19400713563448</c:v>
                </c:pt>
                <c:pt idx="875">
                  <c:v>176.85124306211543</c:v>
                </c:pt>
                <c:pt idx="876">
                  <c:v>177.35754598278575</c:v>
                </c:pt>
                <c:pt idx="877">
                  <c:v>177.31415812537833</c:v>
                </c:pt>
                <c:pt idx="878">
                  <c:v>177.29179669117599</c:v>
                </c:pt>
                <c:pt idx="879">
                  <c:v>176.69237675345423</c:v>
                </c:pt>
                <c:pt idx="880">
                  <c:v>176.52249660406648</c:v>
                </c:pt>
                <c:pt idx="881">
                  <c:v>176.39233303184406</c:v>
                </c:pt>
                <c:pt idx="882">
                  <c:v>176.34861142168731</c:v>
                </c:pt>
                <c:pt idx="883">
                  <c:v>176.39567055933693</c:v>
                </c:pt>
                <c:pt idx="884">
                  <c:v>176.3396000974565</c:v>
                </c:pt>
                <c:pt idx="885">
                  <c:v>176.17005370081807</c:v>
                </c:pt>
                <c:pt idx="886">
                  <c:v>175.56395870811059</c:v>
                </c:pt>
                <c:pt idx="887">
                  <c:v>175.52023709795381</c:v>
                </c:pt>
                <c:pt idx="888">
                  <c:v>175.47684924054633</c:v>
                </c:pt>
                <c:pt idx="889">
                  <c:v>176.3763128998782</c:v>
                </c:pt>
                <c:pt idx="890">
                  <c:v>176.30555731702907</c:v>
                </c:pt>
                <c:pt idx="891">
                  <c:v>176.66567653351112</c:v>
                </c:pt>
                <c:pt idx="892">
                  <c:v>176.62262242885296</c:v>
                </c:pt>
                <c:pt idx="893">
                  <c:v>176.60393227489283</c:v>
                </c:pt>
                <c:pt idx="894">
                  <c:v>177.04415215120406</c:v>
                </c:pt>
                <c:pt idx="895">
                  <c:v>175.9801483864731</c:v>
                </c:pt>
                <c:pt idx="896">
                  <c:v>174.47725975642803</c:v>
                </c:pt>
                <c:pt idx="897">
                  <c:v>174.43387189902049</c:v>
                </c:pt>
                <c:pt idx="898">
                  <c:v>173.77904900491691</c:v>
                </c:pt>
                <c:pt idx="899">
                  <c:v>174.60108202641391</c:v>
                </c:pt>
                <c:pt idx="900">
                  <c:v>174.76628963731162</c:v>
                </c:pt>
                <c:pt idx="901">
                  <c:v>173.88484862644128</c:v>
                </c:pt>
                <c:pt idx="902">
                  <c:v>173.84146076903377</c:v>
                </c:pt>
                <c:pt idx="903">
                  <c:v>174.35443874468984</c:v>
                </c:pt>
                <c:pt idx="904">
                  <c:v>174.80400369798119</c:v>
                </c:pt>
                <c:pt idx="905">
                  <c:v>175.12440633729796</c:v>
                </c:pt>
                <c:pt idx="906">
                  <c:v>175.09870737560271</c:v>
                </c:pt>
                <c:pt idx="907">
                  <c:v>175.05565327094453</c:v>
                </c:pt>
                <c:pt idx="908">
                  <c:v>174.46224088271001</c:v>
                </c:pt>
                <c:pt idx="909">
                  <c:v>174.0343698581224</c:v>
                </c:pt>
                <c:pt idx="910">
                  <c:v>173.6495529381931</c:v>
                </c:pt>
                <c:pt idx="911">
                  <c:v>172.67299239377556</c:v>
                </c:pt>
                <c:pt idx="912">
                  <c:v>172.6299382891174</c:v>
                </c:pt>
                <c:pt idx="913">
                  <c:v>173.8614859339911</c:v>
                </c:pt>
                <c:pt idx="914">
                  <c:v>176.59325218691563</c:v>
                </c:pt>
                <c:pt idx="915">
                  <c:v>178.45258875320062</c:v>
                </c:pt>
                <c:pt idx="916">
                  <c:v>177.7747369193961</c:v>
                </c:pt>
                <c:pt idx="917">
                  <c:v>177.73235032023646</c:v>
                </c:pt>
                <c:pt idx="918">
                  <c:v>178.53769570426905</c:v>
                </c:pt>
                <c:pt idx="919">
                  <c:v>178.42922606075041</c:v>
                </c:pt>
                <c:pt idx="920">
                  <c:v>177.11958027254323</c:v>
                </c:pt>
                <c:pt idx="921">
                  <c:v>175.79291309412235</c:v>
                </c:pt>
                <c:pt idx="922">
                  <c:v>175.75086024771204</c:v>
                </c:pt>
                <c:pt idx="923">
                  <c:v>175.07834845789617</c:v>
                </c:pt>
                <c:pt idx="924">
                  <c:v>175.39207604222713</c:v>
                </c:pt>
                <c:pt idx="925">
                  <c:v>176.75412101207257</c:v>
                </c:pt>
                <c:pt idx="926">
                  <c:v>176.12866835990633</c:v>
                </c:pt>
                <c:pt idx="927">
                  <c:v>176.08661551349601</c:v>
                </c:pt>
                <c:pt idx="928">
                  <c:v>176.49045634013481</c:v>
                </c:pt>
                <c:pt idx="929">
                  <c:v>176.50380645010631</c:v>
                </c:pt>
                <c:pt idx="930">
                  <c:v>175.99249723819671</c:v>
                </c:pt>
                <c:pt idx="931">
                  <c:v>176.02220123288336</c:v>
                </c:pt>
                <c:pt idx="932">
                  <c:v>175.98014838647308</c:v>
                </c:pt>
                <c:pt idx="933">
                  <c:v>175.04931196870811</c:v>
                </c:pt>
                <c:pt idx="934">
                  <c:v>175.11138998007576</c:v>
                </c:pt>
                <c:pt idx="935">
                  <c:v>174.46858218494654</c:v>
                </c:pt>
                <c:pt idx="936">
                  <c:v>177.20535472911035</c:v>
                </c:pt>
                <c:pt idx="937">
                  <c:v>177.16363563544931</c:v>
                </c:pt>
                <c:pt idx="938">
                  <c:v>176.87026696882492</c:v>
                </c:pt>
                <c:pt idx="939">
                  <c:v>177.48804330775755</c:v>
                </c:pt>
                <c:pt idx="940">
                  <c:v>178.50198416009528</c:v>
                </c:pt>
                <c:pt idx="941">
                  <c:v>176.77281116603271</c:v>
                </c:pt>
                <c:pt idx="942">
                  <c:v>176.73109207237169</c:v>
                </c:pt>
                <c:pt idx="943">
                  <c:v>177.05549974467993</c:v>
                </c:pt>
                <c:pt idx="944">
                  <c:v>177.41628646666058</c:v>
                </c:pt>
                <c:pt idx="945">
                  <c:v>177.31115435063475</c:v>
                </c:pt>
                <c:pt idx="946">
                  <c:v>178.05942801453904</c:v>
                </c:pt>
                <c:pt idx="947">
                  <c:v>178.01804267362732</c:v>
                </c:pt>
                <c:pt idx="948">
                  <c:v>178.47294767090722</c:v>
                </c:pt>
                <c:pt idx="949">
                  <c:v>177.5417775003929</c:v>
                </c:pt>
                <c:pt idx="950">
                  <c:v>177.64190332517938</c:v>
                </c:pt>
                <c:pt idx="951">
                  <c:v>176.24948685514875</c:v>
                </c:pt>
                <c:pt idx="952">
                  <c:v>176.20810151423697</c:v>
                </c:pt>
                <c:pt idx="953">
                  <c:v>176.37864916912329</c:v>
                </c:pt>
                <c:pt idx="954">
                  <c:v>176.47376870267044</c:v>
                </c:pt>
                <c:pt idx="955">
                  <c:v>175.92875046308271</c:v>
                </c:pt>
                <c:pt idx="956">
                  <c:v>175.41443747642947</c:v>
                </c:pt>
                <c:pt idx="957">
                  <c:v>175.3730521355177</c:v>
                </c:pt>
                <c:pt idx="958">
                  <c:v>177.19000210264306</c:v>
                </c:pt>
                <c:pt idx="959">
                  <c:v>176.81085897945161</c:v>
                </c:pt>
                <c:pt idx="960">
                  <c:v>175.42011127316738</c:v>
                </c:pt>
                <c:pt idx="961">
                  <c:v>172.85588890038554</c:v>
                </c:pt>
                <c:pt idx="962">
                  <c:v>172.81450355947385</c:v>
                </c:pt>
                <c:pt idx="963">
                  <c:v>172.27449161112543</c:v>
                </c:pt>
                <c:pt idx="964">
                  <c:v>171.76017862447219</c:v>
                </c:pt>
                <c:pt idx="965">
                  <c:v>172.35092099071241</c:v>
                </c:pt>
                <c:pt idx="966">
                  <c:v>172.46840195846187</c:v>
                </c:pt>
                <c:pt idx="967">
                  <c:v>172.42701661755009</c:v>
                </c:pt>
                <c:pt idx="968">
                  <c:v>171.08232679066762</c:v>
                </c:pt>
                <c:pt idx="969">
                  <c:v>171.2832459457392</c:v>
                </c:pt>
                <c:pt idx="970">
                  <c:v>177.50272842872613</c:v>
                </c:pt>
                <c:pt idx="971">
                  <c:v>177.62287941846995</c:v>
                </c:pt>
                <c:pt idx="972">
                  <c:v>177.58249533580607</c:v>
                </c:pt>
                <c:pt idx="973">
                  <c:v>178.510995484326</c:v>
                </c:pt>
                <c:pt idx="974">
                  <c:v>177.91057428835643</c:v>
                </c:pt>
                <c:pt idx="975">
                  <c:v>177.83080738127654</c:v>
                </c:pt>
                <c:pt idx="976">
                  <c:v>177.77206689740183</c:v>
                </c:pt>
                <c:pt idx="977">
                  <c:v>177.73168281473798</c:v>
                </c:pt>
                <c:pt idx="978">
                  <c:v>177.7223377377579</c:v>
                </c:pt>
                <c:pt idx="979">
                  <c:v>177.58015906656109</c:v>
                </c:pt>
                <c:pt idx="980">
                  <c:v>176.36730157564745</c:v>
                </c:pt>
                <c:pt idx="981">
                  <c:v>175.69946232432162</c:v>
                </c:pt>
                <c:pt idx="982">
                  <c:v>175.65874448890847</c:v>
                </c:pt>
                <c:pt idx="983">
                  <c:v>175.92474543009124</c:v>
                </c:pt>
                <c:pt idx="984">
                  <c:v>174.61877092212626</c:v>
                </c:pt>
                <c:pt idx="985">
                  <c:v>174.57838683946235</c:v>
                </c:pt>
                <c:pt idx="986">
                  <c:v>174.52598765782409</c:v>
                </c:pt>
                <c:pt idx="987">
                  <c:v>174.48560357516024</c:v>
                </c:pt>
                <c:pt idx="988">
                  <c:v>173.31212890866269</c:v>
                </c:pt>
                <c:pt idx="989">
                  <c:v>173.11287851733758</c:v>
                </c:pt>
                <c:pt idx="990">
                  <c:v>173.13490619879056</c:v>
                </c:pt>
                <c:pt idx="991">
                  <c:v>172.16235068736452</c:v>
                </c:pt>
                <c:pt idx="992">
                  <c:v>172.12163285195138</c:v>
                </c:pt>
                <c:pt idx="993">
                  <c:v>172.79514590001511</c:v>
                </c:pt>
                <c:pt idx="994">
                  <c:v>172.29318176508556</c:v>
                </c:pt>
                <c:pt idx="995">
                  <c:v>171.95776025205086</c:v>
                </c:pt>
                <c:pt idx="996">
                  <c:v>172.87291029059926</c:v>
                </c:pt>
                <c:pt idx="997">
                  <c:v>172.83219245518612</c:v>
                </c:pt>
                <c:pt idx="998">
                  <c:v>173.44362749188227</c:v>
                </c:pt>
                <c:pt idx="999">
                  <c:v>172.83152494968755</c:v>
                </c:pt>
                <c:pt idx="1000">
                  <c:v>173.28943372171108</c:v>
                </c:pt>
                <c:pt idx="1001">
                  <c:v>172.68367248175284</c:v>
                </c:pt>
                <c:pt idx="1002">
                  <c:v>172.64295464633969</c:v>
                </c:pt>
                <c:pt idx="1003">
                  <c:v>171.97745166425889</c:v>
                </c:pt>
                <c:pt idx="1004">
                  <c:v>171.36534912206415</c:v>
                </c:pt>
                <c:pt idx="1005">
                  <c:v>170.94381939971308</c:v>
                </c:pt>
                <c:pt idx="1006">
                  <c:v>172.64595842108326</c:v>
                </c:pt>
                <c:pt idx="1007">
                  <c:v>172.60557433841936</c:v>
                </c:pt>
                <c:pt idx="1008">
                  <c:v>170.97218838340257</c:v>
                </c:pt>
                <c:pt idx="1009">
                  <c:v>171.49184141404436</c:v>
                </c:pt>
                <c:pt idx="1010">
                  <c:v>170.4615466769915</c:v>
                </c:pt>
                <c:pt idx="1011">
                  <c:v>168.07321200308459</c:v>
                </c:pt>
                <c:pt idx="1012">
                  <c:v>168.03249416767144</c:v>
                </c:pt>
                <c:pt idx="1013">
                  <c:v>170.28098643962653</c:v>
                </c:pt>
                <c:pt idx="1014">
                  <c:v>170.32003551129327</c:v>
                </c:pt>
                <c:pt idx="1015">
                  <c:v>168.9279527940119</c:v>
                </c:pt>
                <c:pt idx="1016">
                  <c:v>168.04984931063441</c:v>
                </c:pt>
                <c:pt idx="1017">
                  <c:v>168.00913147522127</c:v>
                </c:pt>
                <c:pt idx="1018">
                  <c:v>167.19610977795503</c:v>
                </c:pt>
                <c:pt idx="1019">
                  <c:v>167.15539194254183</c:v>
                </c:pt>
                <c:pt idx="1020">
                  <c:v>166.40611702038964</c:v>
                </c:pt>
                <c:pt idx="1021">
                  <c:v>167.74212927579063</c:v>
                </c:pt>
                <c:pt idx="1022">
                  <c:v>167.70141144037746</c:v>
                </c:pt>
                <c:pt idx="1023">
                  <c:v>167.86828781502157</c:v>
                </c:pt>
                <c:pt idx="1024">
                  <c:v>167.97141741455164</c:v>
                </c:pt>
                <c:pt idx="1025">
                  <c:v>167.36031613060482</c:v>
                </c:pt>
                <c:pt idx="1026">
                  <c:v>166.46185372952078</c:v>
                </c:pt>
                <c:pt idx="1027">
                  <c:v>166.42113589410761</c:v>
                </c:pt>
                <c:pt idx="1028">
                  <c:v>165.18491571074384</c:v>
                </c:pt>
                <c:pt idx="1029">
                  <c:v>164.90956969258104</c:v>
                </c:pt>
                <c:pt idx="1030">
                  <c:v>164.52842405289383</c:v>
                </c:pt>
                <c:pt idx="1031">
                  <c:v>164.24072918300732</c:v>
                </c:pt>
                <c:pt idx="1032">
                  <c:v>164.19967759484481</c:v>
                </c:pt>
                <c:pt idx="1033">
                  <c:v>164.25441304572814</c:v>
                </c:pt>
                <c:pt idx="1034">
                  <c:v>163.699715976411</c:v>
                </c:pt>
                <c:pt idx="1035">
                  <c:v>163.31923784222241</c:v>
                </c:pt>
                <c:pt idx="1036">
                  <c:v>163.69571094341956</c:v>
                </c:pt>
                <c:pt idx="1037">
                  <c:v>163.65499310800641</c:v>
                </c:pt>
                <c:pt idx="1038">
                  <c:v>162.91706577933002</c:v>
                </c:pt>
                <c:pt idx="1039">
                  <c:v>162.65640488213589</c:v>
                </c:pt>
                <c:pt idx="1040">
                  <c:v>163.54885973373274</c:v>
                </c:pt>
                <c:pt idx="1041">
                  <c:v>165.06342971000294</c:v>
                </c:pt>
                <c:pt idx="1042">
                  <c:v>165.02271187458976</c:v>
                </c:pt>
                <c:pt idx="1043">
                  <c:v>165.64582825751097</c:v>
                </c:pt>
                <c:pt idx="1044">
                  <c:v>165.15955050179795</c:v>
                </c:pt>
                <c:pt idx="1045">
                  <c:v>165.19259202397748</c:v>
                </c:pt>
                <c:pt idx="1046">
                  <c:v>165.52000347102924</c:v>
                </c:pt>
                <c:pt idx="1047">
                  <c:v>165.47961938836539</c:v>
                </c:pt>
                <c:pt idx="1048">
                  <c:v>164.94060869826481</c:v>
                </c:pt>
                <c:pt idx="1049">
                  <c:v>164.93326613778046</c:v>
                </c:pt>
                <c:pt idx="1050">
                  <c:v>165.60043788360773</c:v>
                </c:pt>
                <c:pt idx="1051">
                  <c:v>166.93111009502007</c:v>
                </c:pt>
                <c:pt idx="1052">
                  <c:v>166.89072601235617</c:v>
                </c:pt>
                <c:pt idx="1053">
                  <c:v>165.99159610577357</c:v>
                </c:pt>
                <c:pt idx="1054">
                  <c:v>165.5490399602173</c:v>
                </c:pt>
                <c:pt idx="1055">
                  <c:v>165.50865587755342</c:v>
                </c:pt>
                <c:pt idx="1056">
                  <c:v>165.77565807698406</c:v>
                </c:pt>
                <c:pt idx="1057">
                  <c:v>165.73527399432018</c:v>
                </c:pt>
                <c:pt idx="1058">
                  <c:v>166.42814470184265</c:v>
                </c:pt>
                <c:pt idx="1059">
                  <c:v>166.54629317509068</c:v>
                </c:pt>
                <c:pt idx="1060">
                  <c:v>167.47479332361064</c:v>
                </c:pt>
                <c:pt idx="1061">
                  <c:v>165.68554483467622</c:v>
                </c:pt>
                <c:pt idx="1062">
                  <c:v>165.64549450476164</c:v>
                </c:pt>
                <c:pt idx="1063">
                  <c:v>166.29030481638659</c:v>
                </c:pt>
                <c:pt idx="1064">
                  <c:v>165.93085310540312</c:v>
                </c:pt>
                <c:pt idx="1065">
                  <c:v>164.39125167293631</c:v>
                </c:pt>
                <c:pt idx="1066">
                  <c:v>163.47176284864707</c:v>
                </c:pt>
                <c:pt idx="1067">
                  <c:v>163.43137876598323</c:v>
                </c:pt>
                <c:pt idx="1068">
                  <c:v>162.5869843102839</c:v>
                </c:pt>
                <c:pt idx="1069">
                  <c:v>162.36470497925788</c:v>
                </c:pt>
                <c:pt idx="1070">
                  <c:v>162.51055493069686</c:v>
                </c:pt>
                <c:pt idx="1071">
                  <c:v>163.56220984370421</c:v>
                </c:pt>
                <c:pt idx="1072">
                  <c:v>163.52182576104033</c:v>
                </c:pt>
                <c:pt idx="1073">
                  <c:v>164.00209596726614</c:v>
                </c:pt>
                <c:pt idx="1074">
                  <c:v>163.49712805759299</c:v>
                </c:pt>
                <c:pt idx="1075">
                  <c:v>161.4418786274758</c:v>
                </c:pt>
                <c:pt idx="1076">
                  <c:v>161.11046214743254</c:v>
                </c:pt>
                <c:pt idx="1077">
                  <c:v>161.07007806476867</c:v>
                </c:pt>
                <c:pt idx="1078">
                  <c:v>161.02936022935549</c:v>
                </c:pt>
                <c:pt idx="1079">
                  <c:v>161.47291763315962</c:v>
                </c:pt>
                <c:pt idx="1080">
                  <c:v>161.45088995170661</c:v>
                </c:pt>
                <c:pt idx="1081">
                  <c:v>161.94217399865892</c:v>
                </c:pt>
                <c:pt idx="1082">
                  <c:v>161.90212366874434</c:v>
                </c:pt>
                <c:pt idx="1083">
                  <c:v>163.09128471445851</c:v>
                </c:pt>
                <c:pt idx="1084">
                  <c:v>159.94299503042217</c:v>
                </c:pt>
                <c:pt idx="1085">
                  <c:v>160.33849203832878</c:v>
                </c:pt>
                <c:pt idx="1086">
                  <c:v>163.25949610009977</c:v>
                </c:pt>
                <c:pt idx="1087">
                  <c:v>163.21944577018516</c:v>
                </c:pt>
                <c:pt idx="1088">
                  <c:v>162.5492702496143</c:v>
                </c:pt>
                <c:pt idx="1089">
                  <c:v>161.40716834154981</c:v>
                </c:pt>
                <c:pt idx="1090">
                  <c:v>161.17754645003944</c:v>
                </c:pt>
                <c:pt idx="1091">
                  <c:v>161.02368643261755</c:v>
                </c:pt>
                <c:pt idx="1092">
                  <c:v>160.98363610270297</c:v>
                </c:pt>
                <c:pt idx="1093">
                  <c:v>160.19698087263046</c:v>
                </c:pt>
                <c:pt idx="1094">
                  <c:v>160.46097929731749</c:v>
                </c:pt>
                <c:pt idx="1095">
                  <c:v>160.40457508268778</c:v>
                </c:pt>
                <c:pt idx="1096">
                  <c:v>160.66590348538051</c:v>
                </c:pt>
                <c:pt idx="1097">
                  <c:v>160.62551940271661</c:v>
                </c:pt>
                <c:pt idx="1098">
                  <c:v>161.31271631350117</c:v>
                </c:pt>
                <c:pt idx="1099">
                  <c:v>160.36552601102102</c:v>
                </c:pt>
                <c:pt idx="1100">
                  <c:v>162.12306798877307</c:v>
                </c:pt>
                <c:pt idx="1101">
                  <c:v>161.70787956865846</c:v>
                </c:pt>
                <c:pt idx="1102">
                  <c:v>161.66782923874385</c:v>
                </c:pt>
                <c:pt idx="1103">
                  <c:v>162.60500695874532</c:v>
                </c:pt>
                <c:pt idx="1104">
                  <c:v>161.93149391068161</c:v>
                </c:pt>
                <c:pt idx="1105">
                  <c:v>161.66849674424242</c:v>
                </c:pt>
                <c:pt idx="1106">
                  <c:v>160.62385063897011</c:v>
                </c:pt>
                <c:pt idx="1107">
                  <c:v>160.58346655630626</c:v>
                </c:pt>
                <c:pt idx="1108">
                  <c:v>161.33574525320202</c:v>
                </c:pt>
                <c:pt idx="1109">
                  <c:v>160.80941716757442</c:v>
                </c:pt>
                <c:pt idx="1110">
                  <c:v>159.62626367134749</c:v>
                </c:pt>
                <c:pt idx="1111">
                  <c:v>161.29202364304524</c:v>
                </c:pt>
                <c:pt idx="1112">
                  <c:v>161.25197331313066</c:v>
                </c:pt>
                <c:pt idx="1113">
                  <c:v>161.63745773855862</c:v>
                </c:pt>
                <c:pt idx="1114">
                  <c:v>160.21066473535123</c:v>
                </c:pt>
                <c:pt idx="1115">
                  <c:v>159.15133350911029</c:v>
                </c:pt>
                <c:pt idx="1116">
                  <c:v>160.9372444705518</c:v>
                </c:pt>
                <c:pt idx="1117">
                  <c:v>160.89786164613579</c:v>
                </c:pt>
                <c:pt idx="1118">
                  <c:v>158.55358233513499</c:v>
                </c:pt>
                <c:pt idx="1119">
                  <c:v>157.04768993034631</c:v>
                </c:pt>
                <c:pt idx="1120">
                  <c:v>156.59645621330856</c:v>
                </c:pt>
                <c:pt idx="1121">
                  <c:v>157.16550465084507</c:v>
                </c:pt>
                <c:pt idx="1122">
                  <c:v>157.12545432093046</c:v>
                </c:pt>
                <c:pt idx="1123">
                  <c:v>156.66520927966192</c:v>
                </c:pt>
                <c:pt idx="1124">
                  <c:v>156.23299946933363</c:v>
                </c:pt>
                <c:pt idx="1125">
                  <c:v>155.62890699312189</c:v>
                </c:pt>
                <c:pt idx="1126">
                  <c:v>155.64325836134128</c:v>
                </c:pt>
                <c:pt idx="1127">
                  <c:v>155.60320803142668</c:v>
                </c:pt>
                <c:pt idx="1128">
                  <c:v>156.05344049021656</c:v>
                </c:pt>
                <c:pt idx="1129">
                  <c:v>156.99028445746876</c:v>
                </c:pt>
                <c:pt idx="1130">
                  <c:v>155.79978840075748</c:v>
                </c:pt>
                <c:pt idx="1131">
                  <c:v>157.05837001832353</c:v>
                </c:pt>
                <c:pt idx="1132">
                  <c:v>157.01865344115822</c:v>
                </c:pt>
                <c:pt idx="1133">
                  <c:v>155.96032347316509</c:v>
                </c:pt>
                <c:pt idx="1134">
                  <c:v>156.67522186214057</c:v>
                </c:pt>
                <c:pt idx="1135">
                  <c:v>155.7560667906007</c:v>
                </c:pt>
                <c:pt idx="1136">
                  <c:v>154.39168555151022</c:v>
                </c:pt>
                <c:pt idx="1137">
                  <c:v>154.35163522159564</c:v>
                </c:pt>
                <c:pt idx="1138">
                  <c:v>154.31158489168106</c:v>
                </c:pt>
                <c:pt idx="1139">
                  <c:v>155.55147635528698</c:v>
                </c:pt>
                <c:pt idx="1140">
                  <c:v>156.22966194184076</c:v>
                </c:pt>
                <c:pt idx="1141">
                  <c:v>156.81172673659952</c:v>
                </c:pt>
                <c:pt idx="1142">
                  <c:v>156.77234391218346</c:v>
                </c:pt>
                <c:pt idx="1143">
                  <c:v>156.73262733501818</c:v>
                </c:pt>
                <c:pt idx="1144">
                  <c:v>156.99495699595874</c:v>
                </c:pt>
                <c:pt idx="1145">
                  <c:v>157.14047319464845</c:v>
                </c:pt>
                <c:pt idx="1146">
                  <c:v>157.8193262867008</c:v>
                </c:pt>
                <c:pt idx="1147">
                  <c:v>157.77994346228479</c:v>
                </c:pt>
                <c:pt idx="1148">
                  <c:v>158.6987647810754</c:v>
                </c:pt>
                <c:pt idx="1149">
                  <c:v>156.10383715535906</c:v>
                </c:pt>
                <c:pt idx="1150">
                  <c:v>156.06445433094308</c:v>
                </c:pt>
                <c:pt idx="1151">
                  <c:v>147.72998067571629</c:v>
                </c:pt>
                <c:pt idx="1152">
                  <c:v>147.68926284030312</c:v>
                </c:pt>
                <c:pt idx="1153">
                  <c:v>152.09746915290262</c:v>
                </c:pt>
                <c:pt idx="1154">
                  <c:v>162.45114694132343</c:v>
                </c:pt>
                <c:pt idx="1155">
                  <c:v>162.44380438083908</c:v>
                </c:pt>
                <c:pt idx="1156">
                  <c:v>163.86559109280711</c:v>
                </c:pt>
                <c:pt idx="1157">
                  <c:v>163.82754327938827</c:v>
                </c:pt>
                <c:pt idx="1158">
                  <c:v>164.32950741431785</c:v>
                </c:pt>
                <c:pt idx="1159">
                  <c:v>164.37089275522956</c:v>
                </c:pt>
                <c:pt idx="1160">
                  <c:v>163.98307206055662</c:v>
                </c:pt>
                <c:pt idx="1161">
                  <c:v>164.83948161523034</c:v>
                </c:pt>
                <c:pt idx="1162">
                  <c:v>164.80210130731007</c:v>
                </c:pt>
                <c:pt idx="1163">
                  <c:v>165.32876314568696</c:v>
                </c:pt>
                <c:pt idx="1164">
                  <c:v>165.74228280205514</c:v>
                </c:pt>
                <c:pt idx="1165">
                  <c:v>165.83573357185585</c:v>
                </c:pt>
                <c:pt idx="1166">
                  <c:v>166.10340327678506</c:v>
                </c:pt>
                <c:pt idx="1167">
                  <c:v>166.06635672161406</c:v>
                </c:pt>
                <c:pt idx="1168">
                  <c:v>165.92250928667085</c:v>
                </c:pt>
                <c:pt idx="1169">
                  <c:v>164.80076629631293</c:v>
                </c:pt>
                <c:pt idx="1170">
                  <c:v>164.56113182232397</c:v>
                </c:pt>
                <c:pt idx="1171">
                  <c:v>163.72775120735116</c:v>
                </c:pt>
                <c:pt idx="1172">
                  <c:v>163.69037089943089</c:v>
                </c:pt>
                <c:pt idx="1173">
                  <c:v>163.7864916912259</c:v>
                </c:pt>
                <c:pt idx="1174">
                  <c:v>164.41094308514425</c:v>
                </c:pt>
                <c:pt idx="1175">
                  <c:v>163.70038348190951</c:v>
                </c:pt>
                <c:pt idx="1176">
                  <c:v>164.88553949463216</c:v>
                </c:pt>
                <c:pt idx="1177">
                  <c:v>164.84849293946115</c:v>
                </c:pt>
                <c:pt idx="1178">
                  <c:v>165.26802014531651</c:v>
                </c:pt>
                <c:pt idx="1179">
                  <c:v>165.37715729433378</c:v>
                </c:pt>
                <c:pt idx="1180">
                  <c:v>165.41153382751048</c:v>
                </c:pt>
                <c:pt idx="1181">
                  <c:v>166.04833407315252</c:v>
                </c:pt>
                <c:pt idx="1182">
                  <c:v>166.01128751798151</c:v>
                </c:pt>
                <c:pt idx="1183">
                  <c:v>165.4405703166986</c:v>
                </c:pt>
                <c:pt idx="1184">
                  <c:v>166.29597861312445</c:v>
                </c:pt>
                <c:pt idx="1185">
                  <c:v>165.49764203682693</c:v>
                </c:pt>
                <c:pt idx="1186">
                  <c:v>165.31207550822262</c:v>
                </c:pt>
                <c:pt idx="1187">
                  <c:v>165.27536270580092</c:v>
                </c:pt>
                <c:pt idx="1188">
                  <c:v>165.48429192685538</c:v>
                </c:pt>
                <c:pt idx="1189">
                  <c:v>164.78774993909076</c:v>
                </c:pt>
                <c:pt idx="1190">
                  <c:v>166.40978830063179</c:v>
                </c:pt>
                <c:pt idx="1191">
                  <c:v>167.66603364895283</c:v>
                </c:pt>
                <c:pt idx="1192">
                  <c:v>167.62965459928043</c:v>
                </c:pt>
                <c:pt idx="1193">
                  <c:v>167.73311795155979</c:v>
                </c:pt>
                <c:pt idx="1194">
                  <c:v>166.62272255467769</c:v>
                </c:pt>
                <c:pt idx="1195">
                  <c:v>165.91049418769651</c:v>
                </c:pt>
                <c:pt idx="1196">
                  <c:v>166.97917049091757</c:v>
                </c:pt>
                <c:pt idx="1197">
                  <c:v>166.94245768849584</c:v>
                </c:pt>
                <c:pt idx="1198">
                  <c:v>166.53828310910774</c:v>
                </c:pt>
                <c:pt idx="1199">
                  <c:v>167.09531644766989</c:v>
                </c:pt>
                <c:pt idx="1200">
                  <c:v>166.22555678302464</c:v>
                </c:pt>
                <c:pt idx="1201">
                  <c:v>165.00035044038736</c:v>
                </c:pt>
                <c:pt idx="1202">
                  <c:v>164.96363763796566</c:v>
                </c:pt>
                <c:pt idx="1203">
                  <c:v>164.20067885309265</c:v>
                </c:pt>
                <c:pt idx="1204">
                  <c:v>163.7878267022231</c:v>
                </c:pt>
                <c:pt idx="1205">
                  <c:v>162.31864709985615</c:v>
                </c:pt>
                <c:pt idx="1206">
                  <c:v>163.31256278723663</c:v>
                </c:pt>
                <c:pt idx="1207">
                  <c:v>163.27584998481493</c:v>
                </c:pt>
                <c:pt idx="1208">
                  <c:v>163.76246149327724</c:v>
                </c:pt>
                <c:pt idx="1209">
                  <c:v>163.72574869085551</c:v>
                </c:pt>
                <c:pt idx="1210">
                  <c:v>164.18999876511549</c:v>
                </c:pt>
                <c:pt idx="1211">
                  <c:v>164.59784462474579</c:v>
                </c:pt>
                <c:pt idx="1212">
                  <c:v>164.56146557507338</c:v>
                </c:pt>
                <c:pt idx="1213">
                  <c:v>162.88769553739272</c:v>
                </c:pt>
                <c:pt idx="1214">
                  <c:v>163.20175687447295</c:v>
                </c:pt>
                <c:pt idx="1215">
                  <c:v>163.05724193403114</c:v>
                </c:pt>
                <c:pt idx="1216">
                  <c:v>163.0529031482904</c:v>
                </c:pt>
                <c:pt idx="1217">
                  <c:v>163.01619034586867</c:v>
                </c:pt>
                <c:pt idx="1218">
                  <c:v>162.83663136675156</c:v>
                </c:pt>
                <c:pt idx="1219">
                  <c:v>163.06057946152401</c:v>
                </c:pt>
                <c:pt idx="1220">
                  <c:v>162.6246983709535</c:v>
                </c:pt>
                <c:pt idx="1221">
                  <c:v>162.04229982344543</c:v>
                </c:pt>
                <c:pt idx="1222">
                  <c:v>162.00558702102373</c:v>
                </c:pt>
                <c:pt idx="1223">
                  <c:v>162.83596386125296</c:v>
                </c:pt>
                <c:pt idx="1224">
                  <c:v>163.00984904363213</c:v>
                </c:pt>
                <c:pt idx="1225">
                  <c:v>163.01485533487144</c:v>
                </c:pt>
                <c:pt idx="1226">
                  <c:v>163.90397265897542</c:v>
                </c:pt>
                <c:pt idx="1227">
                  <c:v>163.86759360930299</c:v>
                </c:pt>
                <c:pt idx="1228">
                  <c:v>163.8412271421092</c:v>
                </c:pt>
                <c:pt idx="1229">
                  <c:v>163.028205444843</c:v>
                </c:pt>
                <c:pt idx="1230">
                  <c:v>162.66675121736378</c:v>
                </c:pt>
                <c:pt idx="1231">
                  <c:v>163.85290848833429</c:v>
                </c:pt>
                <c:pt idx="1232">
                  <c:v>163.81686319141116</c:v>
                </c:pt>
                <c:pt idx="1233">
                  <c:v>164.18132119363395</c:v>
                </c:pt>
                <c:pt idx="1234">
                  <c:v>163.85357599383286</c:v>
                </c:pt>
                <c:pt idx="1235">
                  <c:v>164.01110729149693</c:v>
                </c:pt>
                <c:pt idx="1236">
                  <c:v>165.10982134215394</c:v>
                </c:pt>
                <c:pt idx="1237">
                  <c:v>165.0741097979801</c:v>
                </c:pt>
                <c:pt idx="1238">
                  <c:v>165.11816516088615</c:v>
                </c:pt>
                <c:pt idx="1239">
                  <c:v>165.55371249870737</c:v>
                </c:pt>
                <c:pt idx="1240">
                  <c:v>164.91090470357815</c:v>
                </c:pt>
                <c:pt idx="1241">
                  <c:v>164.66826645484556</c:v>
                </c:pt>
                <c:pt idx="1242">
                  <c:v>164.6325549106717</c:v>
                </c:pt>
                <c:pt idx="1243">
                  <c:v>164.11290188002985</c:v>
                </c:pt>
                <c:pt idx="1244">
                  <c:v>163.52516328853324</c:v>
                </c:pt>
                <c:pt idx="1245">
                  <c:v>164.05950144014378</c:v>
                </c:pt>
                <c:pt idx="1246">
                  <c:v>163.50280185433095</c:v>
                </c:pt>
                <c:pt idx="1247">
                  <c:v>163.46675655740782</c:v>
                </c:pt>
                <c:pt idx="1248">
                  <c:v>163.65032056951637</c:v>
                </c:pt>
                <c:pt idx="1249">
                  <c:v>164.11223437453131</c:v>
                </c:pt>
                <c:pt idx="1250">
                  <c:v>164.06117020389021</c:v>
                </c:pt>
                <c:pt idx="1251">
                  <c:v>164.32249860658294</c:v>
                </c:pt>
                <c:pt idx="1252">
                  <c:v>164.28678706240908</c:v>
                </c:pt>
                <c:pt idx="1253">
                  <c:v>164.88921077487441</c:v>
                </c:pt>
                <c:pt idx="1254">
                  <c:v>164.38157284320695</c:v>
                </c:pt>
                <c:pt idx="1255">
                  <c:v>163.96872069233734</c:v>
                </c:pt>
                <c:pt idx="1256">
                  <c:v>164.89655333535876</c:v>
                </c:pt>
                <c:pt idx="1257">
                  <c:v>164.86117554393419</c:v>
                </c:pt>
                <c:pt idx="1258">
                  <c:v>164.83614408773758</c:v>
                </c:pt>
                <c:pt idx="1259">
                  <c:v>163.73809754257914</c:v>
                </c:pt>
                <c:pt idx="1260">
                  <c:v>163.76413025702362</c:v>
                </c:pt>
                <c:pt idx="1261">
                  <c:v>162.87668169666611</c:v>
                </c:pt>
                <c:pt idx="1262">
                  <c:v>162.84097015249228</c:v>
                </c:pt>
                <c:pt idx="1263">
                  <c:v>163.29854517176651</c:v>
                </c:pt>
                <c:pt idx="1264">
                  <c:v>162.50788490870255</c:v>
                </c:pt>
                <c:pt idx="1265">
                  <c:v>162.05097739492692</c:v>
                </c:pt>
                <c:pt idx="1266">
                  <c:v>162.48852724924384</c:v>
                </c:pt>
                <c:pt idx="1267">
                  <c:v>162.45281570507001</c:v>
                </c:pt>
                <c:pt idx="1268">
                  <c:v>162.4171041608962</c:v>
                </c:pt>
                <c:pt idx="1269">
                  <c:v>162.14376065922912</c:v>
                </c:pt>
                <c:pt idx="1270">
                  <c:v>161.92315009194959</c:v>
                </c:pt>
                <c:pt idx="1271">
                  <c:v>161.68485062895775</c:v>
                </c:pt>
                <c:pt idx="1272">
                  <c:v>161.64913908478388</c:v>
                </c:pt>
                <c:pt idx="1273">
                  <c:v>162.68844514606758</c:v>
                </c:pt>
                <c:pt idx="1274">
                  <c:v>162.31998211085332</c:v>
                </c:pt>
                <c:pt idx="1275">
                  <c:v>161.99123565280436</c:v>
                </c:pt>
                <c:pt idx="1276">
                  <c:v>160.92456186607905</c:v>
                </c:pt>
                <c:pt idx="1277">
                  <c:v>160.88885032190521</c:v>
                </c:pt>
                <c:pt idx="1278">
                  <c:v>160.90119917362887</c:v>
                </c:pt>
                <c:pt idx="1279">
                  <c:v>159.93231494244503</c:v>
                </c:pt>
                <c:pt idx="1280">
                  <c:v>160.35017338455393</c:v>
                </c:pt>
                <c:pt idx="1281">
                  <c:v>160.83411487102191</c:v>
                </c:pt>
                <c:pt idx="1282">
                  <c:v>160.79840332684805</c:v>
                </c:pt>
                <c:pt idx="1283">
                  <c:v>161.0557266965493</c:v>
                </c:pt>
                <c:pt idx="1284">
                  <c:v>160.66823975462563</c:v>
                </c:pt>
                <c:pt idx="1285">
                  <c:v>160.92623062982548</c:v>
                </c:pt>
                <c:pt idx="1286">
                  <c:v>160.07516111914038</c:v>
                </c:pt>
                <c:pt idx="1287">
                  <c:v>160.03944957496654</c:v>
                </c:pt>
                <c:pt idx="1288">
                  <c:v>160.92856689907052</c:v>
                </c:pt>
                <c:pt idx="1289">
                  <c:v>159.89460088177543</c:v>
                </c:pt>
                <c:pt idx="1290">
                  <c:v>160.88718155815877</c:v>
                </c:pt>
                <c:pt idx="1291">
                  <c:v>162.10971787880169</c:v>
                </c:pt>
                <c:pt idx="1292">
                  <c:v>162.07434008737715</c:v>
                </c:pt>
                <c:pt idx="1293">
                  <c:v>161.85740080033978</c:v>
                </c:pt>
                <c:pt idx="1294">
                  <c:v>162.12173297777611</c:v>
                </c:pt>
                <c:pt idx="1295">
                  <c:v>161.89511486100935</c:v>
                </c:pt>
                <c:pt idx="1296">
                  <c:v>163.15169396207972</c:v>
                </c:pt>
                <c:pt idx="1297">
                  <c:v>163.11698367615369</c:v>
                </c:pt>
                <c:pt idx="1298">
                  <c:v>163.98073579131179</c:v>
                </c:pt>
                <c:pt idx="1299">
                  <c:v>163.88027621377603</c:v>
                </c:pt>
                <c:pt idx="1300">
                  <c:v>163.13200254987171</c:v>
                </c:pt>
                <c:pt idx="1301">
                  <c:v>163.72241116336269</c:v>
                </c:pt>
                <c:pt idx="1302">
                  <c:v>163.6877008774367</c:v>
                </c:pt>
                <c:pt idx="1303">
                  <c:v>162.97013246646688</c:v>
                </c:pt>
                <c:pt idx="1304">
                  <c:v>162.07634260387289</c:v>
                </c:pt>
                <c:pt idx="1305">
                  <c:v>161.46857884741894</c:v>
                </c:pt>
                <c:pt idx="1306">
                  <c:v>163.02753793934448</c:v>
                </c:pt>
                <c:pt idx="1307">
                  <c:v>162.99282765341852</c:v>
                </c:pt>
                <c:pt idx="1308">
                  <c:v>161.79432153072429</c:v>
                </c:pt>
                <c:pt idx="1309">
                  <c:v>161.63445396381519</c:v>
                </c:pt>
                <c:pt idx="1310">
                  <c:v>162.07000130163638</c:v>
                </c:pt>
                <c:pt idx="1311">
                  <c:v>163.36829949636777</c:v>
                </c:pt>
                <c:pt idx="1312">
                  <c:v>163.33392296319107</c:v>
                </c:pt>
                <c:pt idx="1313">
                  <c:v>163.29954643001437</c:v>
                </c:pt>
                <c:pt idx="1314">
                  <c:v>163.48044042012862</c:v>
                </c:pt>
                <c:pt idx="1315">
                  <c:v>163.54752472273555</c:v>
                </c:pt>
                <c:pt idx="1316">
                  <c:v>162.20717368159384</c:v>
                </c:pt>
                <c:pt idx="1317">
                  <c:v>162.17279714841715</c:v>
                </c:pt>
                <c:pt idx="1318">
                  <c:v>161.89945364675006</c:v>
                </c:pt>
                <c:pt idx="1319">
                  <c:v>162.22252630806111</c:v>
                </c:pt>
                <c:pt idx="1320">
                  <c:v>162.89670686162341</c:v>
                </c:pt>
                <c:pt idx="1321">
                  <c:v>163.77047155926013</c:v>
                </c:pt>
                <c:pt idx="1322">
                  <c:v>163.7360950260834</c:v>
                </c:pt>
                <c:pt idx="1323">
                  <c:v>164.87152187916212</c:v>
                </c:pt>
                <c:pt idx="1324">
                  <c:v>164.60351842148364</c:v>
                </c:pt>
                <c:pt idx="1325">
                  <c:v>165.39484619004614</c:v>
                </c:pt>
                <c:pt idx="1326">
                  <c:v>165.42354892648495</c:v>
                </c:pt>
                <c:pt idx="1327">
                  <c:v>165.3898398988068</c:v>
                </c:pt>
                <c:pt idx="1328">
                  <c:v>166.15680371667128</c:v>
                </c:pt>
                <c:pt idx="1329">
                  <c:v>166.35905788273993</c:v>
                </c:pt>
                <c:pt idx="1330">
                  <c:v>165.63014187829432</c:v>
                </c:pt>
                <c:pt idx="1331">
                  <c:v>165.2670188870687</c:v>
                </c:pt>
                <c:pt idx="1332">
                  <c:v>165.2333098593906</c:v>
                </c:pt>
                <c:pt idx="1333">
                  <c:v>165.19993458446174</c:v>
                </c:pt>
                <c:pt idx="1334">
                  <c:v>165.01770558335033</c:v>
                </c:pt>
                <c:pt idx="1335">
                  <c:v>164.00376473101258</c:v>
                </c:pt>
                <c:pt idx="1336">
                  <c:v>163.50079933783516</c:v>
                </c:pt>
                <c:pt idx="1337">
                  <c:v>163.46675655740776</c:v>
                </c:pt>
                <c:pt idx="1338">
                  <c:v>164.1002192755569</c:v>
                </c:pt>
                <c:pt idx="1339">
                  <c:v>165.60110538910627</c:v>
                </c:pt>
                <c:pt idx="1340">
                  <c:v>165.24398994736779</c:v>
                </c:pt>
                <c:pt idx="1341">
                  <c:v>163.94168671964493</c:v>
                </c:pt>
                <c:pt idx="1342">
                  <c:v>163.90797769196681</c:v>
                </c:pt>
                <c:pt idx="1343">
                  <c:v>163.9570393461122</c:v>
                </c:pt>
                <c:pt idx="1344">
                  <c:v>162.82728628977142</c:v>
                </c:pt>
                <c:pt idx="1345">
                  <c:v>162.53725515063991</c:v>
                </c:pt>
                <c:pt idx="1346">
                  <c:v>161.6895231674477</c:v>
                </c:pt>
                <c:pt idx="1347">
                  <c:v>161.6554803870203</c:v>
                </c:pt>
                <c:pt idx="1348">
                  <c:v>162.89303558138121</c:v>
                </c:pt>
                <c:pt idx="1349">
                  <c:v>162.63003841494205</c:v>
                </c:pt>
                <c:pt idx="1350">
                  <c:v>161.90746371273295</c:v>
                </c:pt>
                <c:pt idx="1351">
                  <c:v>161.92515260844525</c:v>
                </c:pt>
                <c:pt idx="1352">
                  <c:v>161.89110982801785</c:v>
                </c:pt>
                <c:pt idx="1353">
                  <c:v>164.03814126418931</c:v>
                </c:pt>
                <c:pt idx="1354">
                  <c:v>163.74410509206638</c:v>
                </c:pt>
                <c:pt idx="1355">
                  <c:v>164.23839291376228</c:v>
                </c:pt>
                <c:pt idx="1356">
                  <c:v>164.87485940665505</c:v>
                </c:pt>
                <c:pt idx="1357">
                  <c:v>164.84148413172622</c:v>
                </c:pt>
                <c:pt idx="1358">
                  <c:v>165.74461907130032</c:v>
                </c:pt>
                <c:pt idx="1359">
                  <c:v>165.08779366070098</c:v>
                </c:pt>
                <c:pt idx="1360">
                  <c:v>164.53009281664026</c:v>
                </c:pt>
                <c:pt idx="1361">
                  <c:v>164.39458920042924</c:v>
                </c:pt>
                <c:pt idx="1362">
                  <c:v>164.36121392550041</c:v>
                </c:pt>
                <c:pt idx="1363">
                  <c:v>164.70464550451803</c:v>
                </c:pt>
                <c:pt idx="1364">
                  <c:v>163.85290848833435</c:v>
                </c:pt>
                <c:pt idx="1365">
                  <c:v>164.53643411887674</c:v>
                </c:pt>
                <c:pt idx="1366">
                  <c:v>165.17223310627091</c:v>
                </c:pt>
                <c:pt idx="1367">
                  <c:v>165.13919158409138</c:v>
                </c:pt>
                <c:pt idx="1368">
                  <c:v>164.79108746658372</c:v>
                </c:pt>
                <c:pt idx="1369">
                  <c:v>164.53376409688244</c:v>
                </c:pt>
                <c:pt idx="1370">
                  <c:v>164.73134572446111</c:v>
                </c:pt>
                <c:pt idx="1371">
                  <c:v>166.38141931694233</c:v>
                </c:pt>
                <c:pt idx="1372">
                  <c:v>166.34871154751207</c:v>
                </c:pt>
                <c:pt idx="1373">
                  <c:v>167.24684019584683</c:v>
                </c:pt>
                <c:pt idx="1374">
                  <c:v>167.33728719090394</c:v>
                </c:pt>
                <c:pt idx="1375">
                  <c:v>168.95164923921132</c:v>
                </c:pt>
                <c:pt idx="1376">
                  <c:v>169.28807201049389</c:v>
                </c:pt>
                <c:pt idx="1377">
                  <c:v>169.25636549931153</c:v>
                </c:pt>
                <c:pt idx="1378">
                  <c:v>169.90818461867153</c:v>
                </c:pt>
                <c:pt idx="1379">
                  <c:v>169.22866402112061</c:v>
                </c:pt>
                <c:pt idx="1380">
                  <c:v>168.16332524539243</c:v>
                </c:pt>
                <c:pt idx="1381">
                  <c:v>168.24108963597661</c:v>
                </c:pt>
                <c:pt idx="1382">
                  <c:v>168.20904937204492</c:v>
                </c:pt>
                <c:pt idx="1383">
                  <c:v>167.14170807982103</c:v>
                </c:pt>
                <c:pt idx="1384">
                  <c:v>166.59835860397976</c:v>
                </c:pt>
                <c:pt idx="1385">
                  <c:v>165.95154577585905</c:v>
                </c:pt>
                <c:pt idx="1386">
                  <c:v>166.1885102278537</c:v>
                </c:pt>
                <c:pt idx="1387">
                  <c:v>166.15646996392204</c:v>
                </c:pt>
                <c:pt idx="1388">
                  <c:v>164.9052309068403</c:v>
                </c:pt>
                <c:pt idx="1389">
                  <c:v>164.96597390721075</c:v>
                </c:pt>
                <c:pt idx="1390">
                  <c:v>163.94335548339149</c:v>
                </c:pt>
                <c:pt idx="1391">
                  <c:v>163.27918751230783</c:v>
                </c:pt>
                <c:pt idx="1392">
                  <c:v>163.24681349562687</c:v>
                </c:pt>
                <c:pt idx="1393">
                  <c:v>163.32023910047027</c:v>
                </c:pt>
                <c:pt idx="1394">
                  <c:v>162.55093901336079</c:v>
                </c:pt>
                <c:pt idx="1395">
                  <c:v>161.74359111283243</c:v>
                </c:pt>
                <c:pt idx="1396">
                  <c:v>159.72238446314265</c:v>
                </c:pt>
                <c:pt idx="1397">
                  <c:v>159.68900918821379</c:v>
                </c:pt>
                <c:pt idx="1398">
                  <c:v>159.84687423862712</c:v>
                </c:pt>
                <c:pt idx="1399">
                  <c:v>159.81349896369829</c:v>
                </c:pt>
                <c:pt idx="1400">
                  <c:v>159.25379560314187</c:v>
                </c:pt>
                <c:pt idx="1401">
                  <c:v>158.80055936960841</c:v>
                </c:pt>
                <c:pt idx="1402">
                  <c:v>158.76685034193028</c:v>
                </c:pt>
                <c:pt idx="1403">
                  <c:v>158.73347506700145</c:v>
                </c:pt>
                <c:pt idx="1404">
                  <c:v>158.70009979207262</c:v>
                </c:pt>
                <c:pt idx="1405">
                  <c:v>159.23143416893956</c:v>
                </c:pt>
                <c:pt idx="1406">
                  <c:v>159.080244173512</c:v>
                </c:pt>
                <c:pt idx="1407">
                  <c:v>159.04720265133247</c:v>
                </c:pt>
                <c:pt idx="1408">
                  <c:v>159.22342410295667</c:v>
                </c:pt>
                <c:pt idx="1409">
                  <c:v>157.74556692910821</c:v>
                </c:pt>
                <c:pt idx="1410">
                  <c:v>159.03719006885382</c:v>
                </c:pt>
                <c:pt idx="1411">
                  <c:v>159.04853766232961</c:v>
                </c:pt>
                <c:pt idx="1412">
                  <c:v>159.01549614015005</c:v>
                </c:pt>
                <c:pt idx="1413">
                  <c:v>159.56218314348425</c:v>
                </c:pt>
                <c:pt idx="1414">
                  <c:v>159.22142158646093</c:v>
                </c:pt>
                <c:pt idx="1415">
                  <c:v>160.47733318203271</c:v>
                </c:pt>
                <c:pt idx="1416">
                  <c:v>161.13282358163485</c:v>
                </c:pt>
                <c:pt idx="1417">
                  <c:v>161.10044956495392</c:v>
                </c:pt>
                <c:pt idx="1418">
                  <c:v>161.28835236280321</c:v>
                </c:pt>
                <c:pt idx="1419">
                  <c:v>161.13515985087986</c:v>
                </c:pt>
                <c:pt idx="1420">
                  <c:v>161.85473077834538</c:v>
                </c:pt>
                <c:pt idx="1421">
                  <c:v>162.25923911048278</c:v>
                </c:pt>
                <c:pt idx="1422">
                  <c:v>162.22719884655112</c:v>
                </c:pt>
                <c:pt idx="1423">
                  <c:v>161.42485723726213</c:v>
                </c:pt>
                <c:pt idx="1424">
                  <c:v>161.46290505068097</c:v>
                </c:pt>
                <c:pt idx="1425">
                  <c:v>160.58480156730354</c:v>
                </c:pt>
                <c:pt idx="1426">
                  <c:v>161.08142565824448</c:v>
                </c:pt>
                <c:pt idx="1427">
                  <c:v>161.04938539431279</c:v>
                </c:pt>
                <c:pt idx="1428">
                  <c:v>160.6812561118478</c:v>
                </c:pt>
                <c:pt idx="1429">
                  <c:v>160.14491544374158</c:v>
                </c:pt>
                <c:pt idx="1430">
                  <c:v>160.07916615213182</c:v>
                </c:pt>
                <c:pt idx="1431">
                  <c:v>159.30118849354085</c:v>
                </c:pt>
                <c:pt idx="1432">
                  <c:v>159.26881447685986</c:v>
                </c:pt>
                <c:pt idx="1433">
                  <c:v>158.88466506242909</c:v>
                </c:pt>
                <c:pt idx="1434">
                  <c:v>159.56051437973784</c:v>
                </c:pt>
                <c:pt idx="1435">
                  <c:v>158.45779529608939</c:v>
                </c:pt>
                <c:pt idx="1436">
                  <c:v>157.66379750553259</c:v>
                </c:pt>
                <c:pt idx="1437">
                  <c:v>157.63108973610233</c:v>
                </c:pt>
                <c:pt idx="1438">
                  <c:v>158.15908658547639</c:v>
                </c:pt>
                <c:pt idx="1439">
                  <c:v>157.57168174672904</c:v>
                </c:pt>
                <c:pt idx="1440">
                  <c:v>158.02725424950754</c:v>
                </c:pt>
                <c:pt idx="1441">
                  <c:v>158.6440293301923</c:v>
                </c:pt>
                <c:pt idx="1442">
                  <c:v>158.61165531351133</c:v>
                </c:pt>
                <c:pt idx="1443">
                  <c:v>158.41774496617487</c:v>
                </c:pt>
                <c:pt idx="1444">
                  <c:v>158.48516302153109</c:v>
                </c:pt>
                <c:pt idx="1445">
                  <c:v>158.22950841557625</c:v>
                </c:pt>
                <c:pt idx="1446">
                  <c:v>158.18411804167303</c:v>
                </c:pt>
                <c:pt idx="1447">
                  <c:v>158.1517440249921</c:v>
                </c:pt>
                <c:pt idx="1448">
                  <c:v>158.05562323319705</c:v>
                </c:pt>
                <c:pt idx="1449">
                  <c:v>158.08866475537661</c:v>
                </c:pt>
                <c:pt idx="1450">
                  <c:v>156.8304168905598</c:v>
                </c:pt>
                <c:pt idx="1451">
                  <c:v>155.86253391762381</c:v>
                </c:pt>
                <c:pt idx="1452">
                  <c:v>155.82982614819355</c:v>
                </c:pt>
                <c:pt idx="1453">
                  <c:v>155.81680979097129</c:v>
                </c:pt>
                <c:pt idx="1454">
                  <c:v>157.03600858412136</c:v>
                </c:pt>
                <c:pt idx="1455">
                  <c:v>156.33312529412024</c:v>
                </c:pt>
                <c:pt idx="1456">
                  <c:v>155.54246503105631</c:v>
                </c:pt>
                <c:pt idx="1457">
                  <c:v>155.50942350887678</c:v>
                </c:pt>
                <c:pt idx="1458">
                  <c:v>155.8044609392476</c:v>
                </c:pt>
                <c:pt idx="1459">
                  <c:v>155.07087239631198</c:v>
                </c:pt>
                <c:pt idx="1460">
                  <c:v>154.47478998608315</c:v>
                </c:pt>
                <c:pt idx="1461">
                  <c:v>153.28095640187897</c:v>
                </c:pt>
                <c:pt idx="1462">
                  <c:v>153.24758112695014</c:v>
                </c:pt>
                <c:pt idx="1463">
                  <c:v>153.91975916401671</c:v>
                </c:pt>
                <c:pt idx="1464">
                  <c:v>153.59702025545494</c:v>
                </c:pt>
                <c:pt idx="1465">
                  <c:v>153.53994853532663</c:v>
                </c:pt>
                <c:pt idx="1466">
                  <c:v>154.44775601339074</c:v>
                </c:pt>
                <c:pt idx="1467">
                  <c:v>154.41471449121124</c:v>
                </c:pt>
                <c:pt idx="1468">
                  <c:v>155.12393908344882</c:v>
                </c:pt>
                <c:pt idx="1469">
                  <c:v>155.02581577515807</c:v>
                </c:pt>
                <c:pt idx="1470">
                  <c:v>154.99310800572781</c:v>
                </c:pt>
                <c:pt idx="1471">
                  <c:v>154.78785006491552</c:v>
                </c:pt>
                <c:pt idx="1472">
                  <c:v>154.75514229548526</c:v>
                </c:pt>
                <c:pt idx="1473">
                  <c:v>154.39969561749325</c:v>
                </c:pt>
                <c:pt idx="1474">
                  <c:v>154.82356160908935</c:v>
                </c:pt>
                <c:pt idx="1475">
                  <c:v>154.2137953361397</c:v>
                </c:pt>
                <c:pt idx="1476">
                  <c:v>154.10632695086883</c:v>
                </c:pt>
                <c:pt idx="1477">
                  <c:v>154.0736191814386</c:v>
                </c:pt>
                <c:pt idx="1478">
                  <c:v>154.46944994209446</c:v>
                </c:pt>
                <c:pt idx="1479">
                  <c:v>154.70341061934556</c:v>
                </c:pt>
                <c:pt idx="1480">
                  <c:v>154.54120678319146</c:v>
                </c:pt>
                <c:pt idx="1481">
                  <c:v>156.14755876551592</c:v>
                </c:pt>
                <c:pt idx="1482">
                  <c:v>156.11551850158423</c:v>
                </c:pt>
                <c:pt idx="1483">
                  <c:v>156.3788494207727</c:v>
                </c:pt>
                <c:pt idx="1484">
                  <c:v>155.72169025742409</c:v>
                </c:pt>
                <c:pt idx="1485">
                  <c:v>154.84692430153953</c:v>
                </c:pt>
                <c:pt idx="1486">
                  <c:v>155.86353517587162</c:v>
                </c:pt>
                <c:pt idx="1487">
                  <c:v>155.83149491193996</c:v>
                </c:pt>
                <c:pt idx="1488">
                  <c:v>155.24876261168265</c:v>
                </c:pt>
                <c:pt idx="1489">
                  <c:v>155.61388811940401</c:v>
                </c:pt>
                <c:pt idx="1490">
                  <c:v>154.23248549009983</c:v>
                </c:pt>
                <c:pt idx="1491">
                  <c:v>153.57499257400193</c:v>
                </c:pt>
                <c:pt idx="1492">
                  <c:v>153.54261855732096</c:v>
                </c:pt>
                <c:pt idx="1493">
                  <c:v>153.34970946823231</c:v>
                </c:pt>
                <c:pt idx="1494">
                  <c:v>152.99326153199243</c:v>
                </c:pt>
                <c:pt idx="1495">
                  <c:v>152.84140403106628</c:v>
                </c:pt>
                <c:pt idx="1496">
                  <c:v>152.59042196360147</c:v>
                </c:pt>
                <c:pt idx="1497">
                  <c:v>152.55771419417121</c:v>
                </c:pt>
                <c:pt idx="1498">
                  <c:v>152.85041535529703</c:v>
                </c:pt>
                <c:pt idx="1499">
                  <c:v>152.15921341152102</c:v>
                </c:pt>
                <c:pt idx="1500">
                  <c:v>151.96463555868596</c:v>
                </c:pt>
                <c:pt idx="1501">
                  <c:v>152.0944653781591</c:v>
                </c:pt>
                <c:pt idx="1502">
                  <c:v>152.06209136147814</c:v>
                </c:pt>
                <c:pt idx="1503">
                  <c:v>152.56071796891482</c:v>
                </c:pt>
                <c:pt idx="1504">
                  <c:v>152.15253835653525</c:v>
                </c:pt>
                <c:pt idx="1505">
                  <c:v>152.05842008123597</c:v>
                </c:pt>
                <c:pt idx="1506">
                  <c:v>151.68294823828666</c:v>
                </c:pt>
                <c:pt idx="1507">
                  <c:v>151.65090797435499</c:v>
                </c:pt>
                <c:pt idx="1508">
                  <c:v>151.77039145860019</c:v>
                </c:pt>
                <c:pt idx="1509">
                  <c:v>151.86450973389947</c:v>
                </c:pt>
                <c:pt idx="1510">
                  <c:v>152.3060646212079</c:v>
                </c:pt>
                <c:pt idx="1511">
                  <c:v>152.48729236407141</c:v>
                </c:pt>
                <c:pt idx="1512">
                  <c:v>152.45558585288902</c:v>
                </c:pt>
                <c:pt idx="1513">
                  <c:v>152.65249997496909</c:v>
                </c:pt>
                <c:pt idx="1514">
                  <c:v>152.8711080257529</c:v>
                </c:pt>
                <c:pt idx="1515">
                  <c:v>152.37682020405697</c:v>
                </c:pt>
                <c:pt idx="1516">
                  <c:v>153.24591236320364</c:v>
                </c:pt>
                <c:pt idx="1517">
                  <c:v>153.21420585202125</c:v>
                </c:pt>
                <c:pt idx="1518">
                  <c:v>152.61612092529668</c:v>
                </c:pt>
                <c:pt idx="1519">
                  <c:v>152.12950941683437</c:v>
                </c:pt>
                <c:pt idx="1520">
                  <c:v>151.46767771499572</c:v>
                </c:pt>
                <c:pt idx="1521">
                  <c:v>150.51014107728767</c:v>
                </c:pt>
                <c:pt idx="1522">
                  <c:v>150.47776706060671</c:v>
                </c:pt>
                <c:pt idx="1523">
                  <c:v>150.66366734196026</c:v>
                </c:pt>
                <c:pt idx="1524">
                  <c:v>150.85824519479533</c:v>
                </c:pt>
                <c:pt idx="1525">
                  <c:v>150.53951131922506</c:v>
                </c:pt>
                <c:pt idx="1526">
                  <c:v>150.04822727227275</c:v>
                </c:pt>
                <c:pt idx="1527">
                  <c:v>150.01585325559179</c:v>
                </c:pt>
                <c:pt idx="1528">
                  <c:v>149.83162173798465</c:v>
                </c:pt>
                <c:pt idx="1529">
                  <c:v>150.00784318960888</c:v>
                </c:pt>
                <c:pt idx="1530">
                  <c:v>150.18940468522172</c:v>
                </c:pt>
                <c:pt idx="1531">
                  <c:v>150.24414013610499</c:v>
                </c:pt>
                <c:pt idx="1532">
                  <c:v>150.2120998721733</c:v>
                </c:pt>
                <c:pt idx="1533">
                  <c:v>150.03120588205903</c:v>
                </c:pt>
                <c:pt idx="1534">
                  <c:v>149.84964438644622</c:v>
                </c:pt>
                <c:pt idx="1535">
                  <c:v>150.13266671784268</c:v>
                </c:pt>
                <c:pt idx="1536">
                  <c:v>149.66608037433767</c:v>
                </c:pt>
                <c:pt idx="1537">
                  <c:v>149.63370635765671</c:v>
                </c:pt>
                <c:pt idx="1538">
                  <c:v>149.8589894634263</c:v>
                </c:pt>
                <c:pt idx="1539">
                  <c:v>148.91814046318265</c:v>
                </c:pt>
                <c:pt idx="1540">
                  <c:v>148.82001715489193</c:v>
                </c:pt>
                <c:pt idx="1541">
                  <c:v>148.95451951285511</c:v>
                </c:pt>
                <c:pt idx="1542">
                  <c:v>148.92247924892342</c:v>
                </c:pt>
                <c:pt idx="1543">
                  <c:v>149.28560224014907</c:v>
                </c:pt>
                <c:pt idx="1544">
                  <c:v>148.46457047689992</c:v>
                </c:pt>
                <c:pt idx="1545">
                  <c:v>149.07433674984961</c:v>
                </c:pt>
                <c:pt idx="1546">
                  <c:v>149.99249056314164</c:v>
                </c:pt>
                <c:pt idx="1547">
                  <c:v>149.96078405195925</c:v>
                </c:pt>
                <c:pt idx="1548">
                  <c:v>148.9455081886243</c:v>
                </c:pt>
                <c:pt idx="1549">
                  <c:v>148.54400363123051</c:v>
                </c:pt>
                <c:pt idx="1550">
                  <c:v>148.66982841771218</c:v>
                </c:pt>
                <c:pt idx="1551">
                  <c:v>148.94083565013423</c:v>
                </c:pt>
                <c:pt idx="1552">
                  <c:v>148.90879538620257</c:v>
                </c:pt>
                <c:pt idx="1553">
                  <c:v>149.87500959539213</c:v>
                </c:pt>
                <c:pt idx="1554">
                  <c:v>149.33466389429441</c:v>
                </c:pt>
                <c:pt idx="1555">
                  <c:v>149.9267412715318</c:v>
                </c:pt>
                <c:pt idx="1556">
                  <c:v>151.01677775070729</c:v>
                </c:pt>
                <c:pt idx="1557">
                  <c:v>150.98540499227423</c:v>
                </c:pt>
                <c:pt idx="1558">
                  <c:v>151.16095893839983</c:v>
                </c:pt>
                <c:pt idx="1559">
                  <c:v>149.98014171141793</c:v>
                </c:pt>
                <c:pt idx="1560">
                  <c:v>149.64271768188752</c:v>
                </c:pt>
                <c:pt idx="1561">
                  <c:v>150.15869943228716</c:v>
                </c:pt>
                <c:pt idx="1562">
                  <c:v>150.1269929211048</c:v>
                </c:pt>
                <c:pt idx="1563">
                  <c:v>150.64764720999449</c:v>
                </c:pt>
                <c:pt idx="1564">
                  <c:v>150.89562550271569</c:v>
                </c:pt>
                <c:pt idx="1565">
                  <c:v>150.34660223013648</c:v>
                </c:pt>
                <c:pt idx="1566">
                  <c:v>150.05957486574857</c:v>
                </c:pt>
                <c:pt idx="1567">
                  <c:v>150.02786835456618</c:v>
                </c:pt>
                <c:pt idx="1568">
                  <c:v>149.94042513425265</c:v>
                </c:pt>
                <c:pt idx="1569">
                  <c:v>148.24729743711325</c:v>
                </c:pt>
                <c:pt idx="1570">
                  <c:v>148.21559092593083</c:v>
                </c:pt>
                <c:pt idx="1571">
                  <c:v>147.36485516799502</c:v>
                </c:pt>
                <c:pt idx="1572">
                  <c:v>147.33281490406335</c:v>
                </c:pt>
                <c:pt idx="1573">
                  <c:v>147.1609322381799</c:v>
                </c:pt>
                <c:pt idx="1574">
                  <c:v>147.12889197424823</c:v>
                </c:pt>
                <c:pt idx="1575">
                  <c:v>146.82250695040159</c:v>
                </c:pt>
                <c:pt idx="1576">
                  <c:v>146.60556766336421</c:v>
                </c:pt>
                <c:pt idx="1577">
                  <c:v>146.57352739943255</c:v>
                </c:pt>
                <c:pt idx="1578">
                  <c:v>146.36359692013022</c:v>
                </c:pt>
                <c:pt idx="1579">
                  <c:v>146.29384259552899</c:v>
                </c:pt>
                <c:pt idx="1580">
                  <c:v>146.38896212907616</c:v>
                </c:pt>
                <c:pt idx="1581">
                  <c:v>147.33181364581554</c:v>
                </c:pt>
                <c:pt idx="1582">
                  <c:v>147.30010713463315</c:v>
                </c:pt>
                <c:pt idx="1583">
                  <c:v>147.26806687070146</c:v>
                </c:pt>
                <c:pt idx="1584">
                  <c:v>146.41098981052914</c:v>
                </c:pt>
                <c:pt idx="1585">
                  <c:v>146.34690928266579</c:v>
                </c:pt>
                <c:pt idx="1586">
                  <c:v>147.5000250314568</c:v>
                </c:pt>
                <c:pt idx="1587">
                  <c:v>147.46831852027444</c:v>
                </c:pt>
                <c:pt idx="1588">
                  <c:v>147.99531411140057</c:v>
                </c:pt>
                <c:pt idx="1589">
                  <c:v>147.22167523855038</c:v>
                </c:pt>
                <c:pt idx="1590">
                  <c:v>147.5140426469269</c:v>
                </c:pt>
                <c:pt idx="1591">
                  <c:v>146.78178911498844</c:v>
                </c:pt>
                <c:pt idx="1592">
                  <c:v>146.75008260380608</c:v>
                </c:pt>
                <c:pt idx="1593">
                  <c:v>145.77652583413217</c:v>
                </c:pt>
                <c:pt idx="1594">
                  <c:v>145.91102819209536</c:v>
                </c:pt>
                <c:pt idx="1595">
                  <c:v>146.02583913785051</c:v>
                </c:pt>
                <c:pt idx="1596">
                  <c:v>146.78913167547282</c:v>
                </c:pt>
                <c:pt idx="1597">
                  <c:v>146.75742516429042</c:v>
                </c:pt>
                <c:pt idx="1598">
                  <c:v>146.97703447332211</c:v>
                </c:pt>
                <c:pt idx="1599">
                  <c:v>146.22542328192492</c:v>
                </c:pt>
                <c:pt idx="1600">
                  <c:v>145.82124870253682</c:v>
                </c:pt>
                <c:pt idx="1601">
                  <c:v>144.47222008991361</c:v>
                </c:pt>
                <c:pt idx="1602">
                  <c:v>144.43984607323264</c:v>
                </c:pt>
                <c:pt idx="1603">
                  <c:v>144.40747205655168</c:v>
                </c:pt>
                <c:pt idx="1604">
                  <c:v>144.95916535112519</c:v>
                </c:pt>
                <c:pt idx="1605">
                  <c:v>144.46087249643779</c:v>
                </c:pt>
                <c:pt idx="1606">
                  <c:v>145.00088444478621</c:v>
                </c:pt>
                <c:pt idx="1607">
                  <c:v>144.96851042810528</c:v>
                </c:pt>
                <c:pt idx="1608">
                  <c:v>144.7338822453556</c:v>
                </c:pt>
                <c:pt idx="1609">
                  <c:v>144.39679196857446</c:v>
                </c:pt>
                <c:pt idx="1610">
                  <c:v>144.578019711438</c:v>
                </c:pt>
                <c:pt idx="1611">
                  <c:v>144.91444248272057</c:v>
                </c:pt>
                <c:pt idx="1612">
                  <c:v>144.88240221878888</c:v>
                </c:pt>
                <c:pt idx="1613">
                  <c:v>145.32929715008589</c:v>
                </c:pt>
                <c:pt idx="1614">
                  <c:v>144.32169759998456</c:v>
                </c:pt>
                <c:pt idx="1615">
                  <c:v>144.08473314798988</c:v>
                </c:pt>
                <c:pt idx="1616">
                  <c:v>144.13880109337458</c:v>
                </c:pt>
                <c:pt idx="1617">
                  <c:v>144.10676082944289</c:v>
                </c:pt>
                <c:pt idx="1618">
                  <c:v>143.91018046011209</c:v>
                </c:pt>
                <c:pt idx="1619">
                  <c:v>144.14013610437172</c:v>
                </c:pt>
                <c:pt idx="1620">
                  <c:v>144.14180486811816</c:v>
                </c:pt>
                <c:pt idx="1621">
                  <c:v>143.09615750459798</c:v>
                </c:pt>
                <c:pt idx="1622">
                  <c:v>143.06378348791702</c:v>
                </c:pt>
                <c:pt idx="1623">
                  <c:v>142.89690711327287</c:v>
                </c:pt>
                <c:pt idx="1624">
                  <c:v>143.45794548482644</c:v>
                </c:pt>
                <c:pt idx="1625">
                  <c:v>143.59912289777537</c:v>
                </c:pt>
                <c:pt idx="1626">
                  <c:v>143.02773819099386</c:v>
                </c:pt>
                <c:pt idx="1627">
                  <c:v>142.99536417431287</c:v>
                </c:pt>
                <c:pt idx="1628">
                  <c:v>142.29515090630608</c:v>
                </c:pt>
                <c:pt idx="1629">
                  <c:v>142.58885332567974</c:v>
                </c:pt>
                <c:pt idx="1630">
                  <c:v>142.37525156613523</c:v>
                </c:pt>
                <c:pt idx="1631">
                  <c:v>142.87387817357191</c:v>
                </c:pt>
                <c:pt idx="1632">
                  <c:v>142.84150415689092</c:v>
                </c:pt>
                <c:pt idx="1633">
                  <c:v>142.63924999082224</c:v>
                </c:pt>
                <c:pt idx="1634">
                  <c:v>142.47971617666244</c:v>
                </c:pt>
                <c:pt idx="1635">
                  <c:v>141.98175707472433</c:v>
                </c:pt>
                <c:pt idx="1636">
                  <c:v>140.75254569909561</c:v>
                </c:pt>
                <c:pt idx="1637">
                  <c:v>140.71983792966537</c:v>
                </c:pt>
                <c:pt idx="1638">
                  <c:v>141.24416349879723</c:v>
                </c:pt>
                <c:pt idx="1639">
                  <c:v>141.62864666597736</c:v>
                </c:pt>
                <c:pt idx="1640">
                  <c:v>142.31450856576475</c:v>
                </c:pt>
                <c:pt idx="1641">
                  <c:v>143.59578537028244</c:v>
                </c:pt>
                <c:pt idx="1642">
                  <c:v>143.56441261184935</c:v>
                </c:pt>
                <c:pt idx="1643">
                  <c:v>144.10375705469917</c:v>
                </c:pt>
                <c:pt idx="1644">
                  <c:v>144.94448023015633</c:v>
                </c:pt>
                <c:pt idx="1645">
                  <c:v>144.98152678532733</c:v>
                </c:pt>
                <c:pt idx="1646">
                  <c:v>145.31227575987202</c:v>
                </c:pt>
                <c:pt idx="1647">
                  <c:v>145.28157050693747</c:v>
                </c:pt>
                <c:pt idx="1648">
                  <c:v>145.2091461603419</c:v>
                </c:pt>
                <c:pt idx="1649">
                  <c:v>145.27255918270666</c:v>
                </c:pt>
                <c:pt idx="1650">
                  <c:v>145.83526631800669</c:v>
                </c:pt>
                <c:pt idx="1651">
                  <c:v>146.14632388034337</c:v>
                </c:pt>
                <c:pt idx="1652">
                  <c:v>146.11561862740885</c:v>
                </c:pt>
                <c:pt idx="1653">
                  <c:v>145.2839067761825</c:v>
                </c:pt>
                <c:pt idx="1654">
                  <c:v>145.50351608521419</c:v>
                </c:pt>
                <c:pt idx="1655">
                  <c:v>145.84861642797824</c:v>
                </c:pt>
                <c:pt idx="1656">
                  <c:v>145.32128708410278</c:v>
                </c:pt>
                <c:pt idx="1657">
                  <c:v>145.29058183116828</c:v>
                </c:pt>
                <c:pt idx="1658">
                  <c:v>145.04126852744994</c:v>
                </c:pt>
                <c:pt idx="1659">
                  <c:v>145.57293665706618</c:v>
                </c:pt>
                <c:pt idx="1660">
                  <c:v>145.54256515688095</c:v>
                </c:pt>
                <c:pt idx="1661">
                  <c:v>146.03485046208115</c:v>
                </c:pt>
                <c:pt idx="1662">
                  <c:v>146.0044789618959</c:v>
                </c:pt>
                <c:pt idx="1663">
                  <c:v>146.21941573243757</c:v>
                </c:pt>
                <c:pt idx="1664">
                  <c:v>146.18904423225231</c:v>
                </c:pt>
                <c:pt idx="1665">
                  <c:v>146.15900648481633</c:v>
                </c:pt>
                <c:pt idx="1666">
                  <c:v>145.74081428995814</c:v>
                </c:pt>
                <c:pt idx="1667">
                  <c:v>145.71077654252218</c:v>
                </c:pt>
                <c:pt idx="1668">
                  <c:v>145.99446637941719</c:v>
                </c:pt>
                <c:pt idx="1669">
                  <c:v>145.37869255698033</c:v>
                </c:pt>
                <c:pt idx="1670">
                  <c:v>145.56526034383251</c:v>
                </c:pt>
                <c:pt idx="1671">
                  <c:v>145.26254660022803</c:v>
                </c:pt>
                <c:pt idx="1672">
                  <c:v>145.23250885279211</c:v>
                </c:pt>
                <c:pt idx="1673">
                  <c:v>145.14172810498567</c:v>
                </c:pt>
                <c:pt idx="1674">
                  <c:v>145.06429746715082</c:v>
                </c:pt>
                <c:pt idx="1675">
                  <c:v>144.65645160752055</c:v>
                </c:pt>
                <c:pt idx="1676">
                  <c:v>143.67021223337372</c:v>
                </c:pt>
                <c:pt idx="1677">
                  <c:v>143.63950698043919</c:v>
                </c:pt>
                <c:pt idx="1678">
                  <c:v>143.00237298204786</c:v>
                </c:pt>
                <c:pt idx="1679">
                  <c:v>143.08414240562348</c:v>
                </c:pt>
                <c:pt idx="1680">
                  <c:v>143.54905998538206</c:v>
                </c:pt>
                <c:pt idx="1681">
                  <c:v>144.00596749915769</c:v>
                </c:pt>
                <c:pt idx="1682">
                  <c:v>143.97559599897249</c:v>
                </c:pt>
                <c:pt idx="1683">
                  <c:v>143.82307099254774</c:v>
                </c:pt>
                <c:pt idx="1684">
                  <c:v>143.98761109794685</c:v>
                </c:pt>
                <c:pt idx="1685">
                  <c:v>144.46487752942909</c:v>
                </c:pt>
                <c:pt idx="1686">
                  <c:v>145.01256579101113</c:v>
                </c:pt>
                <c:pt idx="1687">
                  <c:v>144.9825280435752</c:v>
                </c:pt>
                <c:pt idx="1688">
                  <c:v>144.57067715095349</c:v>
                </c:pt>
                <c:pt idx="1689">
                  <c:v>145.40806279891774</c:v>
                </c:pt>
                <c:pt idx="1690">
                  <c:v>145.07764757712235</c:v>
                </c:pt>
                <c:pt idx="1691">
                  <c:v>145.32162083685208</c:v>
                </c:pt>
                <c:pt idx="1692">
                  <c:v>145.29191684216542</c:v>
                </c:pt>
                <c:pt idx="1693">
                  <c:v>144.2589520831182</c:v>
                </c:pt>
                <c:pt idx="1694">
                  <c:v>144.20421663223493</c:v>
                </c:pt>
                <c:pt idx="1695">
                  <c:v>143.28339279694856</c:v>
                </c:pt>
                <c:pt idx="1696">
                  <c:v>143.89849911388686</c:v>
                </c:pt>
                <c:pt idx="1697">
                  <c:v>143.8684613664509</c:v>
                </c:pt>
                <c:pt idx="1698">
                  <c:v>145.369013727251</c:v>
                </c:pt>
                <c:pt idx="1699">
                  <c:v>144.63776145356036</c:v>
                </c:pt>
                <c:pt idx="1700">
                  <c:v>144.86404581757782</c:v>
                </c:pt>
                <c:pt idx="1701">
                  <c:v>144.55932955747764</c:v>
                </c:pt>
                <c:pt idx="1702">
                  <c:v>144.52995931554031</c:v>
                </c:pt>
                <c:pt idx="1703">
                  <c:v>145.96109110448842</c:v>
                </c:pt>
                <c:pt idx="1704">
                  <c:v>146.78479288973188</c:v>
                </c:pt>
                <c:pt idx="1705">
                  <c:v>146.62659408656921</c:v>
                </c:pt>
                <c:pt idx="1706">
                  <c:v>147.31612726659878</c:v>
                </c:pt>
                <c:pt idx="1707">
                  <c:v>147.28742453016</c:v>
                </c:pt>
                <c:pt idx="1708">
                  <c:v>147.82610146751122</c:v>
                </c:pt>
                <c:pt idx="1709">
                  <c:v>147.99831788614398</c:v>
                </c:pt>
                <c:pt idx="1710">
                  <c:v>148.07307850198458</c:v>
                </c:pt>
                <c:pt idx="1711">
                  <c:v>147.6028208782374</c:v>
                </c:pt>
                <c:pt idx="1712">
                  <c:v>147.57378438904934</c:v>
                </c:pt>
                <c:pt idx="1713">
                  <c:v>147.22835029353595</c:v>
                </c:pt>
                <c:pt idx="1714">
                  <c:v>146.39163215107027</c:v>
                </c:pt>
                <c:pt idx="1715">
                  <c:v>146.03384920383323</c:v>
                </c:pt>
                <c:pt idx="1716">
                  <c:v>146.62192154807917</c:v>
                </c:pt>
                <c:pt idx="1717">
                  <c:v>146.59288505889106</c:v>
                </c:pt>
                <c:pt idx="1718">
                  <c:v>145.44744562333369</c:v>
                </c:pt>
                <c:pt idx="1719">
                  <c:v>144.94347897190838</c:v>
                </c:pt>
                <c:pt idx="1720">
                  <c:v>144.92779259269182</c:v>
                </c:pt>
                <c:pt idx="1721">
                  <c:v>144.93079636743542</c:v>
                </c:pt>
                <c:pt idx="1722">
                  <c:v>144.90142612549806</c:v>
                </c:pt>
                <c:pt idx="1723">
                  <c:v>144.80063279521301</c:v>
                </c:pt>
                <c:pt idx="1724">
                  <c:v>144.30200618777636</c:v>
                </c:pt>
                <c:pt idx="1725">
                  <c:v>144.69716944293367</c:v>
                </c:pt>
                <c:pt idx="1726">
                  <c:v>144.64677277779114</c:v>
                </c:pt>
                <c:pt idx="1727">
                  <c:v>144.61740253585378</c:v>
                </c:pt>
                <c:pt idx="1728">
                  <c:v>145.15374320396003</c:v>
                </c:pt>
                <c:pt idx="1729">
                  <c:v>145.39504644169546</c:v>
                </c:pt>
                <c:pt idx="1730">
                  <c:v>145.39204266695185</c:v>
                </c:pt>
                <c:pt idx="1731">
                  <c:v>145.37134999649598</c:v>
                </c:pt>
                <c:pt idx="1732">
                  <c:v>145.34197975455859</c:v>
                </c:pt>
                <c:pt idx="1733">
                  <c:v>145.26154534198011</c:v>
                </c:pt>
                <c:pt idx="1734">
                  <c:v>143.34814083031046</c:v>
                </c:pt>
                <c:pt idx="1735">
                  <c:v>143.39486621521081</c:v>
                </c:pt>
                <c:pt idx="1736">
                  <c:v>143.30441922015368</c:v>
                </c:pt>
                <c:pt idx="1737">
                  <c:v>143.27504897821629</c:v>
                </c:pt>
                <c:pt idx="1738">
                  <c:v>143.20295838437005</c:v>
                </c:pt>
                <c:pt idx="1739">
                  <c:v>142.44867717097856</c:v>
                </c:pt>
                <c:pt idx="1740">
                  <c:v>141.69472971033633</c:v>
                </c:pt>
                <c:pt idx="1741">
                  <c:v>140.80627989173095</c:v>
                </c:pt>
                <c:pt idx="1742">
                  <c:v>140.7765758970443</c:v>
                </c:pt>
                <c:pt idx="1743">
                  <c:v>139.50597918050383</c:v>
                </c:pt>
                <c:pt idx="1744">
                  <c:v>139.64114904396558</c:v>
                </c:pt>
                <c:pt idx="1745">
                  <c:v>139.22162183811022</c:v>
                </c:pt>
                <c:pt idx="1746">
                  <c:v>139.89079610043322</c:v>
                </c:pt>
                <c:pt idx="1747">
                  <c:v>139.86109210574654</c:v>
                </c:pt>
                <c:pt idx="1748">
                  <c:v>138.88319655033189</c:v>
                </c:pt>
                <c:pt idx="1749">
                  <c:v>139.06208802395042</c:v>
                </c:pt>
                <c:pt idx="1750">
                  <c:v>139.20059541490505</c:v>
                </c:pt>
                <c:pt idx="1751">
                  <c:v>139.67686058813942</c:v>
                </c:pt>
                <c:pt idx="1752">
                  <c:v>139.64715659345273</c:v>
                </c:pt>
                <c:pt idx="1753">
                  <c:v>138.2744315356301</c:v>
                </c:pt>
                <c:pt idx="1754">
                  <c:v>138.81043845098705</c:v>
                </c:pt>
                <c:pt idx="1755">
                  <c:v>139.39550702048942</c:v>
                </c:pt>
                <c:pt idx="1756">
                  <c:v>140.45016570824035</c:v>
                </c:pt>
                <c:pt idx="1757">
                  <c:v>140.42079546630296</c:v>
                </c:pt>
                <c:pt idx="1758">
                  <c:v>140.34069480647378</c:v>
                </c:pt>
                <c:pt idx="1759">
                  <c:v>141.20778444912472</c:v>
                </c:pt>
                <c:pt idx="1760">
                  <c:v>140.93110341996476</c:v>
                </c:pt>
                <c:pt idx="1761">
                  <c:v>141.93302917332815</c:v>
                </c:pt>
                <c:pt idx="1762">
                  <c:v>141.90399268414009</c:v>
                </c:pt>
                <c:pt idx="1763">
                  <c:v>141.87528994770128</c:v>
                </c:pt>
                <c:pt idx="1764">
                  <c:v>141.62664414948154</c:v>
                </c:pt>
                <c:pt idx="1765">
                  <c:v>141.85893606298617</c:v>
                </c:pt>
                <c:pt idx="1766">
                  <c:v>141.89831888740218</c:v>
                </c:pt>
                <c:pt idx="1767">
                  <c:v>141.8692823982141</c:v>
                </c:pt>
                <c:pt idx="1768">
                  <c:v>141.73611505124811</c:v>
                </c:pt>
                <c:pt idx="1769">
                  <c:v>141.78083791965273</c:v>
                </c:pt>
                <c:pt idx="1770">
                  <c:v>141.42105245591998</c:v>
                </c:pt>
                <c:pt idx="1771">
                  <c:v>141.4006935382134</c:v>
                </c:pt>
                <c:pt idx="1772">
                  <c:v>141.37165704902532</c:v>
                </c:pt>
                <c:pt idx="1773">
                  <c:v>141.94137299206039</c:v>
                </c:pt>
                <c:pt idx="1774">
                  <c:v>142.8087963874606</c:v>
                </c:pt>
                <c:pt idx="1775">
                  <c:v>142.72435694189068</c:v>
                </c:pt>
                <c:pt idx="1776">
                  <c:v>143.59011157354445</c:v>
                </c:pt>
                <c:pt idx="1777">
                  <c:v>143.56140883710566</c:v>
                </c:pt>
                <c:pt idx="1778">
                  <c:v>143.76499801417148</c:v>
                </c:pt>
                <c:pt idx="1779">
                  <c:v>144.0233226421206</c:v>
                </c:pt>
                <c:pt idx="1780">
                  <c:v>143.36048968203409</c:v>
                </c:pt>
                <c:pt idx="1781">
                  <c:v>142.32785867573617</c:v>
                </c:pt>
                <c:pt idx="1782">
                  <c:v>142.29915593929738</c:v>
                </c:pt>
                <c:pt idx="1783">
                  <c:v>142.62322985885629</c:v>
                </c:pt>
                <c:pt idx="1784">
                  <c:v>142.08655543800074</c:v>
                </c:pt>
                <c:pt idx="1785">
                  <c:v>142.54246169352851</c:v>
                </c:pt>
                <c:pt idx="1786">
                  <c:v>141.37032203802809</c:v>
                </c:pt>
                <c:pt idx="1787">
                  <c:v>141.34128554884001</c:v>
                </c:pt>
                <c:pt idx="1788">
                  <c:v>142.93462117394225</c:v>
                </c:pt>
                <c:pt idx="1789">
                  <c:v>142.50841891310111</c:v>
                </c:pt>
                <c:pt idx="1790">
                  <c:v>143.40788257243301</c:v>
                </c:pt>
                <c:pt idx="1791">
                  <c:v>142.58985458392743</c:v>
                </c:pt>
                <c:pt idx="1792">
                  <c:v>142.56148560023794</c:v>
                </c:pt>
                <c:pt idx="1793">
                  <c:v>142.56115184748865</c:v>
                </c:pt>
                <c:pt idx="1794">
                  <c:v>140.50256488987856</c:v>
                </c:pt>
                <c:pt idx="1795">
                  <c:v>139.88912733668676</c:v>
                </c:pt>
                <c:pt idx="1796">
                  <c:v>139.79500906138745</c:v>
                </c:pt>
                <c:pt idx="1797">
                  <c:v>139.76597257219936</c:v>
                </c:pt>
                <c:pt idx="1798">
                  <c:v>139.18591029393633</c:v>
                </c:pt>
                <c:pt idx="1799">
                  <c:v>142.19535883426872</c:v>
                </c:pt>
                <c:pt idx="1800">
                  <c:v>141.04224308547771</c:v>
                </c:pt>
                <c:pt idx="1801">
                  <c:v>143.02006187776001</c:v>
                </c:pt>
                <c:pt idx="1802">
                  <c:v>142.9920266468198</c:v>
                </c:pt>
                <c:pt idx="1803">
                  <c:v>142.08722294349928</c:v>
                </c:pt>
                <c:pt idx="1804">
                  <c:v>141.86994990371264</c:v>
                </c:pt>
                <c:pt idx="1805">
                  <c:v>140.55896910450832</c:v>
                </c:pt>
                <c:pt idx="1806">
                  <c:v>141.70741231480923</c:v>
                </c:pt>
                <c:pt idx="1807">
                  <c:v>141.67904333111971</c:v>
                </c:pt>
                <c:pt idx="1808">
                  <c:v>142.69965923844325</c:v>
                </c:pt>
                <c:pt idx="1809">
                  <c:v>144.53897063977092</c:v>
                </c:pt>
                <c:pt idx="1810">
                  <c:v>146.28750129329217</c:v>
                </c:pt>
                <c:pt idx="1811">
                  <c:v>144.93012886193677</c:v>
                </c:pt>
                <c:pt idx="1812">
                  <c:v>144.90276113649512</c:v>
                </c:pt>
                <c:pt idx="1813">
                  <c:v>146.2007255784772</c:v>
                </c:pt>
                <c:pt idx="1814">
                  <c:v>147.33014488206871</c:v>
                </c:pt>
                <c:pt idx="1815">
                  <c:v>148.59106276887982</c:v>
                </c:pt>
                <c:pt idx="1816">
                  <c:v>149.68844180853966</c:v>
                </c:pt>
                <c:pt idx="1817">
                  <c:v>149.66240909409515</c:v>
                </c:pt>
                <c:pt idx="1818">
                  <c:v>149.23387056400901</c:v>
                </c:pt>
                <c:pt idx="1819">
                  <c:v>150.64497718799984</c:v>
                </c:pt>
                <c:pt idx="1820">
                  <c:v>149.62636379717202</c:v>
                </c:pt>
                <c:pt idx="1821">
                  <c:v>151.5360970285995</c:v>
                </c:pt>
                <c:pt idx="1822">
                  <c:v>151.51073181965359</c:v>
                </c:pt>
                <c:pt idx="1823">
                  <c:v>151.54043581434027</c:v>
                </c:pt>
                <c:pt idx="1824">
                  <c:v>151.65558051284472</c:v>
                </c:pt>
                <c:pt idx="1825">
                  <c:v>151.91624141003888</c:v>
                </c:pt>
                <c:pt idx="1826">
                  <c:v>152.87411180049622</c:v>
                </c:pt>
                <c:pt idx="1827">
                  <c:v>152.84874659155031</c:v>
                </c:pt>
                <c:pt idx="1828">
                  <c:v>153.59401648071102</c:v>
                </c:pt>
                <c:pt idx="1829">
                  <c:v>152.26768305503941</c:v>
                </c:pt>
                <c:pt idx="1830">
                  <c:v>152.36847638532444</c:v>
                </c:pt>
                <c:pt idx="1831">
                  <c:v>152.71090670609425</c:v>
                </c:pt>
                <c:pt idx="1832">
                  <c:v>152.68554149714831</c:v>
                </c:pt>
                <c:pt idx="1833">
                  <c:v>152.87144177850189</c:v>
                </c:pt>
                <c:pt idx="1834">
                  <c:v>151.82679567322958</c:v>
                </c:pt>
                <c:pt idx="1835">
                  <c:v>151.8014304642837</c:v>
                </c:pt>
                <c:pt idx="1836">
                  <c:v>150.86358523878363</c:v>
                </c:pt>
                <c:pt idx="1837">
                  <c:v>150.83822002983771</c:v>
                </c:pt>
                <c:pt idx="1838">
                  <c:v>150.81252106814253</c:v>
                </c:pt>
                <c:pt idx="1839">
                  <c:v>150.99975636049322</c:v>
                </c:pt>
                <c:pt idx="1840">
                  <c:v>151.44498252804379</c:v>
                </c:pt>
                <c:pt idx="1841">
                  <c:v>150.61493944056386</c:v>
                </c:pt>
                <c:pt idx="1842">
                  <c:v>150.58924047886867</c:v>
                </c:pt>
                <c:pt idx="1843">
                  <c:v>150.33925966965177</c:v>
                </c:pt>
                <c:pt idx="1844">
                  <c:v>150.18106086648913</c:v>
                </c:pt>
                <c:pt idx="1845">
                  <c:v>149.09703193680082</c:v>
                </c:pt>
                <c:pt idx="1846">
                  <c:v>149.20383281657308</c:v>
                </c:pt>
                <c:pt idx="1847">
                  <c:v>149.17813385487787</c:v>
                </c:pt>
                <c:pt idx="1848">
                  <c:v>149.01058997473515</c:v>
                </c:pt>
                <c:pt idx="1849">
                  <c:v>149.11138330502021</c:v>
                </c:pt>
                <c:pt idx="1850">
                  <c:v>149.17179255264139</c:v>
                </c:pt>
                <c:pt idx="1851">
                  <c:v>148.28434399228388</c:v>
                </c:pt>
                <c:pt idx="1852">
                  <c:v>148.25831127783937</c:v>
                </c:pt>
                <c:pt idx="1853">
                  <c:v>146.95600805011657</c:v>
                </c:pt>
                <c:pt idx="1854">
                  <c:v>146.33289166719536</c:v>
                </c:pt>
                <c:pt idx="1855">
                  <c:v>146.14532262209536</c:v>
                </c:pt>
                <c:pt idx="1856">
                  <c:v>146.08891840746563</c:v>
                </c:pt>
                <c:pt idx="1857">
                  <c:v>146.06255194027187</c:v>
                </c:pt>
                <c:pt idx="1858">
                  <c:v>146.03618547307809</c:v>
                </c:pt>
                <c:pt idx="1859">
                  <c:v>145.48482593125385</c:v>
                </c:pt>
                <c:pt idx="1860">
                  <c:v>145.60430941549907</c:v>
                </c:pt>
                <c:pt idx="1861">
                  <c:v>145.05228236817626</c:v>
                </c:pt>
                <c:pt idx="1862">
                  <c:v>145.02558214823318</c:v>
                </c:pt>
                <c:pt idx="1863">
                  <c:v>144.96717541710774</c:v>
                </c:pt>
                <c:pt idx="1864">
                  <c:v>144.94080894991393</c:v>
                </c:pt>
                <c:pt idx="1865">
                  <c:v>145.40505902417394</c:v>
                </c:pt>
                <c:pt idx="1866">
                  <c:v>145.67740126759313</c:v>
                </c:pt>
                <c:pt idx="1867">
                  <c:v>145.65136855314864</c:v>
                </c:pt>
                <c:pt idx="1868">
                  <c:v>145.44010306284918</c:v>
                </c:pt>
                <c:pt idx="1869">
                  <c:v>145.22950507804831</c:v>
                </c:pt>
                <c:pt idx="1870">
                  <c:v>145.66838994336237</c:v>
                </c:pt>
                <c:pt idx="1871">
                  <c:v>145.6647186631202</c:v>
                </c:pt>
                <c:pt idx="1872">
                  <c:v>145.63868594867571</c:v>
                </c:pt>
                <c:pt idx="1873">
                  <c:v>145.79821976283552</c:v>
                </c:pt>
                <c:pt idx="1874">
                  <c:v>145.94406971427449</c:v>
                </c:pt>
                <c:pt idx="1875">
                  <c:v>145.81524115304921</c:v>
                </c:pt>
                <c:pt idx="1876">
                  <c:v>145.18745223163799</c:v>
                </c:pt>
                <c:pt idx="1877">
                  <c:v>145.16141951719351</c:v>
                </c:pt>
                <c:pt idx="1878">
                  <c:v>145.82658874652503</c:v>
                </c:pt>
                <c:pt idx="1879">
                  <c:v>145.87665165891829</c:v>
                </c:pt>
                <c:pt idx="1880">
                  <c:v>146.36626694212421</c:v>
                </c:pt>
                <c:pt idx="1881">
                  <c:v>146.26013356785052</c:v>
                </c:pt>
                <c:pt idx="1882">
                  <c:v>146.23410085340603</c:v>
                </c:pt>
                <c:pt idx="1883">
                  <c:v>146.1670165507991</c:v>
                </c:pt>
                <c:pt idx="1884">
                  <c:v>146.31954155722386</c:v>
                </c:pt>
                <c:pt idx="1885">
                  <c:v>145.89467430737989</c:v>
                </c:pt>
                <c:pt idx="1886">
                  <c:v>145.65403857514303</c:v>
                </c:pt>
                <c:pt idx="1887">
                  <c:v>145.62800586069855</c:v>
                </c:pt>
                <c:pt idx="1888">
                  <c:v>145.36000240302008</c:v>
                </c:pt>
                <c:pt idx="1889">
                  <c:v>145.60664568474411</c:v>
                </c:pt>
                <c:pt idx="1890">
                  <c:v>145.32429085884624</c:v>
                </c:pt>
                <c:pt idx="1891">
                  <c:v>145.62600334420287</c:v>
                </c:pt>
                <c:pt idx="1892">
                  <c:v>145.60030438250766</c:v>
                </c:pt>
                <c:pt idx="1893">
                  <c:v>145.36901372725089</c:v>
                </c:pt>
                <c:pt idx="1894">
                  <c:v>145.33930973256423</c:v>
                </c:pt>
                <c:pt idx="1895">
                  <c:v>145.12971300601123</c:v>
                </c:pt>
                <c:pt idx="1896">
                  <c:v>145.39004015045606</c:v>
                </c:pt>
                <c:pt idx="1897">
                  <c:v>145.36400743601158</c:v>
                </c:pt>
                <c:pt idx="1898">
                  <c:v>144.94881901589696</c:v>
                </c:pt>
                <c:pt idx="1899">
                  <c:v>143.96324714724869</c:v>
                </c:pt>
                <c:pt idx="1900">
                  <c:v>143.9826048067074</c:v>
                </c:pt>
                <c:pt idx="1901">
                  <c:v>144.75590992680833</c:v>
                </c:pt>
                <c:pt idx="1902">
                  <c:v>144.72987721236387</c:v>
                </c:pt>
                <c:pt idx="1903">
                  <c:v>144.58169099167986</c:v>
                </c:pt>
                <c:pt idx="1904">
                  <c:v>145.01957459874609</c:v>
                </c:pt>
                <c:pt idx="1905">
                  <c:v>145.51953621717993</c:v>
                </c:pt>
                <c:pt idx="1906">
                  <c:v>145.55024147011449</c:v>
                </c:pt>
                <c:pt idx="1907">
                  <c:v>145.52454250841927</c:v>
                </c:pt>
                <c:pt idx="1908">
                  <c:v>145.78186587812053</c:v>
                </c:pt>
                <c:pt idx="1909">
                  <c:v>145.95041101651111</c:v>
                </c:pt>
                <c:pt idx="1910">
                  <c:v>146.12863498463105</c:v>
                </c:pt>
                <c:pt idx="1911">
                  <c:v>145.84861642797816</c:v>
                </c:pt>
                <c:pt idx="1912">
                  <c:v>145.82291746628297</c:v>
                </c:pt>
                <c:pt idx="1913">
                  <c:v>146.26814363383355</c:v>
                </c:pt>
                <c:pt idx="1914">
                  <c:v>146.20272809497305</c:v>
                </c:pt>
                <c:pt idx="1915">
                  <c:v>145.48148840376106</c:v>
                </c:pt>
                <c:pt idx="1916">
                  <c:v>144.19253528600976</c:v>
                </c:pt>
                <c:pt idx="1917">
                  <c:v>144.16650257156525</c:v>
                </c:pt>
                <c:pt idx="1918">
                  <c:v>144.61005997536935</c:v>
                </c:pt>
                <c:pt idx="1919">
                  <c:v>145.10301278606815</c:v>
                </c:pt>
                <c:pt idx="1920">
                  <c:v>144.87505965830425</c:v>
                </c:pt>
                <c:pt idx="1921">
                  <c:v>144.87472590555495</c:v>
                </c:pt>
                <c:pt idx="1922">
                  <c:v>144.84936069660907</c:v>
                </c:pt>
                <c:pt idx="1923">
                  <c:v>145.00088444478592</c:v>
                </c:pt>
                <c:pt idx="1924">
                  <c:v>145.14940441821921</c:v>
                </c:pt>
                <c:pt idx="1925">
                  <c:v>145.12403920927332</c:v>
                </c:pt>
                <c:pt idx="1926">
                  <c:v>145.04760982968631</c:v>
                </c:pt>
                <c:pt idx="1927">
                  <c:v>145.02224462074042</c:v>
                </c:pt>
                <c:pt idx="1928">
                  <c:v>145.10735157180895</c:v>
                </c:pt>
                <c:pt idx="1929">
                  <c:v>144.62541260183667</c:v>
                </c:pt>
                <c:pt idx="1930">
                  <c:v>144.08072811499824</c:v>
                </c:pt>
                <c:pt idx="1931">
                  <c:v>143.76232799217723</c:v>
                </c:pt>
                <c:pt idx="1932">
                  <c:v>143.73662903048202</c:v>
                </c:pt>
                <c:pt idx="1933">
                  <c:v>144.01197504864481</c:v>
                </c:pt>
                <c:pt idx="1934">
                  <c:v>143.77400933840229</c:v>
                </c:pt>
                <c:pt idx="1935">
                  <c:v>143.79103072861599</c:v>
                </c:pt>
                <c:pt idx="1936">
                  <c:v>143.28072277495423</c:v>
                </c:pt>
                <c:pt idx="1937">
                  <c:v>143.25502381325902</c:v>
                </c:pt>
                <c:pt idx="1938">
                  <c:v>142.78109490926968</c:v>
                </c:pt>
                <c:pt idx="1939">
                  <c:v>142.22339406520899</c:v>
                </c:pt>
                <c:pt idx="1940">
                  <c:v>141.75213518321394</c:v>
                </c:pt>
                <c:pt idx="1941">
                  <c:v>141.69406220483779</c:v>
                </c:pt>
                <c:pt idx="1942">
                  <c:v>141.66836324314258</c:v>
                </c:pt>
                <c:pt idx="1943">
                  <c:v>141.88730504667569</c:v>
                </c:pt>
                <c:pt idx="1944">
                  <c:v>141.67103326513688</c:v>
                </c:pt>
                <c:pt idx="1945">
                  <c:v>141.87428868945344</c:v>
                </c:pt>
                <c:pt idx="1946">
                  <c:v>141.30791027391123</c:v>
                </c:pt>
                <c:pt idx="1947">
                  <c:v>141.28221131221605</c:v>
                </c:pt>
                <c:pt idx="1948">
                  <c:v>141.39835726896837</c:v>
                </c:pt>
                <c:pt idx="1949">
                  <c:v>141.63799174295733</c:v>
                </c:pt>
                <c:pt idx="1950">
                  <c:v>141.78250668339916</c:v>
                </c:pt>
                <c:pt idx="1951">
                  <c:v>141.41070612069203</c:v>
                </c:pt>
                <c:pt idx="1952">
                  <c:v>141.38500715899684</c:v>
                </c:pt>
                <c:pt idx="1953">
                  <c:v>140.46685334570481</c:v>
                </c:pt>
                <c:pt idx="1954">
                  <c:v>140.82430254019255</c:v>
                </c:pt>
                <c:pt idx="1955">
                  <c:v>141.05492568995072</c:v>
                </c:pt>
                <c:pt idx="1956">
                  <c:v>141.45876651658955</c:v>
                </c:pt>
                <c:pt idx="1957">
                  <c:v>141.43306755489431</c:v>
                </c:pt>
                <c:pt idx="1958">
                  <c:v>141.21612826785693</c:v>
                </c:pt>
                <c:pt idx="1959">
                  <c:v>141.13102131678841</c:v>
                </c:pt>
                <c:pt idx="1960">
                  <c:v>141.13969888826989</c:v>
                </c:pt>
                <c:pt idx="1961">
                  <c:v>140.85834532061989</c:v>
                </c:pt>
                <c:pt idx="1962">
                  <c:v>140.83298011167398</c:v>
                </c:pt>
                <c:pt idx="1963">
                  <c:v>140.75020942985049</c:v>
                </c:pt>
                <c:pt idx="1964">
                  <c:v>140.52425881858233</c:v>
                </c:pt>
                <c:pt idx="1965">
                  <c:v>140.3683962846647</c:v>
                </c:pt>
                <c:pt idx="1966">
                  <c:v>140.22321383872432</c:v>
                </c:pt>
                <c:pt idx="1967">
                  <c:v>140.19818238252768</c:v>
                </c:pt>
                <c:pt idx="1968">
                  <c:v>140.30398200405207</c:v>
                </c:pt>
                <c:pt idx="1969">
                  <c:v>140.53226888456527</c:v>
                </c:pt>
                <c:pt idx="1970">
                  <c:v>140.81929624895318</c:v>
                </c:pt>
                <c:pt idx="1971">
                  <c:v>141.11900621781405</c:v>
                </c:pt>
                <c:pt idx="1972">
                  <c:v>141.0943085143667</c:v>
                </c:pt>
                <c:pt idx="1973">
                  <c:v>140.85734406237202</c:v>
                </c:pt>
                <c:pt idx="1974">
                  <c:v>140.7445356331126</c:v>
                </c:pt>
                <c:pt idx="1975">
                  <c:v>139.90047493016257</c:v>
                </c:pt>
                <c:pt idx="1976">
                  <c:v>140.14010940415153</c:v>
                </c:pt>
                <c:pt idx="1977">
                  <c:v>140.11541170070419</c:v>
                </c:pt>
                <c:pt idx="1978">
                  <c:v>139.54269198292553</c:v>
                </c:pt>
                <c:pt idx="1979">
                  <c:v>139.80902667685754</c:v>
                </c:pt>
                <c:pt idx="1980">
                  <c:v>138.98232111687048</c:v>
                </c:pt>
                <c:pt idx="1981">
                  <c:v>139.89780490816821</c:v>
                </c:pt>
                <c:pt idx="1982">
                  <c:v>139.8727734519716</c:v>
                </c:pt>
                <c:pt idx="1983">
                  <c:v>140.85767781512132</c:v>
                </c:pt>
                <c:pt idx="1984">
                  <c:v>141.14604019050634</c:v>
                </c:pt>
                <c:pt idx="1985">
                  <c:v>140.91174576050599</c:v>
                </c:pt>
                <c:pt idx="1986">
                  <c:v>141.19777186664604</c:v>
                </c:pt>
                <c:pt idx="1987">
                  <c:v>141.17340791594799</c:v>
                </c:pt>
                <c:pt idx="1988">
                  <c:v>141.72743747976654</c:v>
                </c:pt>
                <c:pt idx="1989">
                  <c:v>142.07654285552206</c:v>
                </c:pt>
                <c:pt idx="1990">
                  <c:v>141.8822987554363</c:v>
                </c:pt>
                <c:pt idx="1991">
                  <c:v>140.86935916134638</c:v>
                </c:pt>
                <c:pt idx="1992">
                  <c:v>140.84499521064834</c:v>
                </c:pt>
                <c:pt idx="1993">
                  <c:v>140.27694803135969</c:v>
                </c:pt>
                <c:pt idx="1994">
                  <c:v>140.63473097859674</c:v>
                </c:pt>
                <c:pt idx="1995">
                  <c:v>140.20051865177268</c:v>
                </c:pt>
                <c:pt idx="1996">
                  <c:v>139.38482693251217</c:v>
                </c:pt>
                <c:pt idx="1997">
                  <c:v>139.36012922906482</c:v>
                </c:pt>
                <c:pt idx="1998">
                  <c:v>140.38107888913765</c:v>
                </c:pt>
                <c:pt idx="1999">
                  <c:v>140.42780427403801</c:v>
                </c:pt>
                <c:pt idx="2000">
                  <c:v>141.33627925760067</c:v>
                </c:pt>
                <c:pt idx="2001">
                  <c:v>141.22246957009338</c:v>
                </c:pt>
                <c:pt idx="2002">
                  <c:v>141.19810561939536</c:v>
                </c:pt>
                <c:pt idx="2003">
                  <c:v>140.7749071332978</c:v>
                </c:pt>
                <c:pt idx="2004">
                  <c:v>140.77690964979354</c:v>
                </c:pt>
                <c:pt idx="2005">
                  <c:v>140.94645604643196</c:v>
                </c:pt>
                <c:pt idx="2006">
                  <c:v>139.92183510611696</c:v>
                </c:pt>
                <c:pt idx="2007">
                  <c:v>139.89713740266967</c:v>
                </c:pt>
                <c:pt idx="2008">
                  <c:v>139.93685397983495</c:v>
                </c:pt>
                <c:pt idx="2009">
                  <c:v>139.33977031135822</c:v>
                </c:pt>
                <c:pt idx="2010">
                  <c:v>139.0654255514433</c:v>
                </c:pt>
                <c:pt idx="2011">
                  <c:v>138.92057685825216</c:v>
                </c:pt>
                <c:pt idx="2012">
                  <c:v>138.89587915480487</c:v>
                </c:pt>
                <c:pt idx="2013">
                  <c:v>139.66217546717073</c:v>
                </c:pt>
                <c:pt idx="2014">
                  <c:v>139.31507260791093</c:v>
                </c:pt>
                <c:pt idx="2015">
                  <c:v>138.96630098490471</c:v>
                </c:pt>
                <c:pt idx="2016">
                  <c:v>137.98473414924788</c:v>
                </c:pt>
                <c:pt idx="2017">
                  <c:v>137.95970269305127</c:v>
                </c:pt>
                <c:pt idx="2018">
                  <c:v>138.41794521782404</c:v>
                </c:pt>
                <c:pt idx="2019">
                  <c:v>138.37322234941942</c:v>
                </c:pt>
                <c:pt idx="2020">
                  <c:v>138.86984644036036</c:v>
                </c:pt>
                <c:pt idx="2021">
                  <c:v>139.44990871862339</c:v>
                </c:pt>
                <c:pt idx="2022">
                  <c:v>139.42521101517607</c:v>
                </c:pt>
                <c:pt idx="2023">
                  <c:v>139.58340981833871</c:v>
                </c:pt>
                <c:pt idx="2024">
                  <c:v>139.55904586764069</c:v>
                </c:pt>
                <c:pt idx="2025">
                  <c:v>139.77331513268373</c:v>
                </c:pt>
                <c:pt idx="2026">
                  <c:v>140.63039219285602</c:v>
                </c:pt>
                <c:pt idx="2027">
                  <c:v>140.60636199490725</c:v>
                </c:pt>
                <c:pt idx="2028">
                  <c:v>139.73493356651556</c:v>
                </c:pt>
                <c:pt idx="2029">
                  <c:v>139.87143844097446</c:v>
                </c:pt>
                <c:pt idx="2030">
                  <c:v>139.74861742923636</c:v>
                </c:pt>
                <c:pt idx="2031">
                  <c:v>140.51992003284155</c:v>
                </c:pt>
                <c:pt idx="2032">
                  <c:v>140.49588983489281</c:v>
                </c:pt>
                <c:pt idx="2033">
                  <c:v>140.43481308177306</c:v>
                </c:pt>
                <c:pt idx="2034">
                  <c:v>139.72725725328195</c:v>
                </c:pt>
                <c:pt idx="2035">
                  <c:v>138.75737176385022</c:v>
                </c:pt>
                <c:pt idx="2036">
                  <c:v>140.70515280869657</c:v>
                </c:pt>
                <c:pt idx="2037">
                  <c:v>140.68145636349709</c:v>
                </c:pt>
                <c:pt idx="2038">
                  <c:v>140.22721887171576</c:v>
                </c:pt>
                <c:pt idx="2039">
                  <c:v>138.20834849127101</c:v>
                </c:pt>
                <c:pt idx="2040">
                  <c:v>138.48669828417738</c:v>
                </c:pt>
                <c:pt idx="2041">
                  <c:v>137.09761934163961</c:v>
                </c:pt>
                <c:pt idx="2042">
                  <c:v>137.0729216381923</c:v>
                </c:pt>
                <c:pt idx="2043">
                  <c:v>136.55260110205188</c:v>
                </c:pt>
                <c:pt idx="2044">
                  <c:v>136.27725508388903</c:v>
                </c:pt>
                <c:pt idx="2045">
                  <c:v>136.00391158222192</c:v>
                </c:pt>
                <c:pt idx="2046">
                  <c:v>135.43386188643754</c:v>
                </c:pt>
                <c:pt idx="2047">
                  <c:v>135.40883043024093</c:v>
                </c:pt>
                <c:pt idx="2048">
                  <c:v>135.8370352075778</c:v>
                </c:pt>
                <c:pt idx="2049">
                  <c:v>135.5690317498993</c:v>
                </c:pt>
                <c:pt idx="2050">
                  <c:v>135.31738217693592</c:v>
                </c:pt>
                <c:pt idx="2051">
                  <c:v>134.68525446978393</c:v>
                </c:pt>
                <c:pt idx="2052">
                  <c:v>134.66022301358728</c:v>
                </c:pt>
                <c:pt idx="2053">
                  <c:v>134.55242087556721</c:v>
                </c:pt>
                <c:pt idx="2054">
                  <c:v>134.13189241146398</c:v>
                </c:pt>
                <c:pt idx="2055">
                  <c:v>133.67798867243192</c:v>
                </c:pt>
                <c:pt idx="2056">
                  <c:v>134.00439886123587</c:v>
                </c:pt>
                <c:pt idx="2057">
                  <c:v>133.97936740503926</c:v>
                </c:pt>
                <c:pt idx="2058">
                  <c:v>133.59588549610706</c:v>
                </c:pt>
                <c:pt idx="2059">
                  <c:v>134.17861779636436</c:v>
                </c:pt>
                <c:pt idx="2060">
                  <c:v>133.62792576003872</c:v>
                </c:pt>
                <c:pt idx="2061">
                  <c:v>132.81724033201749</c:v>
                </c:pt>
                <c:pt idx="2062">
                  <c:v>132.79187512307158</c:v>
                </c:pt>
                <c:pt idx="2063">
                  <c:v>132.292247257387</c:v>
                </c:pt>
                <c:pt idx="2064">
                  <c:v>131.91143537044908</c:v>
                </c:pt>
                <c:pt idx="2065">
                  <c:v>131.69983612740035</c:v>
                </c:pt>
                <c:pt idx="2066">
                  <c:v>131.45419410392418</c:v>
                </c:pt>
                <c:pt idx="2067">
                  <c:v>131.42882889497824</c:v>
                </c:pt>
                <c:pt idx="2068">
                  <c:v>131.63842562153127</c:v>
                </c:pt>
                <c:pt idx="2069">
                  <c:v>131.34171942741401</c:v>
                </c:pt>
                <c:pt idx="2070">
                  <c:v>130.69457284654405</c:v>
                </c:pt>
                <c:pt idx="2071">
                  <c:v>130.65786004412232</c:v>
                </c:pt>
                <c:pt idx="2072">
                  <c:v>130.63216108242713</c:v>
                </c:pt>
                <c:pt idx="2073">
                  <c:v>130.45627338355223</c:v>
                </c:pt>
                <c:pt idx="2074">
                  <c:v>130.48297360349528</c:v>
                </c:pt>
                <c:pt idx="2075">
                  <c:v>130.63916989016218</c:v>
                </c:pt>
                <c:pt idx="2076">
                  <c:v>130.79937120982055</c:v>
                </c:pt>
                <c:pt idx="2077">
                  <c:v>130.77367224812534</c:v>
                </c:pt>
                <c:pt idx="2078">
                  <c:v>130.70825670926484</c:v>
                </c:pt>
                <c:pt idx="2079">
                  <c:v>130.21330138207037</c:v>
                </c:pt>
                <c:pt idx="2080">
                  <c:v>130.99828784839636</c:v>
                </c:pt>
                <c:pt idx="2081">
                  <c:v>130.67521518708531</c:v>
                </c:pt>
                <c:pt idx="2082">
                  <c:v>130.6495162253901</c:v>
                </c:pt>
                <c:pt idx="2083">
                  <c:v>130.3681626577401</c:v>
                </c:pt>
                <c:pt idx="2084">
                  <c:v>129.95864803436336</c:v>
                </c:pt>
                <c:pt idx="2085">
                  <c:v>129.76540519252546</c:v>
                </c:pt>
                <c:pt idx="2086">
                  <c:v>130.21864142605895</c:v>
                </c:pt>
                <c:pt idx="2087">
                  <c:v>130.19294246436374</c:v>
                </c:pt>
                <c:pt idx="2088">
                  <c:v>130.32477480033259</c:v>
                </c:pt>
                <c:pt idx="2089">
                  <c:v>129.67862947771053</c:v>
                </c:pt>
                <c:pt idx="2090">
                  <c:v>130.26603431645788</c:v>
                </c:pt>
                <c:pt idx="2091">
                  <c:v>131.23458479489244</c:v>
                </c:pt>
                <c:pt idx="2092">
                  <c:v>131.2092195859465</c:v>
                </c:pt>
                <c:pt idx="2093">
                  <c:v>131.38510728482143</c:v>
                </c:pt>
                <c:pt idx="2094">
                  <c:v>130.92619725455003</c:v>
                </c:pt>
                <c:pt idx="2095">
                  <c:v>130.44893082306783</c:v>
                </c:pt>
                <c:pt idx="2096">
                  <c:v>130.35881758075999</c:v>
                </c:pt>
                <c:pt idx="2097">
                  <c:v>130.33311861906478</c:v>
                </c:pt>
                <c:pt idx="2098">
                  <c:v>130.30741965736956</c:v>
                </c:pt>
                <c:pt idx="2099">
                  <c:v>130.09014661758292</c:v>
                </c:pt>
                <c:pt idx="2100">
                  <c:v>130.30775341011886</c:v>
                </c:pt>
                <c:pt idx="2101">
                  <c:v>130.58610320302529</c:v>
                </c:pt>
                <c:pt idx="2102">
                  <c:v>130.5607379940794</c:v>
                </c:pt>
                <c:pt idx="2103">
                  <c:v>129.98334573781068</c:v>
                </c:pt>
                <c:pt idx="2104">
                  <c:v>130.01037971050303</c:v>
                </c:pt>
                <c:pt idx="2105">
                  <c:v>129.88822620426353</c:v>
                </c:pt>
                <c:pt idx="2106">
                  <c:v>128.15905321020097</c:v>
                </c:pt>
                <c:pt idx="2107">
                  <c:v>128.13302049575648</c:v>
                </c:pt>
                <c:pt idx="2108">
                  <c:v>128.08596135810686</c:v>
                </c:pt>
                <c:pt idx="2109">
                  <c:v>127.83064050490135</c:v>
                </c:pt>
                <c:pt idx="2110">
                  <c:v>127.54895318450205</c:v>
                </c:pt>
                <c:pt idx="2111">
                  <c:v>127.34135897444476</c:v>
                </c:pt>
                <c:pt idx="2112">
                  <c:v>127.31499250725095</c:v>
                </c:pt>
                <c:pt idx="2113">
                  <c:v>127.28895979280648</c:v>
                </c:pt>
                <c:pt idx="2114">
                  <c:v>127.4478261014677</c:v>
                </c:pt>
                <c:pt idx="2115">
                  <c:v>127.95913531337733</c:v>
                </c:pt>
                <c:pt idx="2116">
                  <c:v>128.13035047376221</c:v>
                </c:pt>
                <c:pt idx="2117">
                  <c:v>128.10465151206699</c:v>
                </c:pt>
                <c:pt idx="2118">
                  <c:v>127.40744201880382</c:v>
                </c:pt>
                <c:pt idx="2119">
                  <c:v>127.25792078712267</c:v>
                </c:pt>
                <c:pt idx="2120">
                  <c:v>127.53426806353337</c:v>
                </c:pt>
                <c:pt idx="2121">
                  <c:v>127.23589310566963</c:v>
                </c:pt>
                <c:pt idx="2122">
                  <c:v>127.20986039122518</c:v>
                </c:pt>
                <c:pt idx="2123">
                  <c:v>126.79634073485698</c:v>
                </c:pt>
                <c:pt idx="2124">
                  <c:v>126.49162447475678</c:v>
                </c:pt>
                <c:pt idx="2125">
                  <c:v>126.46525800756301</c:v>
                </c:pt>
                <c:pt idx="2126">
                  <c:v>127.19817904500006</c:v>
                </c:pt>
                <c:pt idx="2127">
                  <c:v>127.17181257780626</c:v>
                </c:pt>
                <c:pt idx="2128">
                  <c:v>127.0323039286038</c:v>
                </c:pt>
                <c:pt idx="2129">
                  <c:v>126.91482296085431</c:v>
                </c:pt>
                <c:pt idx="2130">
                  <c:v>128.11166031980207</c:v>
                </c:pt>
                <c:pt idx="2131">
                  <c:v>127.92142125270772</c:v>
                </c:pt>
                <c:pt idx="2132">
                  <c:v>127.89538853826323</c:v>
                </c:pt>
                <c:pt idx="2133">
                  <c:v>127.9985181377933</c:v>
                </c:pt>
                <c:pt idx="2134">
                  <c:v>127.69647189968741</c:v>
                </c:pt>
                <c:pt idx="2135">
                  <c:v>127.55596199223704</c:v>
                </c:pt>
                <c:pt idx="2136">
                  <c:v>127.6560878170235</c:v>
                </c:pt>
                <c:pt idx="2137">
                  <c:v>127.63005510257904</c:v>
                </c:pt>
                <c:pt idx="2138">
                  <c:v>127.52959552504328</c:v>
                </c:pt>
                <c:pt idx="2139">
                  <c:v>127.961137829873</c:v>
                </c:pt>
                <c:pt idx="2140">
                  <c:v>127.82296419166765</c:v>
                </c:pt>
                <c:pt idx="2141">
                  <c:v>127.59367605290662</c:v>
                </c:pt>
                <c:pt idx="2142">
                  <c:v>127.5679770912114</c:v>
                </c:pt>
                <c:pt idx="2143">
                  <c:v>127.39309065058436</c:v>
                </c:pt>
                <c:pt idx="2144">
                  <c:v>127.76255494404647</c:v>
                </c:pt>
                <c:pt idx="2145">
                  <c:v>127.76288869679577</c:v>
                </c:pt>
                <c:pt idx="2146">
                  <c:v>127.80460779045679</c:v>
                </c:pt>
                <c:pt idx="2147">
                  <c:v>127.7789088287616</c:v>
                </c:pt>
                <c:pt idx="2148">
                  <c:v>127.25191323763539</c:v>
                </c:pt>
                <c:pt idx="2149">
                  <c:v>127.48353764564146</c:v>
                </c:pt>
                <c:pt idx="2150">
                  <c:v>127.32300257323381</c:v>
                </c:pt>
                <c:pt idx="2151">
                  <c:v>126.96855715348967</c:v>
                </c:pt>
                <c:pt idx="2152">
                  <c:v>126.9428581917945</c:v>
                </c:pt>
                <c:pt idx="2153">
                  <c:v>127.06267542878898</c:v>
                </c:pt>
                <c:pt idx="2154">
                  <c:v>127.39742943632511</c:v>
                </c:pt>
                <c:pt idx="2155">
                  <c:v>127.78491637824881</c:v>
                </c:pt>
                <c:pt idx="2156">
                  <c:v>128.29422307366272</c:v>
                </c:pt>
                <c:pt idx="2157">
                  <c:v>128.26885786471681</c:v>
                </c:pt>
                <c:pt idx="2158">
                  <c:v>128.46643949229545</c:v>
                </c:pt>
                <c:pt idx="2159">
                  <c:v>128.10565277031483</c:v>
                </c:pt>
                <c:pt idx="2160">
                  <c:v>127.73251719661053</c:v>
                </c:pt>
                <c:pt idx="2161">
                  <c:v>127.90339860424612</c:v>
                </c:pt>
                <c:pt idx="2162">
                  <c:v>127.87803339530024</c:v>
                </c:pt>
                <c:pt idx="2163">
                  <c:v>127.51224038208028</c:v>
                </c:pt>
                <c:pt idx="2164">
                  <c:v>126.33642944633769</c:v>
                </c:pt>
                <c:pt idx="2165">
                  <c:v>126.58841277205033</c:v>
                </c:pt>
                <c:pt idx="2166">
                  <c:v>126.19191450589588</c:v>
                </c:pt>
                <c:pt idx="2167">
                  <c:v>126.16621554420065</c:v>
                </c:pt>
                <c:pt idx="2168">
                  <c:v>126.09245618660796</c:v>
                </c:pt>
                <c:pt idx="2169">
                  <c:v>125.88452822380137</c:v>
                </c:pt>
                <c:pt idx="2170">
                  <c:v>125.25707305513939</c:v>
                </c:pt>
                <c:pt idx="2171">
                  <c:v>124.90196012989666</c:v>
                </c:pt>
                <c:pt idx="2172">
                  <c:v>124.87626116820148</c:v>
                </c:pt>
                <c:pt idx="2173">
                  <c:v>125.20066884050966</c:v>
                </c:pt>
                <c:pt idx="2174">
                  <c:v>124.74810011247476</c:v>
                </c:pt>
                <c:pt idx="2175">
                  <c:v>124.72507117277387</c:v>
                </c:pt>
                <c:pt idx="2176">
                  <c:v>124.37496453877047</c:v>
                </c:pt>
                <c:pt idx="2177">
                  <c:v>124.34926557707529</c:v>
                </c:pt>
                <c:pt idx="2178">
                  <c:v>124.2578173237703</c:v>
                </c:pt>
                <c:pt idx="2179">
                  <c:v>124.37896957176193</c:v>
                </c:pt>
                <c:pt idx="2180">
                  <c:v>125.22937157694844</c:v>
                </c:pt>
                <c:pt idx="2181">
                  <c:v>125.25974307713369</c:v>
                </c:pt>
                <c:pt idx="2182">
                  <c:v>125.23404411543849</c:v>
                </c:pt>
                <c:pt idx="2183">
                  <c:v>125.00542348217606</c:v>
                </c:pt>
                <c:pt idx="2184">
                  <c:v>124.96704191600789</c:v>
                </c:pt>
                <c:pt idx="2185">
                  <c:v>124.95469306428423</c:v>
                </c:pt>
                <c:pt idx="2186">
                  <c:v>124.87826368469723</c:v>
                </c:pt>
                <c:pt idx="2187">
                  <c:v>124.85289847575129</c:v>
                </c:pt>
                <c:pt idx="2188">
                  <c:v>124.79282298087939</c:v>
                </c:pt>
                <c:pt idx="2189">
                  <c:v>124.5652036058648</c:v>
                </c:pt>
                <c:pt idx="2190">
                  <c:v>123.90637567876976</c:v>
                </c:pt>
                <c:pt idx="2191">
                  <c:v>123.44880065949553</c:v>
                </c:pt>
                <c:pt idx="2192">
                  <c:v>123.42310169780036</c:v>
                </c:pt>
                <c:pt idx="2193">
                  <c:v>123.39740273610514</c:v>
                </c:pt>
                <c:pt idx="2194">
                  <c:v>122.76727754544888</c:v>
                </c:pt>
                <c:pt idx="2195">
                  <c:v>123.62235208912541</c:v>
                </c:pt>
                <c:pt idx="2196">
                  <c:v>124.38531087399842</c:v>
                </c:pt>
                <c:pt idx="2197">
                  <c:v>124.35961191230321</c:v>
                </c:pt>
                <c:pt idx="2198">
                  <c:v>124.74709885422688</c:v>
                </c:pt>
                <c:pt idx="2199">
                  <c:v>124.94067544881409</c:v>
                </c:pt>
                <c:pt idx="2200">
                  <c:v>124.99440964144949</c:v>
                </c:pt>
                <c:pt idx="2201">
                  <c:v>125.59850211766127</c:v>
                </c:pt>
                <c:pt idx="2202">
                  <c:v>125.57347066146464</c:v>
                </c:pt>
                <c:pt idx="2203">
                  <c:v>124.59390634230357</c:v>
                </c:pt>
                <c:pt idx="2204">
                  <c:v>124.38464336849981</c:v>
                </c:pt>
                <c:pt idx="2205">
                  <c:v>123.10503532772859</c:v>
                </c:pt>
                <c:pt idx="2206">
                  <c:v>122.72756096828356</c:v>
                </c:pt>
                <c:pt idx="2207">
                  <c:v>122.70152825383911</c:v>
                </c:pt>
                <c:pt idx="2208">
                  <c:v>122.76126999596168</c:v>
                </c:pt>
                <c:pt idx="2209">
                  <c:v>122.46523130734299</c:v>
                </c:pt>
                <c:pt idx="2210">
                  <c:v>122.7893052269019</c:v>
                </c:pt>
                <c:pt idx="2211">
                  <c:v>123.80491484298612</c:v>
                </c:pt>
                <c:pt idx="2212">
                  <c:v>123.77954963404021</c:v>
                </c:pt>
                <c:pt idx="2213">
                  <c:v>123.55660279751564</c:v>
                </c:pt>
                <c:pt idx="2214">
                  <c:v>123.61634453963823</c:v>
                </c:pt>
                <c:pt idx="2215">
                  <c:v>123.47116209369783</c:v>
                </c:pt>
                <c:pt idx="2216">
                  <c:v>124.39298718723204</c:v>
                </c:pt>
                <c:pt idx="2217">
                  <c:v>124.36795573103544</c:v>
                </c:pt>
                <c:pt idx="2218">
                  <c:v>124.87559366270291</c:v>
                </c:pt>
                <c:pt idx="2219">
                  <c:v>124.88393748143511</c:v>
                </c:pt>
                <c:pt idx="2220">
                  <c:v>125.61986229361574</c:v>
                </c:pt>
                <c:pt idx="2221">
                  <c:v>124.84121712952621</c:v>
                </c:pt>
                <c:pt idx="2222">
                  <c:v>124.81651942607887</c:v>
                </c:pt>
                <c:pt idx="2223">
                  <c:v>124.34959932982458</c:v>
                </c:pt>
                <c:pt idx="2224">
                  <c:v>124.04855434996658</c:v>
                </c:pt>
                <c:pt idx="2225">
                  <c:v>123.68209383124807</c:v>
                </c:pt>
                <c:pt idx="2226">
                  <c:v>124.59390634230364</c:v>
                </c:pt>
                <c:pt idx="2227">
                  <c:v>124.56887488610701</c:v>
                </c:pt>
                <c:pt idx="2228">
                  <c:v>124.6346241777168</c:v>
                </c:pt>
                <c:pt idx="2229">
                  <c:v>123.77187332080665</c:v>
                </c:pt>
                <c:pt idx="2230">
                  <c:v>123.79256599126249</c:v>
                </c:pt>
                <c:pt idx="2231">
                  <c:v>123.25589157040696</c:v>
                </c:pt>
                <c:pt idx="2232">
                  <c:v>123.23086011421033</c:v>
                </c:pt>
                <c:pt idx="2233">
                  <c:v>123.46281827496567</c:v>
                </c:pt>
                <c:pt idx="2234">
                  <c:v>123.04495983285676</c:v>
                </c:pt>
                <c:pt idx="2235">
                  <c:v>122.3951432299925</c:v>
                </c:pt>
                <c:pt idx="2236">
                  <c:v>123.05096738234397</c:v>
                </c:pt>
                <c:pt idx="2237">
                  <c:v>123.02593592614735</c:v>
                </c:pt>
                <c:pt idx="2238">
                  <c:v>122.65880790193026</c:v>
                </c:pt>
                <c:pt idx="2239">
                  <c:v>123.24587898792832</c:v>
                </c:pt>
                <c:pt idx="2240">
                  <c:v>122.84170440854022</c:v>
                </c:pt>
                <c:pt idx="2241">
                  <c:v>122.49393404378185</c:v>
                </c:pt>
                <c:pt idx="2242">
                  <c:v>122.46856883483596</c:v>
                </c:pt>
                <c:pt idx="2243">
                  <c:v>121.87215267185783</c:v>
                </c:pt>
                <c:pt idx="2244">
                  <c:v>121.86781388611708</c:v>
                </c:pt>
                <c:pt idx="2245">
                  <c:v>121.13055406293924</c:v>
                </c:pt>
                <c:pt idx="2246">
                  <c:v>121.03710329313857</c:v>
                </c:pt>
                <c:pt idx="2247">
                  <c:v>121.01173808419267</c:v>
                </c:pt>
                <c:pt idx="2248">
                  <c:v>121.65287711557544</c:v>
                </c:pt>
                <c:pt idx="2249">
                  <c:v>122.02134015078971</c:v>
                </c:pt>
                <c:pt idx="2250">
                  <c:v>121.92722187549039</c:v>
                </c:pt>
                <c:pt idx="2251">
                  <c:v>120.3445663383654</c:v>
                </c:pt>
                <c:pt idx="2252">
                  <c:v>120.31886737667018</c:v>
                </c:pt>
                <c:pt idx="2253">
                  <c:v>121.1632618323695</c:v>
                </c:pt>
                <c:pt idx="2254">
                  <c:v>122.20423665739965</c:v>
                </c:pt>
                <c:pt idx="2255">
                  <c:v>122.25496707529146</c:v>
                </c:pt>
                <c:pt idx="2256">
                  <c:v>123.05797619007902</c:v>
                </c:pt>
                <c:pt idx="2257">
                  <c:v>123.0329447338824</c:v>
                </c:pt>
                <c:pt idx="2258">
                  <c:v>122.94984029930961</c:v>
                </c:pt>
                <c:pt idx="2259">
                  <c:v>122.01199507380956</c:v>
                </c:pt>
                <c:pt idx="2260">
                  <c:v>122.54299569792722</c:v>
                </c:pt>
                <c:pt idx="2261">
                  <c:v>124.99574465244672</c:v>
                </c:pt>
                <c:pt idx="2262">
                  <c:v>124.97138070174867</c:v>
                </c:pt>
                <c:pt idx="2263">
                  <c:v>125.89954709751936</c:v>
                </c:pt>
                <c:pt idx="2264">
                  <c:v>124.86357856372857</c:v>
                </c:pt>
                <c:pt idx="2265">
                  <c:v>125.98231777934285</c:v>
                </c:pt>
                <c:pt idx="2266">
                  <c:v>124.84555591526698</c:v>
                </c:pt>
                <c:pt idx="2267">
                  <c:v>124.82119196456892</c:v>
                </c:pt>
                <c:pt idx="2268">
                  <c:v>124.24112968630594</c:v>
                </c:pt>
                <c:pt idx="2269">
                  <c:v>123.43478304402547</c:v>
                </c:pt>
                <c:pt idx="2270">
                  <c:v>124.455398951349</c:v>
                </c:pt>
                <c:pt idx="2271">
                  <c:v>124.0058339980577</c:v>
                </c:pt>
                <c:pt idx="2272">
                  <c:v>123.98147004735964</c:v>
                </c:pt>
                <c:pt idx="2273">
                  <c:v>123.16711333909623</c:v>
                </c:pt>
                <c:pt idx="2274">
                  <c:v>123.11471415745797</c:v>
                </c:pt>
                <c:pt idx="2275">
                  <c:v>124.44772263811534</c:v>
                </c:pt>
                <c:pt idx="2276">
                  <c:v>124.27951125247404</c:v>
                </c:pt>
                <c:pt idx="2277">
                  <c:v>124.25514730177598</c:v>
                </c:pt>
                <c:pt idx="2278">
                  <c:v>123.82894504093485</c:v>
                </c:pt>
                <c:pt idx="2279">
                  <c:v>122.79230900164549</c:v>
                </c:pt>
                <c:pt idx="2280">
                  <c:v>122.35976543856789</c:v>
                </c:pt>
                <c:pt idx="2281">
                  <c:v>120.95132883657138</c:v>
                </c:pt>
                <c:pt idx="2282">
                  <c:v>120.92629738037478</c:v>
                </c:pt>
                <c:pt idx="2283">
                  <c:v>121.29042162984828</c:v>
                </c:pt>
                <c:pt idx="2284">
                  <c:v>122.11345590959317</c:v>
                </c:pt>
                <c:pt idx="2285">
                  <c:v>121.15491801363724</c:v>
                </c:pt>
                <c:pt idx="2286">
                  <c:v>121.29909920132978</c:v>
                </c:pt>
                <c:pt idx="2287">
                  <c:v>121.27406774513317</c:v>
                </c:pt>
                <c:pt idx="2288">
                  <c:v>121.96793971090348</c:v>
                </c:pt>
                <c:pt idx="2289">
                  <c:v>121.21165598101624</c:v>
                </c:pt>
                <c:pt idx="2290">
                  <c:v>120.60155595531729</c:v>
                </c:pt>
                <c:pt idx="2291">
                  <c:v>119.32428418379106</c:v>
                </c:pt>
                <c:pt idx="2292">
                  <c:v>119.29891897484517</c:v>
                </c:pt>
                <c:pt idx="2293">
                  <c:v>119.14973149591331</c:v>
                </c:pt>
                <c:pt idx="2294">
                  <c:v>119.18210551259428</c:v>
                </c:pt>
                <c:pt idx="2295">
                  <c:v>118.91476956041434</c:v>
                </c:pt>
                <c:pt idx="2296">
                  <c:v>119.15840906739479</c:v>
                </c:pt>
                <c:pt idx="2297">
                  <c:v>119.13304385844889</c:v>
                </c:pt>
                <c:pt idx="2298">
                  <c:v>119.17943549059996</c:v>
                </c:pt>
                <c:pt idx="2299">
                  <c:v>118.8056324113971</c:v>
                </c:pt>
                <c:pt idx="2300">
                  <c:v>118.08773024767801</c:v>
                </c:pt>
                <c:pt idx="2301">
                  <c:v>118.11977051160969</c:v>
                </c:pt>
                <c:pt idx="2302">
                  <c:v>118.09440530266376</c:v>
                </c:pt>
                <c:pt idx="2303">
                  <c:v>118.11242795112534</c:v>
                </c:pt>
                <c:pt idx="2304">
                  <c:v>117.8287381142303</c:v>
                </c:pt>
                <c:pt idx="2305">
                  <c:v>117.79936787229293</c:v>
                </c:pt>
                <c:pt idx="2306">
                  <c:v>118.72085921307784</c:v>
                </c:pt>
                <c:pt idx="2307">
                  <c:v>118.69549400413194</c:v>
                </c:pt>
                <c:pt idx="2308">
                  <c:v>118.5710042286474</c:v>
                </c:pt>
                <c:pt idx="2309">
                  <c:v>118.25126909482923</c:v>
                </c:pt>
                <c:pt idx="2310">
                  <c:v>117.94254780173758</c:v>
                </c:pt>
                <c:pt idx="2311">
                  <c:v>117.60746004145216</c:v>
                </c:pt>
                <c:pt idx="2312">
                  <c:v>117.58176107975696</c:v>
                </c:pt>
                <c:pt idx="2313">
                  <c:v>117.63449401414449</c:v>
                </c:pt>
                <c:pt idx="2314">
                  <c:v>117.56106840930109</c:v>
                </c:pt>
                <c:pt idx="2315">
                  <c:v>117.98159687340431</c:v>
                </c:pt>
                <c:pt idx="2316">
                  <c:v>118.00062078011375</c:v>
                </c:pt>
                <c:pt idx="2317">
                  <c:v>117.97525557116782</c:v>
                </c:pt>
                <c:pt idx="2318">
                  <c:v>117.53436818935805</c:v>
                </c:pt>
                <c:pt idx="2319">
                  <c:v>117.78802027881711</c:v>
                </c:pt>
                <c:pt idx="2320">
                  <c:v>117.8397519549568</c:v>
                </c:pt>
                <c:pt idx="2321">
                  <c:v>117.3164276440728</c:v>
                </c:pt>
                <c:pt idx="2322">
                  <c:v>117.29072868237758</c:v>
                </c:pt>
                <c:pt idx="2323">
                  <c:v>117.20094919281905</c:v>
                </c:pt>
                <c:pt idx="2324">
                  <c:v>117.17558398387315</c:v>
                </c:pt>
                <c:pt idx="2325">
                  <c:v>117.63082273390236</c:v>
                </c:pt>
                <c:pt idx="2326">
                  <c:v>117.84442449344685</c:v>
                </c:pt>
                <c:pt idx="2327">
                  <c:v>117.81905928450094</c:v>
                </c:pt>
                <c:pt idx="2328">
                  <c:v>118.28497812250737</c:v>
                </c:pt>
                <c:pt idx="2329">
                  <c:v>118.3754251175645</c:v>
                </c:pt>
                <c:pt idx="2330">
                  <c:v>118.61539334430276</c:v>
                </c:pt>
                <c:pt idx="2331">
                  <c:v>118.26662172129652</c:v>
                </c:pt>
                <c:pt idx="2332">
                  <c:v>118.24125651235057</c:v>
                </c:pt>
                <c:pt idx="2333">
                  <c:v>118.24960033108279</c:v>
                </c:pt>
                <c:pt idx="2334">
                  <c:v>118.31234584794896</c:v>
                </c:pt>
                <c:pt idx="2335">
                  <c:v>117.42689980408718</c:v>
                </c:pt>
                <c:pt idx="2336">
                  <c:v>117.74663493790534</c:v>
                </c:pt>
                <c:pt idx="2337">
                  <c:v>117.72126972895944</c:v>
                </c:pt>
                <c:pt idx="2338">
                  <c:v>117.4863077934605</c:v>
                </c:pt>
                <c:pt idx="2339">
                  <c:v>117.0791294393288</c:v>
                </c:pt>
                <c:pt idx="2340">
                  <c:v>117.30007375935764</c:v>
                </c:pt>
                <c:pt idx="2341">
                  <c:v>117.2279831655114</c:v>
                </c:pt>
                <c:pt idx="2342">
                  <c:v>117.20295170931479</c:v>
                </c:pt>
                <c:pt idx="2343">
                  <c:v>117.08446948331745</c:v>
                </c:pt>
                <c:pt idx="2344">
                  <c:v>116.35355096237612</c:v>
                </c:pt>
                <c:pt idx="2345">
                  <c:v>116.32785200068093</c:v>
                </c:pt>
                <c:pt idx="2346">
                  <c:v>115.79484886006755</c:v>
                </c:pt>
                <c:pt idx="2347">
                  <c:v>115.76948365112166</c:v>
                </c:pt>
                <c:pt idx="2348">
                  <c:v>116.5110822600402</c:v>
                </c:pt>
                <c:pt idx="2349">
                  <c:v>116.52409861726244</c:v>
                </c:pt>
                <c:pt idx="2350">
                  <c:v>116.70899764036815</c:v>
                </c:pt>
                <c:pt idx="2351">
                  <c:v>116.25108886834464</c:v>
                </c:pt>
                <c:pt idx="2352">
                  <c:v>116.22572365939872</c:v>
                </c:pt>
                <c:pt idx="2353">
                  <c:v>115.63030875466843</c:v>
                </c:pt>
                <c:pt idx="2354">
                  <c:v>115.99142922939834</c:v>
                </c:pt>
                <c:pt idx="2355">
                  <c:v>116.06051604850103</c:v>
                </c:pt>
                <c:pt idx="2356">
                  <c:v>115.81120274478266</c:v>
                </c:pt>
                <c:pt idx="2357">
                  <c:v>115.78583753583673</c:v>
                </c:pt>
                <c:pt idx="2358">
                  <c:v>115.83990548122145</c:v>
                </c:pt>
                <c:pt idx="2359">
                  <c:v>115.75746855214724</c:v>
                </c:pt>
                <c:pt idx="2360">
                  <c:v>115.73243709595063</c:v>
                </c:pt>
                <c:pt idx="2361">
                  <c:v>115.66902407358585</c:v>
                </c:pt>
                <c:pt idx="2362">
                  <c:v>115.64365886463993</c:v>
                </c:pt>
                <c:pt idx="2363">
                  <c:v>115.6186274084433</c:v>
                </c:pt>
                <c:pt idx="2364">
                  <c:v>115.51850158365683</c:v>
                </c:pt>
                <c:pt idx="2365">
                  <c:v>115.26718576344278</c:v>
                </c:pt>
                <c:pt idx="2366">
                  <c:v>115.34661891777338</c:v>
                </c:pt>
                <c:pt idx="2367">
                  <c:v>115.32125370882747</c:v>
                </c:pt>
                <c:pt idx="2368">
                  <c:v>114.69613480941054</c:v>
                </c:pt>
                <c:pt idx="2369">
                  <c:v>114.56129869869808</c:v>
                </c:pt>
                <c:pt idx="2370">
                  <c:v>114.68111593569257</c:v>
                </c:pt>
                <c:pt idx="2371">
                  <c:v>115.44874725905559</c:v>
                </c:pt>
                <c:pt idx="2372">
                  <c:v>115.42338205010969</c:v>
                </c:pt>
                <c:pt idx="2373">
                  <c:v>115.00919488824296</c:v>
                </c:pt>
                <c:pt idx="2374">
                  <c:v>114.88036632701767</c:v>
                </c:pt>
                <c:pt idx="2375">
                  <c:v>114.50956702255841</c:v>
                </c:pt>
                <c:pt idx="2376">
                  <c:v>113.91315085958027</c:v>
                </c:pt>
                <c:pt idx="2377">
                  <c:v>113.88778565063436</c:v>
                </c:pt>
                <c:pt idx="2378">
                  <c:v>113.35177873527739</c:v>
                </c:pt>
                <c:pt idx="2379">
                  <c:v>113.15386335494945</c:v>
                </c:pt>
                <c:pt idx="2380">
                  <c:v>113.426539351118</c:v>
                </c:pt>
                <c:pt idx="2381">
                  <c:v>113.64247737990749</c:v>
                </c:pt>
                <c:pt idx="2382">
                  <c:v>113.61711217096156</c:v>
                </c:pt>
                <c:pt idx="2383">
                  <c:v>113.60309455549145</c:v>
                </c:pt>
                <c:pt idx="2384">
                  <c:v>113.38882529044838</c:v>
                </c:pt>
                <c:pt idx="2385">
                  <c:v>113.12315810201491</c:v>
                </c:pt>
                <c:pt idx="2386">
                  <c:v>112.74668500081775</c:v>
                </c:pt>
                <c:pt idx="2387">
                  <c:v>112.72098603912254</c:v>
                </c:pt>
                <c:pt idx="2388">
                  <c:v>112.56612476345279</c:v>
                </c:pt>
                <c:pt idx="2389">
                  <c:v>112.90855508422257</c:v>
                </c:pt>
                <c:pt idx="2390">
                  <c:v>113.11014174479268</c:v>
                </c:pt>
                <c:pt idx="2391">
                  <c:v>112.45198132319619</c:v>
                </c:pt>
                <c:pt idx="2392">
                  <c:v>112.42628236150102</c:v>
                </c:pt>
                <c:pt idx="2393">
                  <c:v>112.3612005753898</c:v>
                </c:pt>
                <c:pt idx="2394">
                  <c:v>112.46132640017626</c:v>
                </c:pt>
                <c:pt idx="2395">
                  <c:v>112.05548305704174</c:v>
                </c:pt>
                <c:pt idx="2396">
                  <c:v>112.41426726252664</c:v>
                </c:pt>
                <c:pt idx="2397">
                  <c:v>112.38890205358072</c:v>
                </c:pt>
                <c:pt idx="2398">
                  <c:v>113.01201843650193</c:v>
                </c:pt>
                <c:pt idx="2399">
                  <c:v>113.2316277455336</c:v>
                </c:pt>
                <c:pt idx="2400">
                  <c:v>112.65790676950709</c:v>
                </c:pt>
                <c:pt idx="2401">
                  <c:v>112.86983976530514</c:v>
                </c:pt>
                <c:pt idx="2402">
                  <c:v>112.84447455635923</c:v>
                </c:pt>
                <c:pt idx="2403">
                  <c:v>112.65623800576066</c:v>
                </c:pt>
                <c:pt idx="2404">
                  <c:v>113.06074633789802</c:v>
                </c:pt>
                <c:pt idx="2405">
                  <c:v>113.46225089529183</c:v>
                </c:pt>
                <c:pt idx="2406">
                  <c:v>114.11206749815608</c:v>
                </c:pt>
                <c:pt idx="2407">
                  <c:v>114.08703604195946</c:v>
                </c:pt>
                <c:pt idx="2408">
                  <c:v>113.94218734876836</c:v>
                </c:pt>
                <c:pt idx="2409">
                  <c:v>113.68085894607565</c:v>
                </c:pt>
                <c:pt idx="2410">
                  <c:v>113.54635658811245</c:v>
                </c:pt>
                <c:pt idx="2411">
                  <c:v>113.30772337237131</c:v>
                </c:pt>
                <c:pt idx="2412">
                  <c:v>113.2826919161747</c:v>
                </c:pt>
                <c:pt idx="2413">
                  <c:v>113.30238332838272</c:v>
                </c:pt>
                <c:pt idx="2414">
                  <c:v>113.41752802688718</c:v>
                </c:pt>
                <c:pt idx="2415">
                  <c:v>113.24731412475016</c:v>
                </c:pt>
                <c:pt idx="2416">
                  <c:v>112.77772400650156</c:v>
                </c:pt>
                <c:pt idx="2417">
                  <c:v>112.75235879755566</c:v>
                </c:pt>
                <c:pt idx="2418">
                  <c:v>112.76203762728501</c:v>
                </c:pt>
                <c:pt idx="2419">
                  <c:v>113.37814520247117</c:v>
                </c:pt>
                <c:pt idx="2420">
                  <c:v>112.97363687033378</c:v>
                </c:pt>
                <c:pt idx="2421">
                  <c:v>112.69028078618805</c:v>
                </c:pt>
                <c:pt idx="2422">
                  <c:v>112.66491557724216</c:v>
                </c:pt>
                <c:pt idx="2423">
                  <c:v>113.20592878383844</c:v>
                </c:pt>
                <c:pt idx="2424">
                  <c:v>113.32174098784147</c:v>
                </c:pt>
                <c:pt idx="2425">
                  <c:v>113.17388851990677</c:v>
                </c:pt>
                <c:pt idx="2426">
                  <c:v>112.03579164483378</c:v>
                </c:pt>
                <c:pt idx="2427">
                  <c:v>112.01042643588789</c:v>
                </c:pt>
                <c:pt idx="2428">
                  <c:v>113.27668436668758</c:v>
                </c:pt>
                <c:pt idx="2429">
                  <c:v>113.07609896436533</c:v>
                </c:pt>
                <c:pt idx="2430">
                  <c:v>112.59950003838168</c:v>
                </c:pt>
                <c:pt idx="2431">
                  <c:v>113.7572883256627</c:v>
                </c:pt>
                <c:pt idx="2432">
                  <c:v>113.73259062221535</c:v>
                </c:pt>
                <c:pt idx="2433">
                  <c:v>114.01561295361181</c:v>
                </c:pt>
                <c:pt idx="2434">
                  <c:v>114.41110996151842</c:v>
                </c:pt>
                <c:pt idx="2435">
                  <c:v>115.10431442179015</c:v>
                </c:pt>
                <c:pt idx="2436">
                  <c:v>115.51649906716118</c:v>
                </c:pt>
                <c:pt idx="2437">
                  <c:v>115.49213511646313</c:v>
                </c:pt>
                <c:pt idx="2438">
                  <c:v>115.53752549036635</c:v>
                </c:pt>
                <c:pt idx="2439">
                  <c:v>115.96072397646387</c:v>
                </c:pt>
                <c:pt idx="2440">
                  <c:v>115.75913731589375</c:v>
                </c:pt>
                <c:pt idx="2441">
                  <c:v>114.99884855301508</c:v>
                </c:pt>
                <c:pt idx="2442">
                  <c:v>114.9748183550663</c:v>
                </c:pt>
                <c:pt idx="2443">
                  <c:v>114.84064974985245</c:v>
                </c:pt>
                <c:pt idx="2444">
                  <c:v>114.34803069190295</c:v>
                </c:pt>
                <c:pt idx="2445">
                  <c:v>114.39075104381185</c:v>
                </c:pt>
                <c:pt idx="2446">
                  <c:v>114.21786711968051</c:v>
                </c:pt>
                <c:pt idx="2447">
                  <c:v>114.19350316898247</c:v>
                </c:pt>
                <c:pt idx="2448">
                  <c:v>114.16446667979437</c:v>
                </c:pt>
                <c:pt idx="2449">
                  <c:v>114.13242641586268</c:v>
                </c:pt>
                <c:pt idx="2450">
                  <c:v>114.23455475714489</c:v>
                </c:pt>
                <c:pt idx="2451">
                  <c:v>113.77864850161711</c:v>
                </c:pt>
                <c:pt idx="2452">
                  <c:v>113.75428455091908</c:v>
                </c:pt>
                <c:pt idx="2453">
                  <c:v>113.66317005036338</c:v>
                </c:pt>
                <c:pt idx="2454">
                  <c:v>113.63880609966532</c:v>
                </c:pt>
                <c:pt idx="2455">
                  <c:v>114.06767838250074</c:v>
                </c:pt>
                <c:pt idx="2456">
                  <c:v>113.93350977728686</c:v>
                </c:pt>
                <c:pt idx="2457">
                  <c:v>113.9091458265888</c:v>
                </c:pt>
                <c:pt idx="2458">
                  <c:v>113.35778628476459</c:v>
                </c:pt>
                <c:pt idx="2459">
                  <c:v>113.13317068449355</c:v>
                </c:pt>
                <c:pt idx="2460">
                  <c:v>114.14243899834128</c:v>
                </c:pt>
                <c:pt idx="2461">
                  <c:v>114.10105365742953</c:v>
                </c:pt>
                <c:pt idx="2462">
                  <c:v>114.07668970673149</c:v>
                </c:pt>
                <c:pt idx="2463">
                  <c:v>113.49662742846847</c:v>
                </c:pt>
                <c:pt idx="2464">
                  <c:v>113.7662996498934</c:v>
                </c:pt>
                <c:pt idx="2465">
                  <c:v>113.06174759614585</c:v>
                </c:pt>
                <c:pt idx="2466">
                  <c:v>112.96395804060435</c:v>
                </c:pt>
                <c:pt idx="2467">
                  <c:v>112.93992784265561</c:v>
                </c:pt>
                <c:pt idx="2468">
                  <c:v>114.16279791604784</c:v>
                </c:pt>
                <c:pt idx="2469">
                  <c:v>114.15211782807059</c:v>
                </c:pt>
                <c:pt idx="2470">
                  <c:v>115.3389426045397</c:v>
                </c:pt>
                <c:pt idx="2471">
                  <c:v>115.72943332120697</c:v>
                </c:pt>
                <c:pt idx="2472">
                  <c:v>115.70607062875678</c:v>
                </c:pt>
                <c:pt idx="2473">
                  <c:v>115.48846383622082</c:v>
                </c:pt>
                <c:pt idx="2474">
                  <c:v>114.68845849617682</c:v>
                </c:pt>
                <c:pt idx="2475">
                  <c:v>115.36864659922632</c:v>
                </c:pt>
                <c:pt idx="2476">
                  <c:v>115.57490579828648</c:v>
                </c:pt>
                <c:pt idx="2477">
                  <c:v>115.5515431058363</c:v>
                </c:pt>
                <c:pt idx="2478">
                  <c:v>115.51616531441175</c:v>
                </c:pt>
                <c:pt idx="2479">
                  <c:v>115.42972335234609</c:v>
                </c:pt>
                <c:pt idx="2480">
                  <c:v>115.89330592110748</c:v>
                </c:pt>
                <c:pt idx="2481">
                  <c:v>116.31617065445572</c:v>
                </c:pt>
                <c:pt idx="2482">
                  <c:v>116.29280796200554</c:v>
                </c:pt>
                <c:pt idx="2483">
                  <c:v>116.30849434122207</c:v>
                </c:pt>
                <c:pt idx="2484">
                  <c:v>115.87227949790231</c:v>
                </c:pt>
                <c:pt idx="2485">
                  <c:v>115.69539054077954</c:v>
                </c:pt>
                <c:pt idx="2486">
                  <c:v>115.25984320295835</c:v>
                </c:pt>
                <c:pt idx="2487">
                  <c:v>115.23648051050814</c:v>
                </c:pt>
                <c:pt idx="2488">
                  <c:v>114.92241917342788</c:v>
                </c:pt>
                <c:pt idx="2489">
                  <c:v>114.43380514846986</c:v>
                </c:pt>
                <c:pt idx="2490">
                  <c:v>114.56463622619086</c:v>
                </c:pt>
                <c:pt idx="2491">
                  <c:v>114.25491367485134</c:v>
                </c:pt>
                <c:pt idx="2492">
                  <c:v>114.23121722965188</c:v>
                </c:pt>
                <c:pt idx="2493">
                  <c:v>114.39575733505099</c:v>
                </c:pt>
                <c:pt idx="2494">
                  <c:v>114.4808642861195</c:v>
                </c:pt>
                <c:pt idx="2495">
                  <c:v>114.543943555735</c:v>
                </c:pt>
                <c:pt idx="2496">
                  <c:v>114.79258935395477</c:v>
                </c:pt>
                <c:pt idx="2497">
                  <c:v>114.7688929087553</c:v>
                </c:pt>
                <c:pt idx="2498">
                  <c:v>114.99217349802915</c:v>
                </c:pt>
                <c:pt idx="2499">
                  <c:v>114.74619772180368</c:v>
                </c:pt>
                <c:pt idx="2500">
                  <c:v>114.28461766953799</c:v>
                </c:pt>
                <c:pt idx="2501">
                  <c:v>114.02562553609033</c:v>
                </c:pt>
                <c:pt idx="2502">
                  <c:v>114.00192909089083</c:v>
                </c:pt>
                <c:pt idx="2503">
                  <c:v>114.20718703170311</c:v>
                </c:pt>
                <c:pt idx="2504">
                  <c:v>114.20752078445241</c:v>
                </c:pt>
                <c:pt idx="2505">
                  <c:v>113.59241446751413</c:v>
                </c:pt>
                <c:pt idx="2506">
                  <c:v>113.82504013376804</c:v>
                </c:pt>
                <c:pt idx="2507">
                  <c:v>113.80134368856856</c:v>
                </c:pt>
                <c:pt idx="2508">
                  <c:v>114.04965573403905</c:v>
                </c:pt>
                <c:pt idx="2509">
                  <c:v>114.95145566261594</c:v>
                </c:pt>
                <c:pt idx="2510">
                  <c:v>114.87235626103465</c:v>
                </c:pt>
                <c:pt idx="2511">
                  <c:v>114.67477463345598</c:v>
                </c:pt>
                <c:pt idx="2512">
                  <c:v>114.65141194100579</c:v>
                </c:pt>
                <c:pt idx="2513">
                  <c:v>114.62804924855561</c:v>
                </c:pt>
                <c:pt idx="2514">
                  <c:v>114.4858705773588</c:v>
                </c:pt>
                <c:pt idx="2515">
                  <c:v>113.67485139658828</c:v>
                </c:pt>
                <c:pt idx="2516">
                  <c:v>113.18657112437955</c:v>
                </c:pt>
                <c:pt idx="2517">
                  <c:v>113.16287467918009</c:v>
                </c:pt>
                <c:pt idx="2518">
                  <c:v>114.18282308100504</c:v>
                </c:pt>
                <c:pt idx="2519">
                  <c:v>114.89872272822838</c:v>
                </c:pt>
                <c:pt idx="2520">
                  <c:v>114.50189070932464</c:v>
                </c:pt>
                <c:pt idx="2521">
                  <c:v>114.73017758983781</c:v>
                </c:pt>
                <c:pt idx="2522">
                  <c:v>114.70714865013693</c:v>
                </c:pt>
                <c:pt idx="2523">
                  <c:v>114.68578847418246</c:v>
                </c:pt>
                <c:pt idx="2524">
                  <c:v>114.11507127289948</c:v>
                </c:pt>
                <c:pt idx="2525">
                  <c:v>113.85274161195893</c:v>
                </c:pt>
                <c:pt idx="2526">
                  <c:v>113.27468185019163</c:v>
                </c:pt>
                <c:pt idx="2527">
                  <c:v>113.25131915774145</c:v>
                </c:pt>
                <c:pt idx="2528">
                  <c:v>113.19624995410891</c:v>
                </c:pt>
                <c:pt idx="2529">
                  <c:v>113.63079603368223</c:v>
                </c:pt>
                <c:pt idx="2530">
                  <c:v>113.23997156426566</c:v>
                </c:pt>
                <c:pt idx="2531">
                  <c:v>113.71156419901</c:v>
                </c:pt>
                <c:pt idx="2532">
                  <c:v>113.68853525930912</c:v>
                </c:pt>
                <c:pt idx="2533">
                  <c:v>113.74493947393884</c:v>
                </c:pt>
                <c:pt idx="2534">
                  <c:v>114.22220590542105</c:v>
                </c:pt>
                <c:pt idx="2535">
                  <c:v>113.64748367114666</c:v>
                </c:pt>
                <c:pt idx="2536">
                  <c:v>113.34276741104647</c:v>
                </c:pt>
                <c:pt idx="2537">
                  <c:v>113.31940471859627</c:v>
                </c:pt>
                <c:pt idx="2538">
                  <c:v>112.76871268227063</c:v>
                </c:pt>
                <c:pt idx="2539">
                  <c:v>112.83646449037616</c:v>
                </c:pt>
                <c:pt idx="2540">
                  <c:v>112.52240315329591</c:v>
                </c:pt>
                <c:pt idx="2541">
                  <c:v>111.31889073936237</c:v>
                </c:pt>
                <c:pt idx="2542">
                  <c:v>111.29552804691218</c:v>
                </c:pt>
                <c:pt idx="2543">
                  <c:v>111.35393477803765</c:v>
                </c:pt>
                <c:pt idx="2544">
                  <c:v>110.55159316874861</c:v>
                </c:pt>
                <c:pt idx="2545">
                  <c:v>109.89443400540003</c:v>
                </c:pt>
                <c:pt idx="2546">
                  <c:v>109.95317448927476</c:v>
                </c:pt>
                <c:pt idx="2547">
                  <c:v>109.929144291326</c:v>
                </c:pt>
                <c:pt idx="2548">
                  <c:v>109.59205401454484</c:v>
                </c:pt>
                <c:pt idx="2549">
                  <c:v>109.6301018279637</c:v>
                </c:pt>
                <c:pt idx="2550">
                  <c:v>109.94115939030038</c:v>
                </c:pt>
                <c:pt idx="2551">
                  <c:v>110.03327514910394</c:v>
                </c:pt>
                <c:pt idx="2552">
                  <c:v>110.0095787039045</c:v>
                </c:pt>
                <c:pt idx="2553">
                  <c:v>109.69217983933135</c:v>
                </c:pt>
                <c:pt idx="2554">
                  <c:v>109.77928930689558</c:v>
                </c:pt>
                <c:pt idx="2555">
                  <c:v>109.14649409424501</c:v>
                </c:pt>
                <c:pt idx="2556">
                  <c:v>107.94465044405794</c:v>
                </c:pt>
                <c:pt idx="2557">
                  <c:v>107.92095399885848</c:v>
                </c:pt>
                <c:pt idx="2558">
                  <c:v>108.29575833630921</c:v>
                </c:pt>
                <c:pt idx="2559">
                  <c:v>108.53138777730673</c:v>
                </c:pt>
                <c:pt idx="2560">
                  <c:v>108.27339690210688</c:v>
                </c:pt>
                <c:pt idx="2561">
                  <c:v>107.6239140519919</c:v>
                </c:pt>
                <c:pt idx="2562">
                  <c:v>107.59988385404316</c:v>
                </c:pt>
                <c:pt idx="2563">
                  <c:v>107.42165988592322</c:v>
                </c:pt>
                <c:pt idx="2564">
                  <c:v>107.7524088604679</c:v>
                </c:pt>
                <c:pt idx="2565">
                  <c:v>108.15558218160814</c:v>
                </c:pt>
                <c:pt idx="2566">
                  <c:v>107.78144534965597</c:v>
                </c:pt>
                <c:pt idx="2567">
                  <c:v>107.75774890445653</c:v>
                </c:pt>
                <c:pt idx="2568">
                  <c:v>107.64026793670706</c:v>
                </c:pt>
                <c:pt idx="2569">
                  <c:v>107.57184862310298</c:v>
                </c:pt>
                <c:pt idx="2570">
                  <c:v>107.01681780103661</c:v>
                </c:pt>
                <c:pt idx="2571">
                  <c:v>106.6089719414063</c:v>
                </c:pt>
                <c:pt idx="2572">
                  <c:v>106.58494174345755</c:v>
                </c:pt>
                <c:pt idx="2573">
                  <c:v>106.27488543936872</c:v>
                </c:pt>
                <c:pt idx="2574">
                  <c:v>105.82131545308594</c:v>
                </c:pt>
                <c:pt idx="2575">
                  <c:v>105.40078698898272</c:v>
                </c:pt>
                <c:pt idx="2576">
                  <c:v>105.41346959345567</c:v>
                </c:pt>
                <c:pt idx="2577">
                  <c:v>105.38943939550691</c:v>
                </c:pt>
                <c:pt idx="2578">
                  <c:v>105.84367688728827</c:v>
                </c:pt>
                <c:pt idx="2579">
                  <c:v>106.12736672418328</c:v>
                </c:pt>
                <c:pt idx="2580">
                  <c:v>106.23550261495268</c:v>
                </c:pt>
                <c:pt idx="2581">
                  <c:v>106.27288292287295</c:v>
                </c:pt>
                <c:pt idx="2582">
                  <c:v>106.24885272492421</c:v>
                </c:pt>
                <c:pt idx="2583">
                  <c:v>106.02557213565036</c:v>
                </c:pt>
                <c:pt idx="2584">
                  <c:v>105.87972218421139</c:v>
                </c:pt>
                <c:pt idx="2585">
                  <c:v>105.85569198626263</c:v>
                </c:pt>
                <c:pt idx="2586">
                  <c:v>105.88272595895499</c:v>
                </c:pt>
                <c:pt idx="2587">
                  <c:v>105.85869576100623</c:v>
                </c:pt>
                <c:pt idx="2588">
                  <c:v>105.91543372838524</c:v>
                </c:pt>
                <c:pt idx="2589">
                  <c:v>105.80863284861297</c:v>
                </c:pt>
                <c:pt idx="2590">
                  <c:v>105.52661177546439</c:v>
                </c:pt>
                <c:pt idx="2591">
                  <c:v>105.23057308684568</c:v>
                </c:pt>
                <c:pt idx="2592">
                  <c:v>105.20654288889692</c:v>
                </c:pt>
                <c:pt idx="2593">
                  <c:v>105.77492382093484</c:v>
                </c:pt>
                <c:pt idx="2594">
                  <c:v>105.78360139241637</c:v>
                </c:pt>
                <c:pt idx="2595">
                  <c:v>105.64342523771529</c:v>
                </c:pt>
                <c:pt idx="2596">
                  <c:v>105.8763846567185</c:v>
                </c:pt>
                <c:pt idx="2597">
                  <c:v>105.85235445876975</c:v>
                </c:pt>
                <c:pt idx="2598">
                  <c:v>105.80295905187508</c:v>
                </c:pt>
                <c:pt idx="2599">
                  <c:v>105.51626544023647</c:v>
                </c:pt>
                <c:pt idx="2600">
                  <c:v>104.65217957232913</c:v>
                </c:pt>
                <c:pt idx="2601">
                  <c:v>104.59343908845437</c:v>
                </c:pt>
                <c:pt idx="2602">
                  <c:v>104.56940889050564</c:v>
                </c:pt>
                <c:pt idx="2603">
                  <c:v>104.14454164066166</c:v>
                </c:pt>
                <c:pt idx="2604">
                  <c:v>104.44992540626042</c:v>
                </c:pt>
                <c:pt idx="2605">
                  <c:v>105.14413112478002</c:v>
                </c:pt>
                <c:pt idx="2606">
                  <c:v>105.57133464386901</c:v>
                </c:pt>
                <c:pt idx="2607">
                  <c:v>105.54763819866956</c:v>
                </c:pt>
                <c:pt idx="2608">
                  <c:v>105.87705216221708</c:v>
                </c:pt>
                <c:pt idx="2609">
                  <c:v>105.28030224648967</c:v>
                </c:pt>
                <c:pt idx="2610">
                  <c:v>104.83874735918128</c:v>
                </c:pt>
                <c:pt idx="2611">
                  <c:v>103.46134976286858</c:v>
                </c:pt>
                <c:pt idx="2612">
                  <c:v>103.43731956491983</c:v>
                </c:pt>
                <c:pt idx="2613">
                  <c:v>104.37516479041987</c:v>
                </c:pt>
                <c:pt idx="2614">
                  <c:v>104.55205374754266</c:v>
                </c:pt>
                <c:pt idx="2615">
                  <c:v>105.50525159950996</c:v>
                </c:pt>
                <c:pt idx="2616">
                  <c:v>106.05661114133419</c:v>
                </c:pt>
                <c:pt idx="2617">
                  <c:v>106.03324844888401</c:v>
                </c:pt>
                <c:pt idx="2618">
                  <c:v>105.89674357442509</c:v>
                </c:pt>
                <c:pt idx="2619">
                  <c:v>105.62907386949591</c:v>
                </c:pt>
                <c:pt idx="2620">
                  <c:v>106.41873287431198</c:v>
                </c:pt>
                <c:pt idx="2621">
                  <c:v>106.24584895018064</c:v>
                </c:pt>
                <c:pt idx="2622">
                  <c:v>106.22215250498117</c:v>
                </c:pt>
                <c:pt idx="2623">
                  <c:v>105.92744882735963</c:v>
                </c:pt>
                <c:pt idx="2624">
                  <c:v>106.39503642911249</c:v>
                </c:pt>
                <c:pt idx="2625">
                  <c:v>106.17876464757369</c:v>
                </c:pt>
                <c:pt idx="2626">
                  <c:v>105.81831167834235</c:v>
                </c:pt>
                <c:pt idx="2627">
                  <c:v>105.79494898589216</c:v>
                </c:pt>
                <c:pt idx="2628">
                  <c:v>105.43716603865515</c:v>
                </c:pt>
                <c:pt idx="2629">
                  <c:v>105.08171936066317</c:v>
                </c:pt>
                <c:pt idx="2630">
                  <c:v>104.89915660680248</c:v>
                </c:pt>
                <c:pt idx="2631">
                  <c:v>105.07671306942383</c:v>
                </c:pt>
                <c:pt idx="2632">
                  <c:v>105.05301662422436</c:v>
                </c:pt>
                <c:pt idx="2633">
                  <c:v>104.76565550708716</c:v>
                </c:pt>
                <c:pt idx="2634">
                  <c:v>105.06836925069163</c:v>
                </c:pt>
                <c:pt idx="2635">
                  <c:v>104.87879768909586</c:v>
                </c:pt>
                <c:pt idx="2636">
                  <c:v>105.53762561619091</c:v>
                </c:pt>
                <c:pt idx="2637">
                  <c:v>105.51426292374074</c:v>
                </c:pt>
                <c:pt idx="2638">
                  <c:v>105.49056647854125</c:v>
                </c:pt>
                <c:pt idx="2639">
                  <c:v>104.72126639143178</c:v>
                </c:pt>
                <c:pt idx="2640">
                  <c:v>104.5787539674857</c:v>
                </c:pt>
                <c:pt idx="2641">
                  <c:v>104.95989960717287</c:v>
                </c:pt>
                <c:pt idx="2642">
                  <c:v>104.9362031619734</c:v>
                </c:pt>
                <c:pt idx="2643">
                  <c:v>104.11517139872426</c:v>
                </c:pt>
                <c:pt idx="2644">
                  <c:v>103.57182192288296</c:v>
                </c:pt>
                <c:pt idx="2645">
                  <c:v>103.91425224365273</c:v>
                </c:pt>
                <c:pt idx="2646">
                  <c:v>103.50607263127317</c:v>
                </c:pt>
                <c:pt idx="2647">
                  <c:v>103.48204243332442</c:v>
                </c:pt>
                <c:pt idx="2648">
                  <c:v>103.29080210798224</c:v>
                </c:pt>
                <c:pt idx="2649">
                  <c:v>103.15129345877976</c:v>
                </c:pt>
                <c:pt idx="2650">
                  <c:v>102.9079877045486</c:v>
                </c:pt>
                <c:pt idx="2651">
                  <c:v>102.95771686419256</c:v>
                </c:pt>
                <c:pt idx="2652">
                  <c:v>102.9336866662438</c:v>
                </c:pt>
                <c:pt idx="2653">
                  <c:v>102.48011667996106</c:v>
                </c:pt>
                <c:pt idx="2654">
                  <c:v>102.51816449337991</c:v>
                </c:pt>
                <c:pt idx="2655">
                  <c:v>102.3930072123968</c:v>
                </c:pt>
                <c:pt idx="2656">
                  <c:v>102.78349792906408</c:v>
                </c:pt>
                <c:pt idx="2657">
                  <c:v>102.75946773111532</c:v>
                </c:pt>
                <c:pt idx="2658">
                  <c:v>102.90665269355146</c:v>
                </c:pt>
                <c:pt idx="2659">
                  <c:v>102.80652686876499</c:v>
                </c:pt>
                <c:pt idx="2660">
                  <c:v>103.00243973259721</c:v>
                </c:pt>
                <c:pt idx="2661">
                  <c:v>102.55120601555944</c:v>
                </c:pt>
                <c:pt idx="2662">
                  <c:v>102.52750957035997</c:v>
                </c:pt>
                <c:pt idx="2663">
                  <c:v>102.04223307289483</c:v>
                </c:pt>
                <c:pt idx="2664">
                  <c:v>101.83764263758113</c:v>
                </c:pt>
                <c:pt idx="2665">
                  <c:v>101.44748567366314</c:v>
                </c:pt>
                <c:pt idx="2666">
                  <c:v>101.72316544457524</c:v>
                </c:pt>
                <c:pt idx="2667">
                  <c:v>101.69913524662651</c:v>
                </c:pt>
                <c:pt idx="2668">
                  <c:v>101.42278797021582</c:v>
                </c:pt>
                <c:pt idx="2669">
                  <c:v>101.73551429629893</c:v>
                </c:pt>
                <c:pt idx="2670">
                  <c:v>101.52091127850657</c:v>
                </c:pt>
                <c:pt idx="2671">
                  <c:v>101.25023779883379</c:v>
                </c:pt>
                <c:pt idx="2672">
                  <c:v>101.22620760088502</c:v>
                </c:pt>
                <c:pt idx="2673">
                  <c:v>101.0556599459987</c:v>
                </c:pt>
                <c:pt idx="2674">
                  <c:v>101.00125824786473</c:v>
                </c:pt>
                <c:pt idx="2675">
                  <c:v>101.11206416062844</c:v>
                </c:pt>
                <c:pt idx="2676">
                  <c:v>100.96120791795015</c:v>
                </c:pt>
                <c:pt idx="2677">
                  <c:v>100.93717772000139</c:v>
                </c:pt>
                <c:pt idx="2678">
                  <c:v>100.95353160471652</c:v>
                </c:pt>
                <c:pt idx="2679">
                  <c:v>100.76028876287862</c:v>
                </c:pt>
                <c:pt idx="2680">
                  <c:v>101.09771279240907</c:v>
                </c:pt>
                <c:pt idx="2681">
                  <c:v>100.56904843753645</c:v>
                </c:pt>
                <c:pt idx="2682">
                  <c:v>100.54501823958769</c:v>
                </c:pt>
                <c:pt idx="2683">
                  <c:v>100.31439508982952</c:v>
                </c:pt>
                <c:pt idx="2684">
                  <c:v>100.01501887371793</c:v>
                </c:pt>
                <c:pt idx="2685">
                  <c:v>99.775050646979665</c:v>
                </c:pt>
                <c:pt idx="2686">
                  <c:v>99.586146590882493</c:v>
                </c:pt>
                <c:pt idx="2687">
                  <c:v>99.562116392933731</c:v>
                </c:pt>
                <c:pt idx="2688">
                  <c:v>99.757695504016667</c:v>
                </c:pt>
                <c:pt idx="2689">
                  <c:v>99.409925139258306</c:v>
                </c:pt>
                <c:pt idx="2690">
                  <c:v>99.50704718930119</c:v>
                </c:pt>
                <c:pt idx="2691">
                  <c:v>99.286436622021611</c:v>
                </c:pt>
                <c:pt idx="2692">
                  <c:v>99.26240642407285</c:v>
                </c:pt>
                <c:pt idx="2693">
                  <c:v>98.866909416166251</c:v>
                </c:pt>
                <c:pt idx="2694">
                  <c:v>99.041795856793328</c:v>
                </c:pt>
                <c:pt idx="2695">
                  <c:v>99.149597994813433</c:v>
                </c:pt>
                <c:pt idx="2696">
                  <c:v>99.25072507784779</c:v>
                </c:pt>
                <c:pt idx="2697">
                  <c:v>99.226694879899028</c:v>
                </c:pt>
                <c:pt idx="2698">
                  <c:v>99.386896199557384</c:v>
                </c:pt>
                <c:pt idx="2699">
                  <c:v>99.73666908081151</c:v>
                </c:pt>
                <c:pt idx="2700">
                  <c:v>100.07309185209409</c:v>
                </c:pt>
                <c:pt idx="2701">
                  <c:v>100.39482950240797</c:v>
                </c:pt>
                <c:pt idx="2702">
                  <c:v>100.37113305720851</c:v>
                </c:pt>
                <c:pt idx="2703">
                  <c:v>100.34743661200908</c:v>
                </c:pt>
                <c:pt idx="2704">
                  <c:v>100.17955897911706</c:v>
                </c:pt>
                <c:pt idx="2705">
                  <c:v>100.16120257790621</c:v>
                </c:pt>
                <c:pt idx="2706">
                  <c:v>100.06508178611118</c:v>
                </c:pt>
                <c:pt idx="2707">
                  <c:v>100.04138534091172</c:v>
                </c:pt>
                <c:pt idx="2708">
                  <c:v>100.01768889571224</c:v>
                </c:pt>
                <c:pt idx="2709">
                  <c:v>99.806757158162071</c:v>
                </c:pt>
                <c:pt idx="2710">
                  <c:v>99.752689212777355</c:v>
                </c:pt>
                <c:pt idx="2711">
                  <c:v>100.10646712702292</c:v>
                </c:pt>
                <c:pt idx="2712">
                  <c:v>100.08277068182345</c:v>
                </c:pt>
                <c:pt idx="2713">
                  <c:v>99.90721673569783</c:v>
                </c:pt>
                <c:pt idx="2714">
                  <c:v>99.966958477820427</c:v>
                </c:pt>
                <c:pt idx="2715">
                  <c:v>99.943262032620964</c:v>
                </c:pt>
                <c:pt idx="2716">
                  <c:v>99.915226801680774</c:v>
                </c:pt>
                <c:pt idx="2717">
                  <c:v>99.891530356481283</c:v>
                </c:pt>
                <c:pt idx="2718">
                  <c:v>100.00700880773506</c:v>
                </c:pt>
                <c:pt idx="2719">
                  <c:v>99.886190312492673</c:v>
                </c:pt>
                <c:pt idx="2720">
                  <c:v>99.832122367107985</c:v>
                </c:pt>
                <c:pt idx="2721">
                  <c:v>99.852815037563857</c:v>
                </c:pt>
                <c:pt idx="2722">
                  <c:v>99.829452345113694</c:v>
                </c:pt>
                <c:pt idx="2723">
                  <c:v>100.03504403867524</c:v>
                </c:pt>
                <c:pt idx="2724">
                  <c:v>100.01768889571225</c:v>
                </c:pt>
                <c:pt idx="2725">
                  <c:v>99.556442596195865</c:v>
                </c:pt>
                <c:pt idx="2726">
                  <c:v>98.973042790439962</c:v>
                </c:pt>
                <c:pt idx="2727">
                  <c:v>98.9493463452405</c:v>
                </c:pt>
                <c:pt idx="2728">
                  <c:v>98.8188490202688</c:v>
                </c:pt>
                <c:pt idx="2729">
                  <c:v>99.481348227606034</c:v>
                </c:pt>
                <c:pt idx="2730">
                  <c:v>99.223691105155467</c:v>
                </c:pt>
                <c:pt idx="2731">
                  <c:v>99.574465244657446</c:v>
                </c:pt>
                <c:pt idx="2732">
                  <c:v>99.551102552207254</c:v>
                </c:pt>
                <c:pt idx="2733">
                  <c:v>100.04105158816245</c:v>
                </c:pt>
                <c:pt idx="2734">
                  <c:v>99.843136207834519</c:v>
                </c:pt>
                <c:pt idx="2735">
                  <c:v>99.40158132052612</c:v>
                </c:pt>
                <c:pt idx="2736">
                  <c:v>99.32114690794765</c:v>
                </c:pt>
                <c:pt idx="2737">
                  <c:v>99.297784215497472</c:v>
                </c:pt>
                <c:pt idx="2738">
                  <c:v>99.496700854073282</c:v>
                </c:pt>
                <c:pt idx="2739">
                  <c:v>100.01468512096869</c:v>
                </c:pt>
                <c:pt idx="2740">
                  <c:v>100</c:v>
                </c:pt>
              </c:numCache>
            </c:numRef>
          </c:val>
          <c:smooth val="0"/>
          <c:extLst>
            <c:ext xmlns:c16="http://schemas.microsoft.com/office/drawing/2014/chart" uri="{C3380CC4-5D6E-409C-BE32-E72D297353CC}">
              <c16:uniqueId val="{00000000-58D6-40DE-9ED6-452BBA2BA462}"/>
            </c:ext>
          </c:extLst>
        </c:ser>
        <c:dLbls>
          <c:showLegendKey val="0"/>
          <c:showVal val="0"/>
          <c:showCatName val="0"/>
          <c:showSerName val="0"/>
          <c:showPercent val="0"/>
          <c:showBubbleSize val="0"/>
        </c:dLbls>
        <c:smooth val="0"/>
        <c:axId val="820006952"/>
        <c:axId val="820010232"/>
      </c:lineChart>
      <c:dateAx>
        <c:axId val="820006952"/>
        <c:scaling>
          <c:orientation val="minMax"/>
        </c:scaling>
        <c:delete val="0"/>
        <c:axPos val="b"/>
        <c:numFmt formatCode="yyyy" sourceLinked="0"/>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0000"/>
                    <a:lumOff val="10000"/>
                  </a:schemeClr>
                </a:solidFill>
                <a:latin typeface="+mn-lt"/>
                <a:ea typeface="+mn-ea"/>
                <a:cs typeface="+mn-cs"/>
              </a:defRPr>
            </a:pPr>
            <a:endParaRPr lang="en-US"/>
          </a:p>
        </c:txPr>
        <c:crossAx val="820010232"/>
        <c:crosses val="autoZero"/>
        <c:auto val="1"/>
        <c:lblOffset val="100"/>
        <c:baseTimeUnit val="days"/>
      </c:dateAx>
      <c:valAx>
        <c:axId val="820010232"/>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90000"/>
                    <a:lumOff val="10000"/>
                  </a:schemeClr>
                </a:solidFill>
                <a:latin typeface="+mn-lt"/>
                <a:ea typeface="+mn-ea"/>
                <a:cs typeface="+mn-cs"/>
              </a:defRPr>
            </a:pPr>
            <a:endParaRPr lang="en-US"/>
          </a:p>
        </c:txPr>
        <c:crossAx val="82000695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lumMod val="90000"/>
              <a:lumOff val="10000"/>
            </a:schemeClr>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446288125382032E-2"/>
          <c:y val="4.0072859744990891E-2"/>
          <c:w val="0.90594092080642341"/>
          <c:h val="0.71129175409010614"/>
        </c:manualLayout>
      </c:layout>
      <c:barChart>
        <c:barDir val="col"/>
        <c:grouping val="clustered"/>
        <c:varyColors val="0"/>
        <c:ser>
          <c:idx val="0"/>
          <c:order val="0"/>
          <c:spPr>
            <a:solidFill>
              <a:srgbClr val="385E9C"/>
            </a:solidFill>
            <a:ln>
              <a:noFill/>
            </a:ln>
            <a:effectLst/>
          </c:spPr>
          <c:invertIfNegative val="0"/>
          <c:dPt>
            <c:idx val="9"/>
            <c:invertIfNegative val="0"/>
            <c:bubble3D val="0"/>
            <c:spPr>
              <a:solidFill>
                <a:schemeClr val="accent1"/>
              </a:solidFill>
              <a:ln>
                <a:noFill/>
              </a:ln>
              <a:effectLst/>
            </c:spPr>
            <c:extLst>
              <c:ext xmlns:c16="http://schemas.microsoft.com/office/drawing/2014/chart" uri="{C3380CC4-5D6E-409C-BE32-E72D297353CC}">
                <c16:uniqueId val="{00000001-B78F-4363-8597-2E95856FD297}"/>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3-B78F-4363-8597-2E95856FD297}"/>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B78F-4363-8597-2E95856FD297}"/>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B78F-4363-8597-2E95856FD297}"/>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9-B78F-4363-8597-2E95856FD297}"/>
              </c:ext>
            </c:extLst>
          </c:dPt>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90000"/>
                        <a:lumOff val="10000"/>
                      </a:schemeClr>
                    </a:solidFill>
                    <a:latin typeface="+mj-lt"/>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'[Duration Bond Maturity Data March 2020.xlsx]SPSAGOV (2)'!$A$32:$B$45</c:f>
              <c:multiLvlStrCache>
                <c:ptCount val="14"/>
                <c:lvl>
                  <c:pt idx="0">
                    <c:v>2010</c:v>
                  </c:pt>
                  <c:pt idx="1">
                    <c:v>2011</c:v>
                  </c:pt>
                  <c:pt idx="2">
                    <c:v>2012</c:v>
                  </c:pt>
                  <c:pt idx="3">
                    <c:v>2013</c:v>
                  </c:pt>
                  <c:pt idx="4">
                    <c:v>2014</c:v>
                  </c:pt>
                  <c:pt idx="5">
                    <c:v>2015</c:v>
                  </c:pt>
                  <c:pt idx="6">
                    <c:v>2016</c:v>
                  </c:pt>
                  <c:pt idx="7">
                    <c:v>2017</c:v>
                  </c:pt>
                  <c:pt idx="8">
                    <c:v>2018</c:v>
                  </c:pt>
                  <c:pt idx="9">
                    <c:v>2019</c:v>
                  </c:pt>
                  <c:pt idx="10">
                    <c:v>1 year</c:v>
                  </c:pt>
                  <c:pt idx="11">
                    <c:v>3 years</c:v>
                  </c:pt>
                  <c:pt idx="12">
                    <c:v>5 years</c:v>
                  </c:pt>
                  <c:pt idx="13">
                    <c:v>10 years</c:v>
                  </c:pt>
                </c:lvl>
                <c:lvl>
                  <c:pt idx="0">
                    <c:v>Calendar years</c:v>
                  </c:pt>
                  <c:pt idx="10">
                    <c:v>Annualised</c:v>
                  </c:pt>
                </c:lvl>
              </c:multiLvlStrCache>
            </c:multiLvlStrRef>
          </c:cat>
          <c:val>
            <c:numRef>
              <c:f>'[Duration Bond Maturity Data March 2020.xlsx]SPSAGOV (2)'!$C$32:$C$45</c:f>
              <c:numCache>
                <c:formatCode>0.00%</c:formatCode>
                <c:ptCount val="14"/>
                <c:pt idx="0">
                  <c:v>0.14699999999999999</c:v>
                </c:pt>
                <c:pt idx="1">
                  <c:v>8.72E-2</c:v>
                </c:pt>
                <c:pt idx="2">
                  <c:v>0.16589999999999999</c:v>
                </c:pt>
                <c:pt idx="3">
                  <c:v>3.0000000000000001E-3</c:v>
                </c:pt>
                <c:pt idx="4">
                  <c:v>0.10249999999999999</c:v>
                </c:pt>
                <c:pt idx="5">
                  <c:v>-4.02E-2</c:v>
                </c:pt>
                <c:pt idx="6">
                  <c:v>0.15559999999999999</c:v>
                </c:pt>
                <c:pt idx="7">
                  <c:v>0.1026</c:v>
                </c:pt>
                <c:pt idx="8">
                  <c:v>7.6100000000000001E-2</c:v>
                </c:pt>
                <c:pt idx="9">
                  <c:v>0.10150000000000001</c:v>
                </c:pt>
                <c:pt idx="10">
                  <c:v>-3.1199999999999999E-2</c:v>
                </c:pt>
                <c:pt idx="11">
                  <c:v>5.3400000000000003E-2</c:v>
                </c:pt>
                <c:pt idx="12">
                  <c:v>5.0799999999999998E-2</c:v>
                </c:pt>
                <c:pt idx="13">
                  <c:v>7.3200000000000001E-2</c:v>
                </c:pt>
              </c:numCache>
            </c:numRef>
          </c:val>
          <c:extLst>
            <c:ext xmlns:c16="http://schemas.microsoft.com/office/drawing/2014/chart" uri="{C3380CC4-5D6E-409C-BE32-E72D297353CC}">
              <c16:uniqueId val="{0000000A-B78F-4363-8597-2E95856FD297}"/>
            </c:ext>
          </c:extLst>
        </c:ser>
        <c:dLbls>
          <c:showLegendKey val="0"/>
          <c:showVal val="0"/>
          <c:showCatName val="0"/>
          <c:showSerName val="0"/>
          <c:showPercent val="0"/>
          <c:showBubbleSize val="0"/>
        </c:dLbls>
        <c:gapWidth val="90"/>
        <c:overlap val="-27"/>
        <c:axId val="457363320"/>
        <c:axId val="987208040"/>
      </c:barChart>
      <c:catAx>
        <c:axId val="4573633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90000"/>
                    <a:lumOff val="10000"/>
                  </a:schemeClr>
                </a:solidFill>
                <a:latin typeface="+mj-lt"/>
                <a:ea typeface="+mn-ea"/>
                <a:cs typeface="Gotham Book" pitchFamily="50" charset="0"/>
              </a:defRPr>
            </a:pPr>
            <a:endParaRPr lang="en-US"/>
          </a:p>
        </c:txPr>
        <c:crossAx val="987208040"/>
        <c:crosses val="autoZero"/>
        <c:auto val="1"/>
        <c:lblAlgn val="ctr"/>
        <c:lblOffset val="100"/>
        <c:noMultiLvlLbl val="0"/>
      </c:catAx>
      <c:valAx>
        <c:axId val="987208040"/>
        <c:scaling>
          <c:orientation val="minMax"/>
          <c:max val="0.2"/>
          <c:min val="-8.0000000000000016E-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90000"/>
                    <a:lumOff val="10000"/>
                  </a:schemeClr>
                </a:solidFill>
                <a:latin typeface="+mj-lt"/>
                <a:ea typeface="+mn-ea"/>
                <a:cs typeface="Gotham Book" pitchFamily="50" charset="0"/>
              </a:defRPr>
            </a:pPr>
            <a:endParaRPr lang="en-US"/>
          </a:p>
        </c:txPr>
        <c:crossAx val="457363320"/>
        <c:crosses val="autoZero"/>
        <c:crossBetween val="between"/>
        <c:majorUnit val="4.0000000000000008E-2"/>
      </c:valAx>
      <c:spPr>
        <a:noFill/>
        <a:ln>
          <a:noFill/>
        </a:ln>
        <a:effectLst/>
      </c:spPr>
    </c:plotArea>
    <c:plotVisOnly val="1"/>
    <c:dispBlanksAs val="gap"/>
    <c:showDLblsOverMax val="0"/>
  </c:chart>
  <c:spPr>
    <a:noFill/>
    <a:ln w="9525" cap="flat" cmpd="sng" algn="ctr">
      <a:noFill/>
      <a:round/>
    </a:ln>
    <a:effectLst/>
  </c:spPr>
  <c:txPr>
    <a:bodyPr/>
    <a:lstStyle/>
    <a:p>
      <a:pPr>
        <a:defRPr sz="1200">
          <a:solidFill>
            <a:schemeClr val="tx1">
              <a:lumMod val="90000"/>
              <a:lumOff val="10000"/>
            </a:schemeClr>
          </a:solidFill>
          <a:latin typeface="+mj-lt"/>
          <a:cs typeface="Gotham Book" pitchFamily="50"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90000"/>
                    <a:lumOff val="10000"/>
                  </a:schemeClr>
                </a:solidFill>
                <a:latin typeface="Arial" panose="020B0604020202020204" pitchFamily="34" charset="0"/>
                <a:ea typeface="+mn-ea"/>
                <a:cs typeface="Arial" panose="020B0604020202020204" pitchFamily="34" charset="0"/>
              </a:defRPr>
            </a:pPr>
            <a:r>
              <a:rPr lang="en-ZA" dirty="0"/>
              <a:t>Annual return - bonds versus equities</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90000"/>
                  <a:lumOff val="10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Sheet3!$D$19</c:f>
              <c:strCache>
                <c:ptCount val="1"/>
                <c:pt idx="0">
                  <c:v>SA bonds</c:v>
                </c:pt>
              </c:strCache>
            </c:strRef>
          </c:tx>
          <c:spPr>
            <a:solidFill>
              <a:srgbClr val="3A64A2"/>
            </a:solidFill>
            <a:ln>
              <a:noFill/>
            </a:ln>
            <a:effectLst/>
          </c:spPr>
          <c:invertIfNegative val="0"/>
          <c:cat>
            <c:numRef>
              <c:f>Sheet3!$C$20:$C$31</c:f>
              <c:numCache>
                <c:formatCode>yyyy</c:formatCode>
                <c:ptCount val="12"/>
                <c:pt idx="0">
                  <c:v>39813</c:v>
                </c:pt>
                <c:pt idx="1">
                  <c:v>40178</c:v>
                </c:pt>
                <c:pt idx="2">
                  <c:v>40543</c:v>
                </c:pt>
                <c:pt idx="3">
                  <c:v>40907</c:v>
                </c:pt>
                <c:pt idx="4">
                  <c:v>41274</c:v>
                </c:pt>
                <c:pt idx="5">
                  <c:v>41639</c:v>
                </c:pt>
                <c:pt idx="6">
                  <c:v>42004</c:v>
                </c:pt>
                <c:pt idx="7">
                  <c:v>42369</c:v>
                </c:pt>
                <c:pt idx="8">
                  <c:v>42734</c:v>
                </c:pt>
                <c:pt idx="9">
                  <c:v>43098</c:v>
                </c:pt>
                <c:pt idx="10">
                  <c:v>43465</c:v>
                </c:pt>
                <c:pt idx="11">
                  <c:v>43830</c:v>
                </c:pt>
              </c:numCache>
            </c:numRef>
          </c:cat>
          <c:val>
            <c:numRef>
              <c:f>Sheet3!$D$20:$D$31</c:f>
              <c:numCache>
                <c:formatCode>0%</c:formatCode>
                <c:ptCount val="12"/>
                <c:pt idx="0">
                  <c:v>0.17</c:v>
                </c:pt>
                <c:pt idx="1">
                  <c:v>-0.01</c:v>
                </c:pt>
                <c:pt idx="2">
                  <c:v>0.15</c:v>
                </c:pt>
                <c:pt idx="3">
                  <c:v>0.09</c:v>
                </c:pt>
                <c:pt idx="4">
                  <c:v>0.16</c:v>
                </c:pt>
                <c:pt idx="5">
                  <c:v>0</c:v>
                </c:pt>
                <c:pt idx="6">
                  <c:v>0.1</c:v>
                </c:pt>
                <c:pt idx="7">
                  <c:v>-0.03</c:v>
                </c:pt>
                <c:pt idx="8">
                  <c:v>0.15</c:v>
                </c:pt>
                <c:pt idx="9">
                  <c:v>0.11</c:v>
                </c:pt>
                <c:pt idx="10">
                  <c:v>7.0000000000000007E-2</c:v>
                </c:pt>
                <c:pt idx="11">
                  <c:v>0.1</c:v>
                </c:pt>
              </c:numCache>
            </c:numRef>
          </c:val>
          <c:extLst>
            <c:ext xmlns:c16="http://schemas.microsoft.com/office/drawing/2014/chart" uri="{C3380CC4-5D6E-409C-BE32-E72D297353CC}">
              <c16:uniqueId val="{00000000-3135-4E8F-940E-09A728772036}"/>
            </c:ext>
          </c:extLst>
        </c:ser>
        <c:ser>
          <c:idx val="1"/>
          <c:order val="1"/>
          <c:tx>
            <c:strRef>
              <c:f>Sheet3!$E$19</c:f>
              <c:strCache>
                <c:ptCount val="1"/>
                <c:pt idx="0">
                  <c:v>SA Equities</c:v>
                </c:pt>
              </c:strCache>
            </c:strRef>
          </c:tx>
          <c:spPr>
            <a:solidFill>
              <a:srgbClr val="0DBDE3"/>
            </a:solidFill>
            <a:ln>
              <a:noFill/>
            </a:ln>
            <a:effectLst/>
          </c:spPr>
          <c:invertIfNegative val="0"/>
          <c:cat>
            <c:numRef>
              <c:f>Sheet3!$C$20:$C$31</c:f>
              <c:numCache>
                <c:formatCode>yyyy</c:formatCode>
                <c:ptCount val="12"/>
                <c:pt idx="0">
                  <c:v>39813</c:v>
                </c:pt>
                <c:pt idx="1">
                  <c:v>40178</c:v>
                </c:pt>
                <c:pt idx="2">
                  <c:v>40543</c:v>
                </c:pt>
                <c:pt idx="3">
                  <c:v>40907</c:v>
                </c:pt>
                <c:pt idx="4">
                  <c:v>41274</c:v>
                </c:pt>
                <c:pt idx="5">
                  <c:v>41639</c:v>
                </c:pt>
                <c:pt idx="6">
                  <c:v>42004</c:v>
                </c:pt>
                <c:pt idx="7">
                  <c:v>42369</c:v>
                </c:pt>
                <c:pt idx="8">
                  <c:v>42734</c:v>
                </c:pt>
                <c:pt idx="9">
                  <c:v>43098</c:v>
                </c:pt>
                <c:pt idx="10">
                  <c:v>43465</c:v>
                </c:pt>
                <c:pt idx="11">
                  <c:v>43830</c:v>
                </c:pt>
              </c:numCache>
            </c:numRef>
          </c:cat>
          <c:val>
            <c:numRef>
              <c:f>Sheet3!$E$20:$E$31</c:f>
              <c:numCache>
                <c:formatCode>0%</c:formatCode>
                <c:ptCount val="12"/>
                <c:pt idx="0">
                  <c:v>-0.24</c:v>
                </c:pt>
                <c:pt idx="1">
                  <c:v>0.32</c:v>
                </c:pt>
                <c:pt idx="2">
                  <c:v>0.17</c:v>
                </c:pt>
                <c:pt idx="3">
                  <c:v>0.02</c:v>
                </c:pt>
                <c:pt idx="4">
                  <c:v>0.26</c:v>
                </c:pt>
                <c:pt idx="5">
                  <c:v>0.23</c:v>
                </c:pt>
                <c:pt idx="6">
                  <c:v>0.09</c:v>
                </c:pt>
                <c:pt idx="7">
                  <c:v>0.08</c:v>
                </c:pt>
                <c:pt idx="8">
                  <c:v>-0.02</c:v>
                </c:pt>
                <c:pt idx="9">
                  <c:v>0.23</c:v>
                </c:pt>
                <c:pt idx="10">
                  <c:v>-0.08</c:v>
                </c:pt>
                <c:pt idx="11">
                  <c:v>0.12</c:v>
                </c:pt>
              </c:numCache>
            </c:numRef>
          </c:val>
          <c:extLst>
            <c:ext xmlns:c16="http://schemas.microsoft.com/office/drawing/2014/chart" uri="{C3380CC4-5D6E-409C-BE32-E72D297353CC}">
              <c16:uniqueId val="{00000001-3135-4E8F-940E-09A728772036}"/>
            </c:ext>
          </c:extLst>
        </c:ser>
        <c:dLbls>
          <c:showLegendKey val="0"/>
          <c:showVal val="0"/>
          <c:showCatName val="0"/>
          <c:showSerName val="0"/>
          <c:showPercent val="0"/>
          <c:showBubbleSize val="0"/>
        </c:dLbls>
        <c:gapWidth val="30"/>
        <c:axId val="862988296"/>
        <c:axId val="862988624"/>
      </c:barChart>
      <c:catAx>
        <c:axId val="862988296"/>
        <c:scaling>
          <c:orientation val="minMax"/>
        </c:scaling>
        <c:delete val="0"/>
        <c:axPos val="b"/>
        <c:numFmt formatCode="yyyy" sourceLinked="0"/>
        <c:majorTickMark val="in"/>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0000"/>
                    <a:lumOff val="10000"/>
                  </a:schemeClr>
                </a:solidFill>
                <a:latin typeface="Arial" panose="020B0604020202020204" pitchFamily="34" charset="0"/>
                <a:ea typeface="+mn-ea"/>
                <a:cs typeface="Arial" panose="020B0604020202020204" pitchFamily="34" charset="0"/>
              </a:defRPr>
            </a:pPr>
            <a:endParaRPr lang="en-US"/>
          </a:p>
        </c:txPr>
        <c:crossAx val="862988624"/>
        <c:crosses val="autoZero"/>
        <c:auto val="0"/>
        <c:lblAlgn val="ctr"/>
        <c:lblOffset val="100"/>
        <c:tickLblSkip val="1"/>
        <c:noMultiLvlLbl val="0"/>
      </c:catAx>
      <c:valAx>
        <c:axId val="862988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0000"/>
                    <a:lumOff val="10000"/>
                  </a:schemeClr>
                </a:solidFill>
                <a:latin typeface="Arial" panose="020B0604020202020204" pitchFamily="34" charset="0"/>
                <a:ea typeface="+mn-ea"/>
                <a:cs typeface="Arial" panose="020B0604020202020204" pitchFamily="34" charset="0"/>
              </a:defRPr>
            </a:pPr>
            <a:endParaRPr lang="en-US"/>
          </a:p>
        </c:txPr>
        <c:crossAx val="8629882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0000"/>
                  <a:lumOff val="10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tx1">
              <a:lumMod val="90000"/>
              <a:lumOff val="10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90000"/>
                    <a:lumOff val="10000"/>
                  </a:schemeClr>
                </a:solidFill>
                <a:latin typeface="+mn-lt"/>
                <a:ea typeface="+mn-ea"/>
                <a:cs typeface="+mn-cs"/>
              </a:defRPr>
            </a:pPr>
            <a:r>
              <a:rPr lang="en-US">
                <a:solidFill>
                  <a:schemeClr val="tx1">
                    <a:lumMod val="90000"/>
                    <a:lumOff val="10000"/>
                  </a:schemeClr>
                </a:solidFill>
              </a:rPr>
              <a:t>S&amp;P South Africa Sovereign Bond </a:t>
            </a:r>
            <a:r>
              <a:rPr lang="en-ZA">
                <a:solidFill>
                  <a:schemeClr val="tx1">
                    <a:lumMod val="90000"/>
                    <a:lumOff val="10000"/>
                  </a:schemeClr>
                </a:solidFill>
              </a:rPr>
              <a:t> Yields - for the last 10 years</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90000"/>
                  <a:lumOff val="10000"/>
                </a:schemeClr>
              </a:solidFill>
              <a:latin typeface="+mn-lt"/>
              <a:ea typeface="+mn-ea"/>
              <a:cs typeface="+mn-cs"/>
            </a:defRPr>
          </a:pPr>
          <a:endParaRPr lang="en-US"/>
        </a:p>
      </c:txPr>
    </c:title>
    <c:autoTitleDeleted val="0"/>
    <c:plotArea>
      <c:layout>
        <c:manualLayout>
          <c:layoutTarget val="inner"/>
          <c:xMode val="edge"/>
          <c:yMode val="edge"/>
          <c:x val="5.8540817345732403E-2"/>
          <c:y val="0.11144737521314542"/>
          <c:w val="0.90500084983651163"/>
          <c:h val="0.80568497267771222"/>
        </c:manualLayout>
      </c:layout>
      <c:lineChart>
        <c:grouping val="standard"/>
        <c:varyColors val="0"/>
        <c:ser>
          <c:idx val="0"/>
          <c:order val="0"/>
          <c:tx>
            <c:strRef>
              <c:f>Sheet4!$B$9</c:f>
              <c:strCache>
                <c:ptCount val="1"/>
                <c:pt idx="0">
                  <c:v>Yield To Maturity</c:v>
                </c:pt>
              </c:strCache>
            </c:strRef>
          </c:tx>
          <c:spPr>
            <a:ln w="25400" cap="rnd">
              <a:solidFill>
                <a:schemeClr val="accent1"/>
              </a:solidFill>
              <a:round/>
            </a:ln>
            <a:effectLst/>
          </c:spPr>
          <c:marker>
            <c:symbol val="none"/>
          </c:marker>
          <c:dLbls>
            <c:dLbl>
              <c:idx val="2599"/>
              <c:layout>
                <c:manualLayout>
                  <c:x val="0"/>
                  <c:y val="-0.1759259259259259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6A4-4716-93AE-5B1A9409D82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90000"/>
                        <a:lumOff val="1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Sheet4!$A$10:$A$2610</c:f>
              <c:numCache>
                <c:formatCode>m/d/yyyy</c:formatCode>
                <c:ptCount val="2601"/>
                <c:pt idx="0">
                  <c:v>42856</c:v>
                </c:pt>
                <c:pt idx="1">
                  <c:v>40301</c:v>
                </c:pt>
                <c:pt idx="2">
                  <c:v>40302</c:v>
                </c:pt>
                <c:pt idx="3">
                  <c:v>40303</c:v>
                </c:pt>
                <c:pt idx="4">
                  <c:v>40304</c:v>
                </c:pt>
                <c:pt idx="5">
                  <c:v>40305</c:v>
                </c:pt>
                <c:pt idx="6">
                  <c:v>40308</c:v>
                </c:pt>
                <c:pt idx="7">
                  <c:v>40309</c:v>
                </c:pt>
                <c:pt idx="8">
                  <c:v>40310</c:v>
                </c:pt>
                <c:pt idx="9">
                  <c:v>40311</c:v>
                </c:pt>
                <c:pt idx="10">
                  <c:v>40312</c:v>
                </c:pt>
                <c:pt idx="11">
                  <c:v>40315</c:v>
                </c:pt>
                <c:pt idx="12">
                  <c:v>40316</c:v>
                </c:pt>
                <c:pt idx="13">
                  <c:v>40317</c:v>
                </c:pt>
                <c:pt idx="14">
                  <c:v>40318</c:v>
                </c:pt>
                <c:pt idx="15">
                  <c:v>40319</c:v>
                </c:pt>
                <c:pt idx="16">
                  <c:v>40322</c:v>
                </c:pt>
                <c:pt idx="17">
                  <c:v>40323</c:v>
                </c:pt>
                <c:pt idx="18">
                  <c:v>40324</c:v>
                </c:pt>
                <c:pt idx="19">
                  <c:v>40325</c:v>
                </c:pt>
                <c:pt idx="20">
                  <c:v>40326</c:v>
                </c:pt>
                <c:pt idx="21">
                  <c:v>40329</c:v>
                </c:pt>
                <c:pt idx="22">
                  <c:v>40330</c:v>
                </c:pt>
                <c:pt idx="23">
                  <c:v>40331</c:v>
                </c:pt>
                <c:pt idx="24">
                  <c:v>40332</c:v>
                </c:pt>
                <c:pt idx="25">
                  <c:v>40333</c:v>
                </c:pt>
                <c:pt idx="26">
                  <c:v>40336</c:v>
                </c:pt>
                <c:pt idx="27">
                  <c:v>40337</c:v>
                </c:pt>
                <c:pt idx="28">
                  <c:v>40338</c:v>
                </c:pt>
                <c:pt idx="29">
                  <c:v>40339</c:v>
                </c:pt>
                <c:pt idx="30">
                  <c:v>40340</c:v>
                </c:pt>
                <c:pt idx="31">
                  <c:v>40343</c:v>
                </c:pt>
                <c:pt idx="32">
                  <c:v>40344</c:v>
                </c:pt>
                <c:pt idx="33">
                  <c:v>40345</c:v>
                </c:pt>
                <c:pt idx="34">
                  <c:v>40346</c:v>
                </c:pt>
                <c:pt idx="35">
                  <c:v>40347</c:v>
                </c:pt>
                <c:pt idx="36">
                  <c:v>40350</c:v>
                </c:pt>
                <c:pt idx="37">
                  <c:v>40351</c:v>
                </c:pt>
                <c:pt idx="38">
                  <c:v>40352</c:v>
                </c:pt>
                <c:pt idx="39">
                  <c:v>40353</c:v>
                </c:pt>
                <c:pt idx="40">
                  <c:v>40354</c:v>
                </c:pt>
                <c:pt idx="41">
                  <c:v>40357</c:v>
                </c:pt>
                <c:pt idx="42">
                  <c:v>40358</c:v>
                </c:pt>
                <c:pt idx="43">
                  <c:v>40359</c:v>
                </c:pt>
                <c:pt idx="44">
                  <c:v>40360</c:v>
                </c:pt>
                <c:pt idx="45">
                  <c:v>40361</c:v>
                </c:pt>
                <c:pt idx="46">
                  <c:v>40364</c:v>
                </c:pt>
                <c:pt idx="47">
                  <c:v>40365</c:v>
                </c:pt>
                <c:pt idx="48">
                  <c:v>40366</c:v>
                </c:pt>
                <c:pt idx="49">
                  <c:v>40367</c:v>
                </c:pt>
                <c:pt idx="50">
                  <c:v>40368</c:v>
                </c:pt>
                <c:pt idx="51">
                  <c:v>40371</c:v>
                </c:pt>
                <c:pt idx="52">
                  <c:v>40372</c:v>
                </c:pt>
                <c:pt idx="53">
                  <c:v>40373</c:v>
                </c:pt>
                <c:pt idx="54">
                  <c:v>40374</c:v>
                </c:pt>
                <c:pt idx="55">
                  <c:v>40375</c:v>
                </c:pt>
                <c:pt idx="56">
                  <c:v>40378</c:v>
                </c:pt>
                <c:pt idx="57">
                  <c:v>40379</c:v>
                </c:pt>
                <c:pt idx="58">
                  <c:v>40380</c:v>
                </c:pt>
                <c:pt idx="59">
                  <c:v>40381</c:v>
                </c:pt>
                <c:pt idx="60">
                  <c:v>40382</c:v>
                </c:pt>
                <c:pt idx="61">
                  <c:v>40385</c:v>
                </c:pt>
                <c:pt idx="62">
                  <c:v>40386</c:v>
                </c:pt>
                <c:pt idx="63">
                  <c:v>40387</c:v>
                </c:pt>
                <c:pt idx="64">
                  <c:v>40388</c:v>
                </c:pt>
                <c:pt idx="65">
                  <c:v>40389</c:v>
                </c:pt>
                <c:pt idx="66">
                  <c:v>40392</c:v>
                </c:pt>
                <c:pt idx="67">
                  <c:v>40393</c:v>
                </c:pt>
                <c:pt idx="68">
                  <c:v>40394</c:v>
                </c:pt>
                <c:pt idx="69">
                  <c:v>40395</c:v>
                </c:pt>
                <c:pt idx="70">
                  <c:v>40396</c:v>
                </c:pt>
                <c:pt idx="71">
                  <c:v>40399</c:v>
                </c:pt>
                <c:pt idx="72">
                  <c:v>40400</c:v>
                </c:pt>
                <c:pt idx="73">
                  <c:v>40401</c:v>
                </c:pt>
                <c:pt idx="74">
                  <c:v>40402</c:v>
                </c:pt>
                <c:pt idx="75">
                  <c:v>40403</c:v>
                </c:pt>
                <c:pt idx="76">
                  <c:v>40406</c:v>
                </c:pt>
                <c:pt idx="77">
                  <c:v>40407</c:v>
                </c:pt>
                <c:pt idx="78">
                  <c:v>40408</c:v>
                </c:pt>
                <c:pt idx="79">
                  <c:v>40409</c:v>
                </c:pt>
                <c:pt idx="80">
                  <c:v>40410</c:v>
                </c:pt>
                <c:pt idx="81">
                  <c:v>40413</c:v>
                </c:pt>
                <c:pt idx="82">
                  <c:v>40414</c:v>
                </c:pt>
                <c:pt idx="83">
                  <c:v>40415</c:v>
                </c:pt>
                <c:pt idx="84">
                  <c:v>40416</c:v>
                </c:pt>
                <c:pt idx="85">
                  <c:v>40417</c:v>
                </c:pt>
                <c:pt idx="86">
                  <c:v>40420</c:v>
                </c:pt>
                <c:pt idx="87">
                  <c:v>40421</c:v>
                </c:pt>
                <c:pt idx="88">
                  <c:v>40422</c:v>
                </c:pt>
                <c:pt idx="89">
                  <c:v>40423</c:v>
                </c:pt>
                <c:pt idx="90">
                  <c:v>40424</c:v>
                </c:pt>
                <c:pt idx="91">
                  <c:v>40427</c:v>
                </c:pt>
                <c:pt idx="92">
                  <c:v>40428</c:v>
                </c:pt>
                <c:pt idx="93">
                  <c:v>40429</c:v>
                </c:pt>
                <c:pt idx="94">
                  <c:v>40430</c:v>
                </c:pt>
                <c:pt idx="95">
                  <c:v>40431</c:v>
                </c:pt>
                <c:pt idx="96">
                  <c:v>40434</c:v>
                </c:pt>
                <c:pt idx="97">
                  <c:v>40435</c:v>
                </c:pt>
                <c:pt idx="98">
                  <c:v>40436</c:v>
                </c:pt>
                <c:pt idx="99">
                  <c:v>40437</c:v>
                </c:pt>
                <c:pt idx="100">
                  <c:v>40438</c:v>
                </c:pt>
                <c:pt idx="101">
                  <c:v>40441</c:v>
                </c:pt>
                <c:pt idx="102">
                  <c:v>40442</c:v>
                </c:pt>
                <c:pt idx="103">
                  <c:v>40443</c:v>
                </c:pt>
                <c:pt idx="104">
                  <c:v>40444</c:v>
                </c:pt>
                <c:pt idx="105">
                  <c:v>40445</c:v>
                </c:pt>
                <c:pt idx="106">
                  <c:v>40448</c:v>
                </c:pt>
                <c:pt idx="107">
                  <c:v>40449</c:v>
                </c:pt>
                <c:pt idx="108">
                  <c:v>40450</c:v>
                </c:pt>
                <c:pt idx="109">
                  <c:v>40451</c:v>
                </c:pt>
                <c:pt idx="110">
                  <c:v>40452</c:v>
                </c:pt>
                <c:pt idx="111">
                  <c:v>40455</c:v>
                </c:pt>
                <c:pt idx="112">
                  <c:v>40456</c:v>
                </c:pt>
                <c:pt idx="113">
                  <c:v>40457</c:v>
                </c:pt>
                <c:pt idx="114">
                  <c:v>40458</c:v>
                </c:pt>
                <c:pt idx="115">
                  <c:v>40459</c:v>
                </c:pt>
                <c:pt idx="116">
                  <c:v>40462</c:v>
                </c:pt>
                <c:pt idx="117">
                  <c:v>40463</c:v>
                </c:pt>
                <c:pt idx="118">
                  <c:v>40464</c:v>
                </c:pt>
                <c:pt idx="119">
                  <c:v>40465</c:v>
                </c:pt>
                <c:pt idx="120">
                  <c:v>40466</c:v>
                </c:pt>
                <c:pt idx="121">
                  <c:v>40469</c:v>
                </c:pt>
                <c:pt idx="122">
                  <c:v>40470</c:v>
                </c:pt>
                <c:pt idx="123">
                  <c:v>40471</c:v>
                </c:pt>
                <c:pt idx="124">
                  <c:v>40472</c:v>
                </c:pt>
                <c:pt idx="125">
                  <c:v>40473</c:v>
                </c:pt>
                <c:pt idx="126">
                  <c:v>40476</c:v>
                </c:pt>
                <c:pt idx="127">
                  <c:v>40477</c:v>
                </c:pt>
                <c:pt idx="128">
                  <c:v>40478</c:v>
                </c:pt>
                <c:pt idx="129">
                  <c:v>40479</c:v>
                </c:pt>
                <c:pt idx="130">
                  <c:v>40480</c:v>
                </c:pt>
                <c:pt idx="131">
                  <c:v>40483</c:v>
                </c:pt>
                <c:pt idx="132">
                  <c:v>40484</c:v>
                </c:pt>
                <c:pt idx="133">
                  <c:v>40485</c:v>
                </c:pt>
                <c:pt idx="134">
                  <c:v>40486</c:v>
                </c:pt>
                <c:pt idx="135">
                  <c:v>40487</c:v>
                </c:pt>
                <c:pt idx="136">
                  <c:v>40490</c:v>
                </c:pt>
                <c:pt idx="137">
                  <c:v>40491</c:v>
                </c:pt>
                <c:pt idx="138">
                  <c:v>40492</c:v>
                </c:pt>
                <c:pt idx="139">
                  <c:v>40493</c:v>
                </c:pt>
                <c:pt idx="140">
                  <c:v>40494</c:v>
                </c:pt>
                <c:pt idx="141">
                  <c:v>40497</c:v>
                </c:pt>
                <c:pt idx="142">
                  <c:v>40498</c:v>
                </c:pt>
                <c:pt idx="143">
                  <c:v>40499</c:v>
                </c:pt>
                <c:pt idx="144">
                  <c:v>40500</c:v>
                </c:pt>
                <c:pt idx="145">
                  <c:v>40501</c:v>
                </c:pt>
                <c:pt idx="146">
                  <c:v>40504</c:v>
                </c:pt>
                <c:pt idx="147">
                  <c:v>40505</c:v>
                </c:pt>
                <c:pt idx="148">
                  <c:v>40506</c:v>
                </c:pt>
                <c:pt idx="149">
                  <c:v>40507</c:v>
                </c:pt>
                <c:pt idx="150">
                  <c:v>40508</c:v>
                </c:pt>
                <c:pt idx="151">
                  <c:v>40511</c:v>
                </c:pt>
                <c:pt idx="152">
                  <c:v>40512</c:v>
                </c:pt>
                <c:pt idx="153">
                  <c:v>40513</c:v>
                </c:pt>
                <c:pt idx="154">
                  <c:v>40514</c:v>
                </c:pt>
                <c:pt idx="155">
                  <c:v>40515</c:v>
                </c:pt>
                <c:pt idx="156">
                  <c:v>40518</c:v>
                </c:pt>
                <c:pt idx="157">
                  <c:v>40519</c:v>
                </c:pt>
                <c:pt idx="158">
                  <c:v>40520</c:v>
                </c:pt>
                <c:pt idx="159">
                  <c:v>40521</c:v>
                </c:pt>
                <c:pt idx="160">
                  <c:v>40522</c:v>
                </c:pt>
                <c:pt idx="161">
                  <c:v>40525</c:v>
                </c:pt>
                <c:pt idx="162">
                  <c:v>40526</c:v>
                </c:pt>
                <c:pt idx="163">
                  <c:v>40527</c:v>
                </c:pt>
                <c:pt idx="164">
                  <c:v>40528</c:v>
                </c:pt>
                <c:pt idx="165">
                  <c:v>40529</c:v>
                </c:pt>
                <c:pt idx="166">
                  <c:v>40532</c:v>
                </c:pt>
                <c:pt idx="167">
                  <c:v>40533</c:v>
                </c:pt>
                <c:pt idx="168">
                  <c:v>40534</c:v>
                </c:pt>
                <c:pt idx="169">
                  <c:v>40535</c:v>
                </c:pt>
                <c:pt idx="170">
                  <c:v>40536</c:v>
                </c:pt>
                <c:pt idx="171">
                  <c:v>40539</c:v>
                </c:pt>
                <c:pt idx="172">
                  <c:v>40540</c:v>
                </c:pt>
                <c:pt idx="173">
                  <c:v>40541</c:v>
                </c:pt>
                <c:pt idx="174">
                  <c:v>40542</c:v>
                </c:pt>
                <c:pt idx="175">
                  <c:v>40543</c:v>
                </c:pt>
                <c:pt idx="176">
                  <c:v>40546</c:v>
                </c:pt>
                <c:pt idx="177">
                  <c:v>40547</c:v>
                </c:pt>
                <c:pt idx="178">
                  <c:v>40548</c:v>
                </c:pt>
                <c:pt idx="179">
                  <c:v>40549</c:v>
                </c:pt>
                <c:pt idx="180">
                  <c:v>40550</c:v>
                </c:pt>
                <c:pt idx="181">
                  <c:v>40553</c:v>
                </c:pt>
                <c:pt idx="182">
                  <c:v>40554</c:v>
                </c:pt>
                <c:pt idx="183">
                  <c:v>40555</c:v>
                </c:pt>
                <c:pt idx="184">
                  <c:v>40556</c:v>
                </c:pt>
                <c:pt idx="185">
                  <c:v>40557</c:v>
                </c:pt>
                <c:pt idx="186">
                  <c:v>40560</c:v>
                </c:pt>
                <c:pt idx="187">
                  <c:v>40561</c:v>
                </c:pt>
                <c:pt idx="188">
                  <c:v>40562</c:v>
                </c:pt>
                <c:pt idx="189">
                  <c:v>40563</c:v>
                </c:pt>
                <c:pt idx="190">
                  <c:v>40564</c:v>
                </c:pt>
                <c:pt idx="191">
                  <c:v>40567</c:v>
                </c:pt>
                <c:pt idx="192">
                  <c:v>40568</c:v>
                </c:pt>
                <c:pt idx="193">
                  <c:v>40569</c:v>
                </c:pt>
                <c:pt idx="194">
                  <c:v>40570</c:v>
                </c:pt>
                <c:pt idx="195">
                  <c:v>40571</c:v>
                </c:pt>
                <c:pt idx="196">
                  <c:v>40574</c:v>
                </c:pt>
                <c:pt idx="197">
                  <c:v>40575</c:v>
                </c:pt>
                <c:pt idx="198">
                  <c:v>40576</c:v>
                </c:pt>
                <c:pt idx="199">
                  <c:v>40577</c:v>
                </c:pt>
                <c:pt idx="200">
                  <c:v>40578</c:v>
                </c:pt>
                <c:pt idx="201">
                  <c:v>40581</c:v>
                </c:pt>
                <c:pt idx="202">
                  <c:v>40582</c:v>
                </c:pt>
                <c:pt idx="203">
                  <c:v>40583</c:v>
                </c:pt>
                <c:pt idx="204">
                  <c:v>40584</c:v>
                </c:pt>
                <c:pt idx="205">
                  <c:v>40585</c:v>
                </c:pt>
                <c:pt idx="206">
                  <c:v>40588</c:v>
                </c:pt>
                <c:pt idx="207">
                  <c:v>40589</c:v>
                </c:pt>
                <c:pt idx="208">
                  <c:v>40590</c:v>
                </c:pt>
                <c:pt idx="209">
                  <c:v>40591</c:v>
                </c:pt>
                <c:pt idx="210">
                  <c:v>40592</c:v>
                </c:pt>
                <c:pt idx="211">
                  <c:v>40595</c:v>
                </c:pt>
                <c:pt idx="212">
                  <c:v>40596</c:v>
                </c:pt>
                <c:pt idx="213">
                  <c:v>40597</c:v>
                </c:pt>
                <c:pt idx="214">
                  <c:v>40598</c:v>
                </c:pt>
                <c:pt idx="215">
                  <c:v>40599</c:v>
                </c:pt>
                <c:pt idx="216">
                  <c:v>40602</c:v>
                </c:pt>
                <c:pt idx="217">
                  <c:v>40603</c:v>
                </c:pt>
                <c:pt idx="218">
                  <c:v>40604</c:v>
                </c:pt>
                <c:pt idx="219">
                  <c:v>40605</c:v>
                </c:pt>
                <c:pt idx="220">
                  <c:v>40606</c:v>
                </c:pt>
                <c:pt idx="221">
                  <c:v>40609</c:v>
                </c:pt>
                <c:pt idx="222">
                  <c:v>40610</c:v>
                </c:pt>
                <c:pt idx="223">
                  <c:v>40611</c:v>
                </c:pt>
                <c:pt idx="224">
                  <c:v>40612</c:v>
                </c:pt>
                <c:pt idx="225">
                  <c:v>40613</c:v>
                </c:pt>
                <c:pt idx="226">
                  <c:v>40616</c:v>
                </c:pt>
                <c:pt idx="227">
                  <c:v>40617</c:v>
                </c:pt>
                <c:pt idx="228">
                  <c:v>40618</c:v>
                </c:pt>
                <c:pt idx="229">
                  <c:v>40619</c:v>
                </c:pt>
                <c:pt idx="230">
                  <c:v>40620</c:v>
                </c:pt>
                <c:pt idx="231">
                  <c:v>40623</c:v>
                </c:pt>
                <c:pt idx="232">
                  <c:v>40624</c:v>
                </c:pt>
                <c:pt idx="233">
                  <c:v>40625</c:v>
                </c:pt>
                <c:pt idx="234">
                  <c:v>40626</c:v>
                </c:pt>
                <c:pt idx="235">
                  <c:v>40627</c:v>
                </c:pt>
                <c:pt idx="236">
                  <c:v>40630</c:v>
                </c:pt>
                <c:pt idx="237">
                  <c:v>40631</c:v>
                </c:pt>
                <c:pt idx="238">
                  <c:v>40632</c:v>
                </c:pt>
                <c:pt idx="239">
                  <c:v>40633</c:v>
                </c:pt>
                <c:pt idx="240">
                  <c:v>40634</c:v>
                </c:pt>
                <c:pt idx="241">
                  <c:v>40637</c:v>
                </c:pt>
                <c:pt idx="242">
                  <c:v>40638</c:v>
                </c:pt>
                <c:pt idx="243">
                  <c:v>40639</c:v>
                </c:pt>
                <c:pt idx="244">
                  <c:v>40640</c:v>
                </c:pt>
                <c:pt idx="245">
                  <c:v>40641</c:v>
                </c:pt>
                <c:pt idx="246">
                  <c:v>40644</c:v>
                </c:pt>
                <c:pt idx="247">
                  <c:v>40645</c:v>
                </c:pt>
                <c:pt idx="248">
                  <c:v>40646</c:v>
                </c:pt>
                <c:pt idx="249">
                  <c:v>40647</c:v>
                </c:pt>
                <c:pt idx="250">
                  <c:v>40648</c:v>
                </c:pt>
                <c:pt idx="251">
                  <c:v>40651</c:v>
                </c:pt>
                <c:pt idx="252">
                  <c:v>40652</c:v>
                </c:pt>
                <c:pt idx="253">
                  <c:v>40653</c:v>
                </c:pt>
                <c:pt idx="254">
                  <c:v>40654</c:v>
                </c:pt>
                <c:pt idx="255">
                  <c:v>40655</c:v>
                </c:pt>
                <c:pt idx="256">
                  <c:v>40658</c:v>
                </c:pt>
                <c:pt idx="257">
                  <c:v>40659</c:v>
                </c:pt>
                <c:pt idx="258">
                  <c:v>40660</c:v>
                </c:pt>
                <c:pt idx="259">
                  <c:v>40661</c:v>
                </c:pt>
                <c:pt idx="260">
                  <c:v>40662</c:v>
                </c:pt>
                <c:pt idx="261">
                  <c:v>40665</c:v>
                </c:pt>
                <c:pt idx="262">
                  <c:v>40666</c:v>
                </c:pt>
                <c:pt idx="263">
                  <c:v>40667</c:v>
                </c:pt>
                <c:pt idx="264">
                  <c:v>40668</c:v>
                </c:pt>
                <c:pt idx="265">
                  <c:v>40669</c:v>
                </c:pt>
                <c:pt idx="266">
                  <c:v>40672</c:v>
                </c:pt>
                <c:pt idx="267">
                  <c:v>40673</c:v>
                </c:pt>
                <c:pt idx="268">
                  <c:v>40674</c:v>
                </c:pt>
                <c:pt idx="269">
                  <c:v>40675</c:v>
                </c:pt>
                <c:pt idx="270">
                  <c:v>40676</c:v>
                </c:pt>
                <c:pt idx="271">
                  <c:v>40679</c:v>
                </c:pt>
                <c:pt idx="272">
                  <c:v>40680</c:v>
                </c:pt>
                <c:pt idx="273">
                  <c:v>40681</c:v>
                </c:pt>
                <c:pt idx="274">
                  <c:v>40682</c:v>
                </c:pt>
                <c:pt idx="275">
                  <c:v>40683</c:v>
                </c:pt>
                <c:pt idx="276">
                  <c:v>40686</c:v>
                </c:pt>
                <c:pt idx="277">
                  <c:v>40687</c:v>
                </c:pt>
                <c:pt idx="278">
                  <c:v>40688</c:v>
                </c:pt>
                <c:pt idx="279">
                  <c:v>40689</c:v>
                </c:pt>
                <c:pt idx="280">
                  <c:v>40690</c:v>
                </c:pt>
                <c:pt idx="281">
                  <c:v>40693</c:v>
                </c:pt>
                <c:pt idx="282">
                  <c:v>40694</c:v>
                </c:pt>
                <c:pt idx="283">
                  <c:v>40695</c:v>
                </c:pt>
                <c:pt idx="284">
                  <c:v>40696</c:v>
                </c:pt>
                <c:pt idx="285">
                  <c:v>40697</c:v>
                </c:pt>
                <c:pt idx="286">
                  <c:v>40700</c:v>
                </c:pt>
                <c:pt idx="287">
                  <c:v>40701</c:v>
                </c:pt>
                <c:pt idx="288">
                  <c:v>40702</c:v>
                </c:pt>
                <c:pt idx="289">
                  <c:v>40703</c:v>
                </c:pt>
                <c:pt idx="290">
                  <c:v>40704</c:v>
                </c:pt>
                <c:pt idx="291">
                  <c:v>40707</c:v>
                </c:pt>
                <c:pt idx="292">
                  <c:v>40708</c:v>
                </c:pt>
                <c:pt idx="293">
                  <c:v>40709</c:v>
                </c:pt>
                <c:pt idx="294">
                  <c:v>40710</c:v>
                </c:pt>
                <c:pt idx="295">
                  <c:v>40711</c:v>
                </c:pt>
                <c:pt idx="296">
                  <c:v>40714</c:v>
                </c:pt>
                <c:pt idx="297">
                  <c:v>40715</c:v>
                </c:pt>
                <c:pt idx="298">
                  <c:v>40716</c:v>
                </c:pt>
                <c:pt idx="299">
                  <c:v>40717</c:v>
                </c:pt>
                <c:pt idx="300">
                  <c:v>40718</c:v>
                </c:pt>
                <c:pt idx="301">
                  <c:v>40721</c:v>
                </c:pt>
                <c:pt idx="302">
                  <c:v>40722</c:v>
                </c:pt>
                <c:pt idx="303">
                  <c:v>40723</c:v>
                </c:pt>
                <c:pt idx="304">
                  <c:v>40724</c:v>
                </c:pt>
                <c:pt idx="305">
                  <c:v>40725</c:v>
                </c:pt>
                <c:pt idx="306">
                  <c:v>40728</c:v>
                </c:pt>
                <c:pt idx="307">
                  <c:v>40729</c:v>
                </c:pt>
                <c:pt idx="308">
                  <c:v>40730</c:v>
                </c:pt>
                <c:pt idx="309">
                  <c:v>40731</c:v>
                </c:pt>
                <c:pt idx="310">
                  <c:v>40732</c:v>
                </c:pt>
                <c:pt idx="311">
                  <c:v>40735</c:v>
                </c:pt>
                <c:pt idx="312">
                  <c:v>40736</c:v>
                </c:pt>
                <c:pt idx="313">
                  <c:v>40737</c:v>
                </c:pt>
                <c:pt idx="314">
                  <c:v>40738</c:v>
                </c:pt>
                <c:pt idx="315">
                  <c:v>40739</c:v>
                </c:pt>
                <c:pt idx="316">
                  <c:v>40742</c:v>
                </c:pt>
                <c:pt idx="317">
                  <c:v>40743</c:v>
                </c:pt>
                <c:pt idx="318">
                  <c:v>40744</c:v>
                </c:pt>
                <c:pt idx="319">
                  <c:v>40745</c:v>
                </c:pt>
                <c:pt idx="320">
                  <c:v>40746</c:v>
                </c:pt>
                <c:pt idx="321">
                  <c:v>40749</c:v>
                </c:pt>
                <c:pt idx="322">
                  <c:v>40750</c:v>
                </c:pt>
                <c:pt idx="323">
                  <c:v>40751</c:v>
                </c:pt>
                <c:pt idx="324">
                  <c:v>40752</c:v>
                </c:pt>
                <c:pt idx="325">
                  <c:v>40753</c:v>
                </c:pt>
                <c:pt idx="326">
                  <c:v>40756</c:v>
                </c:pt>
                <c:pt idx="327">
                  <c:v>40757</c:v>
                </c:pt>
                <c:pt idx="328">
                  <c:v>40758</c:v>
                </c:pt>
                <c:pt idx="329">
                  <c:v>40759</c:v>
                </c:pt>
                <c:pt idx="330">
                  <c:v>40760</c:v>
                </c:pt>
                <c:pt idx="331">
                  <c:v>40763</c:v>
                </c:pt>
                <c:pt idx="332">
                  <c:v>40764</c:v>
                </c:pt>
                <c:pt idx="333">
                  <c:v>40765</c:v>
                </c:pt>
                <c:pt idx="334">
                  <c:v>40766</c:v>
                </c:pt>
                <c:pt idx="335">
                  <c:v>40767</c:v>
                </c:pt>
                <c:pt idx="336">
                  <c:v>40770</c:v>
                </c:pt>
                <c:pt idx="337">
                  <c:v>40771</c:v>
                </c:pt>
                <c:pt idx="338">
                  <c:v>40772</c:v>
                </c:pt>
                <c:pt idx="339">
                  <c:v>40773</c:v>
                </c:pt>
                <c:pt idx="340">
                  <c:v>40774</c:v>
                </c:pt>
                <c:pt idx="341">
                  <c:v>40777</c:v>
                </c:pt>
                <c:pt idx="342">
                  <c:v>40778</c:v>
                </c:pt>
                <c:pt idx="343">
                  <c:v>40779</c:v>
                </c:pt>
                <c:pt idx="344">
                  <c:v>40780</c:v>
                </c:pt>
                <c:pt idx="345">
                  <c:v>40781</c:v>
                </c:pt>
                <c:pt idx="346">
                  <c:v>40784</c:v>
                </c:pt>
                <c:pt idx="347">
                  <c:v>40785</c:v>
                </c:pt>
                <c:pt idx="348">
                  <c:v>40786</c:v>
                </c:pt>
                <c:pt idx="349">
                  <c:v>40787</c:v>
                </c:pt>
                <c:pt idx="350">
                  <c:v>40788</c:v>
                </c:pt>
                <c:pt idx="351">
                  <c:v>40791</c:v>
                </c:pt>
                <c:pt idx="352">
                  <c:v>40792</c:v>
                </c:pt>
                <c:pt idx="353">
                  <c:v>40793</c:v>
                </c:pt>
                <c:pt idx="354">
                  <c:v>40794</c:v>
                </c:pt>
                <c:pt idx="355">
                  <c:v>40795</c:v>
                </c:pt>
                <c:pt idx="356">
                  <c:v>40798</c:v>
                </c:pt>
                <c:pt idx="357">
                  <c:v>40799</c:v>
                </c:pt>
                <c:pt idx="358">
                  <c:v>40800</c:v>
                </c:pt>
                <c:pt idx="359">
                  <c:v>40801</c:v>
                </c:pt>
                <c:pt idx="360">
                  <c:v>40802</c:v>
                </c:pt>
                <c:pt idx="361">
                  <c:v>40805</c:v>
                </c:pt>
                <c:pt idx="362">
                  <c:v>40806</c:v>
                </c:pt>
                <c:pt idx="363">
                  <c:v>40807</c:v>
                </c:pt>
                <c:pt idx="364">
                  <c:v>40808</c:v>
                </c:pt>
                <c:pt idx="365">
                  <c:v>40809</c:v>
                </c:pt>
                <c:pt idx="366">
                  <c:v>40812</c:v>
                </c:pt>
                <c:pt idx="367">
                  <c:v>40813</c:v>
                </c:pt>
                <c:pt idx="368">
                  <c:v>40814</c:v>
                </c:pt>
                <c:pt idx="369">
                  <c:v>40815</c:v>
                </c:pt>
                <c:pt idx="370">
                  <c:v>40816</c:v>
                </c:pt>
                <c:pt idx="371">
                  <c:v>40819</c:v>
                </c:pt>
                <c:pt idx="372">
                  <c:v>40820</c:v>
                </c:pt>
                <c:pt idx="373">
                  <c:v>40821</c:v>
                </c:pt>
                <c:pt idx="374">
                  <c:v>40822</c:v>
                </c:pt>
                <c:pt idx="375">
                  <c:v>40823</c:v>
                </c:pt>
                <c:pt idx="376">
                  <c:v>40826</c:v>
                </c:pt>
                <c:pt idx="377">
                  <c:v>40827</c:v>
                </c:pt>
                <c:pt idx="378">
                  <c:v>40828</c:v>
                </c:pt>
                <c:pt idx="379">
                  <c:v>40829</c:v>
                </c:pt>
                <c:pt idx="380">
                  <c:v>40830</c:v>
                </c:pt>
                <c:pt idx="381">
                  <c:v>40833</c:v>
                </c:pt>
                <c:pt idx="382">
                  <c:v>40834</c:v>
                </c:pt>
                <c:pt idx="383">
                  <c:v>40835</c:v>
                </c:pt>
                <c:pt idx="384">
                  <c:v>40836</c:v>
                </c:pt>
                <c:pt idx="385">
                  <c:v>40837</c:v>
                </c:pt>
                <c:pt idx="386">
                  <c:v>40840</c:v>
                </c:pt>
                <c:pt idx="387">
                  <c:v>40841</c:v>
                </c:pt>
                <c:pt idx="388">
                  <c:v>40842</c:v>
                </c:pt>
                <c:pt idx="389">
                  <c:v>40843</c:v>
                </c:pt>
                <c:pt idx="390">
                  <c:v>40844</c:v>
                </c:pt>
                <c:pt idx="391">
                  <c:v>40847</c:v>
                </c:pt>
                <c:pt idx="392">
                  <c:v>40848</c:v>
                </c:pt>
                <c:pt idx="393">
                  <c:v>40849</c:v>
                </c:pt>
                <c:pt idx="394">
                  <c:v>40850</c:v>
                </c:pt>
                <c:pt idx="395">
                  <c:v>40851</c:v>
                </c:pt>
                <c:pt idx="396">
                  <c:v>40854</c:v>
                </c:pt>
                <c:pt idx="397">
                  <c:v>40855</c:v>
                </c:pt>
                <c:pt idx="398">
                  <c:v>40856</c:v>
                </c:pt>
                <c:pt idx="399">
                  <c:v>40857</c:v>
                </c:pt>
                <c:pt idx="400">
                  <c:v>40858</c:v>
                </c:pt>
                <c:pt idx="401">
                  <c:v>40861</c:v>
                </c:pt>
                <c:pt idx="402">
                  <c:v>40862</c:v>
                </c:pt>
                <c:pt idx="403">
                  <c:v>40863</c:v>
                </c:pt>
                <c:pt idx="404">
                  <c:v>40864</c:v>
                </c:pt>
                <c:pt idx="405">
                  <c:v>40865</c:v>
                </c:pt>
                <c:pt idx="406">
                  <c:v>40868</c:v>
                </c:pt>
                <c:pt idx="407">
                  <c:v>40869</c:v>
                </c:pt>
                <c:pt idx="408">
                  <c:v>40870</c:v>
                </c:pt>
                <c:pt idx="409">
                  <c:v>40871</c:v>
                </c:pt>
                <c:pt idx="410">
                  <c:v>40872</c:v>
                </c:pt>
                <c:pt idx="411">
                  <c:v>40875</c:v>
                </c:pt>
                <c:pt idx="412">
                  <c:v>40876</c:v>
                </c:pt>
                <c:pt idx="413">
                  <c:v>40877</c:v>
                </c:pt>
                <c:pt idx="414">
                  <c:v>40878</c:v>
                </c:pt>
                <c:pt idx="415">
                  <c:v>40879</c:v>
                </c:pt>
                <c:pt idx="416">
                  <c:v>40882</c:v>
                </c:pt>
                <c:pt idx="417">
                  <c:v>40883</c:v>
                </c:pt>
                <c:pt idx="418">
                  <c:v>40884</c:v>
                </c:pt>
                <c:pt idx="419">
                  <c:v>40885</c:v>
                </c:pt>
                <c:pt idx="420">
                  <c:v>40886</c:v>
                </c:pt>
                <c:pt idx="421">
                  <c:v>40889</c:v>
                </c:pt>
                <c:pt idx="422">
                  <c:v>40890</c:v>
                </c:pt>
                <c:pt idx="423">
                  <c:v>40891</c:v>
                </c:pt>
                <c:pt idx="424">
                  <c:v>40892</c:v>
                </c:pt>
                <c:pt idx="425">
                  <c:v>40893</c:v>
                </c:pt>
                <c:pt idx="426">
                  <c:v>40896</c:v>
                </c:pt>
                <c:pt idx="427">
                  <c:v>40897</c:v>
                </c:pt>
                <c:pt idx="428">
                  <c:v>40898</c:v>
                </c:pt>
                <c:pt idx="429">
                  <c:v>40899</c:v>
                </c:pt>
                <c:pt idx="430">
                  <c:v>40900</c:v>
                </c:pt>
                <c:pt idx="431">
                  <c:v>40903</c:v>
                </c:pt>
                <c:pt idx="432">
                  <c:v>40904</c:v>
                </c:pt>
                <c:pt idx="433">
                  <c:v>40905</c:v>
                </c:pt>
                <c:pt idx="434">
                  <c:v>40906</c:v>
                </c:pt>
                <c:pt idx="435">
                  <c:v>40907</c:v>
                </c:pt>
                <c:pt idx="436">
                  <c:v>40910</c:v>
                </c:pt>
                <c:pt idx="437">
                  <c:v>40911</c:v>
                </c:pt>
                <c:pt idx="438">
                  <c:v>40912</c:v>
                </c:pt>
                <c:pt idx="439">
                  <c:v>40913</c:v>
                </c:pt>
                <c:pt idx="440">
                  <c:v>40914</c:v>
                </c:pt>
                <c:pt idx="441">
                  <c:v>40917</c:v>
                </c:pt>
                <c:pt idx="442">
                  <c:v>40918</c:v>
                </c:pt>
                <c:pt idx="443">
                  <c:v>40919</c:v>
                </c:pt>
                <c:pt idx="444">
                  <c:v>40920</c:v>
                </c:pt>
                <c:pt idx="445">
                  <c:v>40921</c:v>
                </c:pt>
                <c:pt idx="446">
                  <c:v>40924</c:v>
                </c:pt>
                <c:pt idx="447">
                  <c:v>40925</c:v>
                </c:pt>
                <c:pt idx="448">
                  <c:v>40926</c:v>
                </c:pt>
                <c:pt idx="449">
                  <c:v>40927</c:v>
                </c:pt>
                <c:pt idx="450">
                  <c:v>40928</c:v>
                </c:pt>
                <c:pt idx="451">
                  <c:v>40931</c:v>
                </c:pt>
                <c:pt idx="452">
                  <c:v>40932</c:v>
                </c:pt>
                <c:pt idx="453">
                  <c:v>40933</c:v>
                </c:pt>
                <c:pt idx="454">
                  <c:v>40934</c:v>
                </c:pt>
                <c:pt idx="455">
                  <c:v>40935</c:v>
                </c:pt>
                <c:pt idx="456">
                  <c:v>40938</c:v>
                </c:pt>
                <c:pt idx="457">
                  <c:v>40939</c:v>
                </c:pt>
                <c:pt idx="458">
                  <c:v>40940</c:v>
                </c:pt>
                <c:pt idx="459">
                  <c:v>40941</c:v>
                </c:pt>
                <c:pt idx="460">
                  <c:v>40942</c:v>
                </c:pt>
                <c:pt idx="461">
                  <c:v>40945</c:v>
                </c:pt>
                <c:pt idx="462">
                  <c:v>40946</c:v>
                </c:pt>
                <c:pt idx="463">
                  <c:v>40947</c:v>
                </c:pt>
                <c:pt idx="464">
                  <c:v>40948</c:v>
                </c:pt>
                <c:pt idx="465">
                  <c:v>40949</c:v>
                </c:pt>
                <c:pt idx="466">
                  <c:v>40952</c:v>
                </c:pt>
                <c:pt idx="467">
                  <c:v>40953</c:v>
                </c:pt>
                <c:pt idx="468">
                  <c:v>40954</c:v>
                </c:pt>
                <c:pt idx="469">
                  <c:v>40955</c:v>
                </c:pt>
                <c:pt idx="470">
                  <c:v>40956</c:v>
                </c:pt>
                <c:pt idx="471">
                  <c:v>40959</c:v>
                </c:pt>
                <c:pt idx="472">
                  <c:v>40960</c:v>
                </c:pt>
                <c:pt idx="473">
                  <c:v>40961</c:v>
                </c:pt>
                <c:pt idx="474">
                  <c:v>40962</c:v>
                </c:pt>
                <c:pt idx="475">
                  <c:v>40963</c:v>
                </c:pt>
                <c:pt idx="476">
                  <c:v>40966</c:v>
                </c:pt>
                <c:pt idx="477">
                  <c:v>40967</c:v>
                </c:pt>
                <c:pt idx="478">
                  <c:v>40968</c:v>
                </c:pt>
                <c:pt idx="479">
                  <c:v>40969</c:v>
                </c:pt>
                <c:pt idx="480">
                  <c:v>40970</c:v>
                </c:pt>
                <c:pt idx="481">
                  <c:v>40973</c:v>
                </c:pt>
                <c:pt idx="482">
                  <c:v>40974</c:v>
                </c:pt>
                <c:pt idx="483">
                  <c:v>40975</c:v>
                </c:pt>
                <c:pt idx="484">
                  <c:v>40976</c:v>
                </c:pt>
                <c:pt idx="485">
                  <c:v>40977</c:v>
                </c:pt>
                <c:pt idx="486">
                  <c:v>40980</c:v>
                </c:pt>
                <c:pt idx="487">
                  <c:v>40981</c:v>
                </c:pt>
                <c:pt idx="488">
                  <c:v>40982</c:v>
                </c:pt>
                <c:pt idx="489">
                  <c:v>40983</c:v>
                </c:pt>
                <c:pt idx="490">
                  <c:v>40984</c:v>
                </c:pt>
                <c:pt idx="491">
                  <c:v>40987</c:v>
                </c:pt>
                <c:pt idx="492">
                  <c:v>40988</c:v>
                </c:pt>
                <c:pt idx="493">
                  <c:v>40989</c:v>
                </c:pt>
                <c:pt idx="494">
                  <c:v>40990</c:v>
                </c:pt>
                <c:pt idx="495">
                  <c:v>40991</c:v>
                </c:pt>
                <c:pt idx="496">
                  <c:v>40994</c:v>
                </c:pt>
                <c:pt idx="497">
                  <c:v>40995</c:v>
                </c:pt>
                <c:pt idx="498">
                  <c:v>40996</c:v>
                </c:pt>
                <c:pt idx="499">
                  <c:v>40997</c:v>
                </c:pt>
                <c:pt idx="500">
                  <c:v>40998</c:v>
                </c:pt>
                <c:pt idx="501">
                  <c:v>41001</c:v>
                </c:pt>
                <c:pt idx="502">
                  <c:v>41002</c:v>
                </c:pt>
                <c:pt idx="503">
                  <c:v>41003</c:v>
                </c:pt>
                <c:pt idx="504">
                  <c:v>41004</c:v>
                </c:pt>
                <c:pt idx="505">
                  <c:v>41005</c:v>
                </c:pt>
                <c:pt idx="506">
                  <c:v>41008</c:v>
                </c:pt>
                <c:pt idx="507">
                  <c:v>41009</c:v>
                </c:pt>
                <c:pt idx="508">
                  <c:v>41010</c:v>
                </c:pt>
                <c:pt idx="509">
                  <c:v>41011</c:v>
                </c:pt>
                <c:pt idx="510">
                  <c:v>41012</c:v>
                </c:pt>
                <c:pt idx="511">
                  <c:v>41015</c:v>
                </c:pt>
                <c:pt idx="512">
                  <c:v>41016</c:v>
                </c:pt>
                <c:pt idx="513">
                  <c:v>41017</c:v>
                </c:pt>
                <c:pt idx="514">
                  <c:v>41018</c:v>
                </c:pt>
                <c:pt idx="515">
                  <c:v>41019</c:v>
                </c:pt>
                <c:pt idx="516">
                  <c:v>41022</c:v>
                </c:pt>
                <c:pt idx="517">
                  <c:v>41023</c:v>
                </c:pt>
                <c:pt idx="518">
                  <c:v>41024</c:v>
                </c:pt>
                <c:pt idx="519">
                  <c:v>41025</c:v>
                </c:pt>
                <c:pt idx="520">
                  <c:v>41026</c:v>
                </c:pt>
                <c:pt idx="521">
                  <c:v>41029</c:v>
                </c:pt>
                <c:pt idx="522">
                  <c:v>41030</c:v>
                </c:pt>
                <c:pt idx="523">
                  <c:v>41031</c:v>
                </c:pt>
                <c:pt idx="524">
                  <c:v>41032</c:v>
                </c:pt>
                <c:pt idx="525">
                  <c:v>41033</c:v>
                </c:pt>
                <c:pt idx="526">
                  <c:v>41036</c:v>
                </c:pt>
                <c:pt idx="527">
                  <c:v>41037</c:v>
                </c:pt>
                <c:pt idx="528">
                  <c:v>41038</c:v>
                </c:pt>
                <c:pt idx="529">
                  <c:v>41039</c:v>
                </c:pt>
                <c:pt idx="530">
                  <c:v>41040</c:v>
                </c:pt>
                <c:pt idx="531">
                  <c:v>41043</c:v>
                </c:pt>
                <c:pt idx="532">
                  <c:v>41044</c:v>
                </c:pt>
                <c:pt idx="533">
                  <c:v>41045</c:v>
                </c:pt>
                <c:pt idx="534">
                  <c:v>41046</c:v>
                </c:pt>
                <c:pt idx="535">
                  <c:v>41047</c:v>
                </c:pt>
                <c:pt idx="536">
                  <c:v>41050</c:v>
                </c:pt>
                <c:pt idx="537">
                  <c:v>41051</c:v>
                </c:pt>
                <c:pt idx="538">
                  <c:v>41052</c:v>
                </c:pt>
                <c:pt idx="539">
                  <c:v>41053</c:v>
                </c:pt>
                <c:pt idx="540">
                  <c:v>41054</c:v>
                </c:pt>
                <c:pt idx="541">
                  <c:v>41057</c:v>
                </c:pt>
                <c:pt idx="542">
                  <c:v>41058</c:v>
                </c:pt>
                <c:pt idx="543">
                  <c:v>41059</c:v>
                </c:pt>
                <c:pt idx="544">
                  <c:v>41060</c:v>
                </c:pt>
                <c:pt idx="545">
                  <c:v>41061</c:v>
                </c:pt>
                <c:pt idx="546">
                  <c:v>41064</c:v>
                </c:pt>
                <c:pt idx="547">
                  <c:v>41065</c:v>
                </c:pt>
                <c:pt idx="548">
                  <c:v>41066</c:v>
                </c:pt>
                <c:pt idx="549">
                  <c:v>41067</c:v>
                </c:pt>
                <c:pt idx="550">
                  <c:v>41068</c:v>
                </c:pt>
                <c:pt idx="551">
                  <c:v>41071</c:v>
                </c:pt>
                <c:pt idx="552">
                  <c:v>41072</c:v>
                </c:pt>
                <c:pt idx="553">
                  <c:v>41073</c:v>
                </c:pt>
                <c:pt idx="554">
                  <c:v>41074</c:v>
                </c:pt>
                <c:pt idx="555">
                  <c:v>41075</c:v>
                </c:pt>
                <c:pt idx="556">
                  <c:v>41078</c:v>
                </c:pt>
                <c:pt idx="557">
                  <c:v>41079</c:v>
                </c:pt>
                <c:pt idx="558">
                  <c:v>41080</c:v>
                </c:pt>
                <c:pt idx="559">
                  <c:v>41081</c:v>
                </c:pt>
                <c:pt idx="560">
                  <c:v>41082</c:v>
                </c:pt>
                <c:pt idx="561">
                  <c:v>41085</c:v>
                </c:pt>
                <c:pt idx="562">
                  <c:v>41086</c:v>
                </c:pt>
                <c:pt idx="563">
                  <c:v>41087</c:v>
                </c:pt>
                <c:pt idx="564">
                  <c:v>41088</c:v>
                </c:pt>
                <c:pt idx="565">
                  <c:v>41089</c:v>
                </c:pt>
                <c:pt idx="566">
                  <c:v>41092</c:v>
                </c:pt>
                <c:pt idx="567">
                  <c:v>41093</c:v>
                </c:pt>
                <c:pt idx="568">
                  <c:v>41094</c:v>
                </c:pt>
                <c:pt idx="569">
                  <c:v>41095</c:v>
                </c:pt>
                <c:pt idx="570">
                  <c:v>41096</c:v>
                </c:pt>
                <c:pt idx="571">
                  <c:v>41099</c:v>
                </c:pt>
                <c:pt idx="572">
                  <c:v>41100</c:v>
                </c:pt>
                <c:pt idx="573">
                  <c:v>41101</c:v>
                </c:pt>
                <c:pt idx="574">
                  <c:v>41102</c:v>
                </c:pt>
                <c:pt idx="575">
                  <c:v>41103</c:v>
                </c:pt>
                <c:pt idx="576">
                  <c:v>41106</c:v>
                </c:pt>
                <c:pt idx="577">
                  <c:v>41107</c:v>
                </c:pt>
                <c:pt idx="578">
                  <c:v>41108</c:v>
                </c:pt>
                <c:pt idx="579">
                  <c:v>41109</c:v>
                </c:pt>
                <c:pt idx="580">
                  <c:v>41110</c:v>
                </c:pt>
                <c:pt idx="581">
                  <c:v>41113</c:v>
                </c:pt>
                <c:pt idx="582">
                  <c:v>41114</c:v>
                </c:pt>
                <c:pt idx="583">
                  <c:v>41115</c:v>
                </c:pt>
                <c:pt idx="584">
                  <c:v>41116</c:v>
                </c:pt>
                <c:pt idx="585">
                  <c:v>41117</c:v>
                </c:pt>
                <c:pt idx="586">
                  <c:v>41120</c:v>
                </c:pt>
                <c:pt idx="587">
                  <c:v>41121</c:v>
                </c:pt>
                <c:pt idx="588">
                  <c:v>41122</c:v>
                </c:pt>
                <c:pt idx="589">
                  <c:v>41123</c:v>
                </c:pt>
                <c:pt idx="590">
                  <c:v>41124</c:v>
                </c:pt>
                <c:pt idx="591">
                  <c:v>41127</c:v>
                </c:pt>
                <c:pt idx="592">
                  <c:v>41128</c:v>
                </c:pt>
                <c:pt idx="593">
                  <c:v>41129</c:v>
                </c:pt>
                <c:pt idx="594">
                  <c:v>41130</c:v>
                </c:pt>
                <c:pt idx="595">
                  <c:v>41131</c:v>
                </c:pt>
                <c:pt idx="596">
                  <c:v>41134</c:v>
                </c:pt>
                <c:pt idx="597">
                  <c:v>41135</c:v>
                </c:pt>
                <c:pt idx="598">
                  <c:v>41136</c:v>
                </c:pt>
                <c:pt idx="599">
                  <c:v>41137</c:v>
                </c:pt>
                <c:pt idx="600">
                  <c:v>41138</c:v>
                </c:pt>
                <c:pt idx="601">
                  <c:v>41141</c:v>
                </c:pt>
                <c:pt idx="602">
                  <c:v>41142</c:v>
                </c:pt>
                <c:pt idx="603">
                  <c:v>41143</c:v>
                </c:pt>
                <c:pt idx="604">
                  <c:v>41144</c:v>
                </c:pt>
                <c:pt idx="605">
                  <c:v>41145</c:v>
                </c:pt>
                <c:pt idx="606">
                  <c:v>41148</c:v>
                </c:pt>
                <c:pt idx="607">
                  <c:v>41149</c:v>
                </c:pt>
                <c:pt idx="608">
                  <c:v>41150</c:v>
                </c:pt>
                <c:pt idx="609">
                  <c:v>41151</c:v>
                </c:pt>
                <c:pt idx="610">
                  <c:v>41152</c:v>
                </c:pt>
                <c:pt idx="611">
                  <c:v>41155</c:v>
                </c:pt>
                <c:pt idx="612">
                  <c:v>41156</c:v>
                </c:pt>
                <c:pt idx="613">
                  <c:v>41157</c:v>
                </c:pt>
                <c:pt idx="614">
                  <c:v>41158</c:v>
                </c:pt>
                <c:pt idx="615">
                  <c:v>41159</c:v>
                </c:pt>
                <c:pt idx="616">
                  <c:v>41162</c:v>
                </c:pt>
                <c:pt idx="617">
                  <c:v>41163</c:v>
                </c:pt>
                <c:pt idx="618">
                  <c:v>41164</c:v>
                </c:pt>
                <c:pt idx="619">
                  <c:v>41165</c:v>
                </c:pt>
                <c:pt idx="620">
                  <c:v>41166</c:v>
                </c:pt>
                <c:pt idx="621">
                  <c:v>41169</c:v>
                </c:pt>
                <c:pt idx="622">
                  <c:v>41170</c:v>
                </c:pt>
                <c:pt idx="623">
                  <c:v>41171</c:v>
                </c:pt>
                <c:pt idx="624">
                  <c:v>41172</c:v>
                </c:pt>
                <c:pt idx="625">
                  <c:v>41173</c:v>
                </c:pt>
                <c:pt idx="626">
                  <c:v>41176</c:v>
                </c:pt>
                <c:pt idx="627">
                  <c:v>41177</c:v>
                </c:pt>
                <c:pt idx="628">
                  <c:v>41178</c:v>
                </c:pt>
                <c:pt idx="629">
                  <c:v>41179</c:v>
                </c:pt>
                <c:pt idx="630">
                  <c:v>41180</c:v>
                </c:pt>
                <c:pt idx="631">
                  <c:v>41183</c:v>
                </c:pt>
                <c:pt idx="632">
                  <c:v>41184</c:v>
                </c:pt>
                <c:pt idx="633">
                  <c:v>41185</c:v>
                </c:pt>
                <c:pt idx="634">
                  <c:v>41186</c:v>
                </c:pt>
                <c:pt idx="635">
                  <c:v>41187</c:v>
                </c:pt>
                <c:pt idx="636">
                  <c:v>41190</c:v>
                </c:pt>
                <c:pt idx="637">
                  <c:v>41191</c:v>
                </c:pt>
                <c:pt idx="638">
                  <c:v>41192</c:v>
                </c:pt>
                <c:pt idx="639">
                  <c:v>41193</c:v>
                </c:pt>
                <c:pt idx="640">
                  <c:v>41194</c:v>
                </c:pt>
                <c:pt idx="641">
                  <c:v>41197</c:v>
                </c:pt>
                <c:pt idx="642">
                  <c:v>41198</c:v>
                </c:pt>
                <c:pt idx="643">
                  <c:v>41199</c:v>
                </c:pt>
                <c:pt idx="644">
                  <c:v>41200</c:v>
                </c:pt>
                <c:pt idx="645">
                  <c:v>41201</c:v>
                </c:pt>
                <c:pt idx="646">
                  <c:v>41204</c:v>
                </c:pt>
                <c:pt idx="647">
                  <c:v>41205</c:v>
                </c:pt>
                <c:pt idx="648">
                  <c:v>41206</c:v>
                </c:pt>
                <c:pt idx="649">
                  <c:v>41207</c:v>
                </c:pt>
                <c:pt idx="650">
                  <c:v>41208</c:v>
                </c:pt>
                <c:pt idx="651">
                  <c:v>41211</c:v>
                </c:pt>
                <c:pt idx="652">
                  <c:v>41212</c:v>
                </c:pt>
                <c:pt idx="653">
                  <c:v>41213</c:v>
                </c:pt>
                <c:pt idx="654">
                  <c:v>41214</c:v>
                </c:pt>
                <c:pt idx="655">
                  <c:v>41215</c:v>
                </c:pt>
                <c:pt idx="656">
                  <c:v>41218</c:v>
                </c:pt>
                <c:pt idx="657">
                  <c:v>41219</c:v>
                </c:pt>
                <c:pt idx="658">
                  <c:v>41220</c:v>
                </c:pt>
                <c:pt idx="659">
                  <c:v>41221</c:v>
                </c:pt>
                <c:pt idx="660">
                  <c:v>41222</c:v>
                </c:pt>
                <c:pt idx="661">
                  <c:v>41225</c:v>
                </c:pt>
                <c:pt idx="662">
                  <c:v>41226</c:v>
                </c:pt>
                <c:pt idx="663">
                  <c:v>41227</c:v>
                </c:pt>
                <c:pt idx="664">
                  <c:v>41228</c:v>
                </c:pt>
                <c:pt idx="665">
                  <c:v>41229</c:v>
                </c:pt>
                <c:pt idx="666">
                  <c:v>41232</c:v>
                </c:pt>
                <c:pt idx="667">
                  <c:v>41233</c:v>
                </c:pt>
                <c:pt idx="668">
                  <c:v>41234</c:v>
                </c:pt>
                <c:pt idx="669">
                  <c:v>41235</c:v>
                </c:pt>
                <c:pt idx="670">
                  <c:v>41236</c:v>
                </c:pt>
                <c:pt idx="671">
                  <c:v>41239</c:v>
                </c:pt>
                <c:pt idx="672">
                  <c:v>41240</c:v>
                </c:pt>
                <c:pt idx="673">
                  <c:v>41241</c:v>
                </c:pt>
                <c:pt idx="674">
                  <c:v>41242</c:v>
                </c:pt>
                <c:pt idx="675">
                  <c:v>41243</c:v>
                </c:pt>
                <c:pt idx="676">
                  <c:v>41246</c:v>
                </c:pt>
                <c:pt idx="677">
                  <c:v>41247</c:v>
                </c:pt>
                <c:pt idx="678">
                  <c:v>41248</c:v>
                </c:pt>
                <c:pt idx="679">
                  <c:v>41249</c:v>
                </c:pt>
                <c:pt idx="680">
                  <c:v>41250</c:v>
                </c:pt>
                <c:pt idx="681">
                  <c:v>41253</c:v>
                </c:pt>
                <c:pt idx="682">
                  <c:v>41254</c:v>
                </c:pt>
                <c:pt idx="683">
                  <c:v>41255</c:v>
                </c:pt>
                <c:pt idx="684">
                  <c:v>41256</c:v>
                </c:pt>
                <c:pt idx="685">
                  <c:v>41257</c:v>
                </c:pt>
                <c:pt idx="686">
                  <c:v>41260</c:v>
                </c:pt>
                <c:pt idx="687">
                  <c:v>41261</c:v>
                </c:pt>
                <c:pt idx="688">
                  <c:v>41262</c:v>
                </c:pt>
                <c:pt idx="689">
                  <c:v>41263</c:v>
                </c:pt>
                <c:pt idx="690">
                  <c:v>41264</c:v>
                </c:pt>
                <c:pt idx="691">
                  <c:v>41267</c:v>
                </c:pt>
                <c:pt idx="692">
                  <c:v>41268</c:v>
                </c:pt>
                <c:pt idx="693">
                  <c:v>41269</c:v>
                </c:pt>
                <c:pt idx="694">
                  <c:v>41270</c:v>
                </c:pt>
                <c:pt idx="695">
                  <c:v>41271</c:v>
                </c:pt>
                <c:pt idx="696">
                  <c:v>41274</c:v>
                </c:pt>
                <c:pt idx="697">
                  <c:v>41275</c:v>
                </c:pt>
                <c:pt idx="698">
                  <c:v>41276</c:v>
                </c:pt>
                <c:pt idx="699">
                  <c:v>41277</c:v>
                </c:pt>
                <c:pt idx="700">
                  <c:v>41278</c:v>
                </c:pt>
                <c:pt idx="701">
                  <c:v>41281</c:v>
                </c:pt>
                <c:pt idx="702">
                  <c:v>41282</c:v>
                </c:pt>
                <c:pt idx="703">
                  <c:v>41283</c:v>
                </c:pt>
                <c:pt idx="704">
                  <c:v>41284</c:v>
                </c:pt>
                <c:pt idx="705">
                  <c:v>41285</c:v>
                </c:pt>
                <c:pt idx="706">
                  <c:v>41288</c:v>
                </c:pt>
                <c:pt idx="707">
                  <c:v>41289</c:v>
                </c:pt>
                <c:pt idx="708">
                  <c:v>41290</c:v>
                </c:pt>
                <c:pt idx="709">
                  <c:v>41291</c:v>
                </c:pt>
                <c:pt idx="710">
                  <c:v>41292</c:v>
                </c:pt>
                <c:pt idx="711">
                  <c:v>41295</c:v>
                </c:pt>
                <c:pt idx="712">
                  <c:v>41296</c:v>
                </c:pt>
                <c:pt idx="713">
                  <c:v>41297</c:v>
                </c:pt>
                <c:pt idx="714">
                  <c:v>41298</c:v>
                </c:pt>
                <c:pt idx="715">
                  <c:v>41299</c:v>
                </c:pt>
                <c:pt idx="716">
                  <c:v>41302</c:v>
                </c:pt>
                <c:pt idx="717">
                  <c:v>41303</c:v>
                </c:pt>
                <c:pt idx="718">
                  <c:v>41304</c:v>
                </c:pt>
                <c:pt idx="719">
                  <c:v>41305</c:v>
                </c:pt>
                <c:pt idx="720">
                  <c:v>41306</c:v>
                </c:pt>
                <c:pt idx="721">
                  <c:v>41309</c:v>
                </c:pt>
                <c:pt idx="722">
                  <c:v>41310</c:v>
                </c:pt>
                <c:pt idx="723">
                  <c:v>41311</c:v>
                </c:pt>
                <c:pt idx="724">
                  <c:v>41312</c:v>
                </c:pt>
                <c:pt idx="725">
                  <c:v>41313</c:v>
                </c:pt>
                <c:pt idx="726">
                  <c:v>41316</c:v>
                </c:pt>
                <c:pt idx="727">
                  <c:v>41317</c:v>
                </c:pt>
                <c:pt idx="728">
                  <c:v>41318</c:v>
                </c:pt>
                <c:pt idx="729">
                  <c:v>41319</c:v>
                </c:pt>
                <c:pt idx="730">
                  <c:v>41320</c:v>
                </c:pt>
                <c:pt idx="731">
                  <c:v>41323</c:v>
                </c:pt>
                <c:pt idx="732">
                  <c:v>41324</c:v>
                </c:pt>
                <c:pt idx="733">
                  <c:v>41325</c:v>
                </c:pt>
                <c:pt idx="734">
                  <c:v>41326</c:v>
                </c:pt>
                <c:pt idx="735">
                  <c:v>41327</c:v>
                </c:pt>
                <c:pt idx="736">
                  <c:v>41330</c:v>
                </c:pt>
                <c:pt idx="737">
                  <c:v>41331</c:v>
                </c:pt>
                <c:pt idx="738">
                  <c:v>41332</c:v>
                </c:pt>
                <c:pt idx="739">
                  <c:v>41333</c:v>
                </c:pt>
                <c:pt idx="740">
                  <c:v>41334</c:v>
                </c:pt>
                <c:pt idx="741">
                  <c:v>41337</c:v>
                </c:pt>
                <c:pt idx="742">
                  <c:v>41338</c:v>
                </c:pt>
                <c:pt idx="743">
                  <c:v>41339</c:v>
                </c:pt>
                <c:pt idx="744">
                  <c:v>41340</c:v>
                </c:pt>
                <c:pt idx="745">
                  <c:v>41341</c:v>
                </c:pt>
                <c:pt idx="746">
                  <c:v>41344</c:v>
                </c:pt>
                <c:pt idx="747">
                  <c:v>41345</c:v>
                </c:pt>
                <c:pt idx="748">
                  <c:v>41346</c:v>
                </c:pt>
                <c:pt idx="749">
                  <c:v>41347</c:v>
                </c:pt>
                <c:pt idx="750">
                  <c:v>41348</c:v>
                </c:pt>
                <c:pt idx="751">
                  <c:v>41351</c:v>
                </c:pt>
                <c:pt idx="752">
                  <c:v>41352</c:v>
                </c:pt>
                <c:pt idx="753">
                  <c:v>41353</c:v>
                </c:pt>
                <c:pt idx="754">
                  <c:v>41354</c:v>
                </c:pt>
                <c:pt idx="755">
                  <c:v>41355</c:v>
                </c:pt>
                <c:pt idx="756">
                  <c:v>41358</c:v>
                </c:pt>
                <c:pt idx="757">
                  <c:v>41359</c:v>
                </c:pt>
                <c:pt idx="758">
                  <c:v>41360</c:v>
                </c:pt>
                <c:pt idx="759">
                  <c:v>41361</c:v>
                </c:pt>
                <c:pt idx="760">
                  <c:v>41362</c:v>
                </c:pt>
                <c:pt idx="761">
                  <c:v>41365</c:v>
                </c:pt>
                <c:pt idx="762">
                  <c:v>41366</c:v>
                </c:pt>
                <c:pt idx="763">
                  <c:v>41367</c:v>
                </c:pt>
                <c:pt idx="764">
                  <c:v>41368</c:v>
                </c:pt>
                <c:pt idx="765">
                  <c:v>41369</c:v>
                </c:pt>
                <c:pt idx="766">
                  <c:v>41372</c:v>
                </c:pt>
                <c:pt idx="767">
                  <c:v>41373</c:v>
                </c:pt>
                <c:pt idx="768">
                  <c:v>41374</c:v>
                </c:pt>
                <c:pt idx="769">
                  <c:v>41375</c:v>
                </c:pt>
                <c:pt idx="770">
                  <c:v>41376</c:v>
                </c:pt>
                <c:pt idx="771">
                  <c:v>41379</c:v>
                </c:pt>
                <c:pt idx="772">
                  <c:v>41380</c:v>
                </c:pt>
                <c:pt idx="773">
                  <c:v>41381</c:v>
                </c:pt>
                <c:pt idx="774">
                  <c:v>41382</c:v>
                </c:pt>
                <c:pt idx="775">
                  <c:v>41383</c:v>
                </c:pt>
                <c:pt idx="776">
                  <c:v>41386</c:v>
                </c:pt>
                <c:pt idx="777">
                  <c:v>41387</c:v>
                </c:pt>
                <c:pt idx="778">
                  <c:v>41388</c:v>
                </c:pt>
                <c:pt idx="779">
                  <c:v>41389</c:v>
                </c:pt>
                <c:pt idx="780">
                  <c:v>41390</c:v>
                </c:pt>
                <c:pt idx="781">
                  <c:v>41393</c:v>
                </c:pt>
                <c:pt idx="782">
                  <c:v>41394</c:v>
                </c:pt>
                <c:pt idx="783">
                  <c:v>41395</c:v>
                </c:pt>
                <c:pt idx="784">
                  <c:v>41396</c:v>
                </c:pt>
                <c:pt idx="785">
                  <c:v>41397</c:v>
                </c:pt>
                <c:pt idx="786">
                  <c:v>41400</c:v>
                </c:pt>
                <c:pt idx="787">
                  <c:v>41401</c:v>
                </c:pt>
                <c:pt idx="788">
                  <c:v>41402</c:v>
                </c:pt>
                <c:pt idx="789">
                  <c:v>41403</c:v>
                </c:pt>
                <c:pt idx="790">
                  <c:v>41404</c:v>
                </c:pt>
                <c:pt idx="791">
                  <c:v>41407</c:v>
                </c:pt>
                <c:pt idx="792">
                  <c:v>41408</c:v>
                </c:pt>
                <c:pt idx="793">
                  <c:v>41409</c:v>
                </c:pt>
                <c:pt idx="794">
                  <c:v>41410</c:v>
                </c:pt>
                <c:pt idx="795">
                  <c:v>41411</c:v>
                </c:pt>
                <c:pt idx="796">
                  <c:v>41414</c:v>
                </c:pt>
                <c:pt idx="797">
                  <c:v>41415</c:v>
                </c:pt>
                <c:pt idx="798">
                  <c:v>41416</c:v>
                </c:pt>
                <c:pt idx="799">
                  <c:v>41417</c:v>
                </c:pt>
                <c:pt idx="800">
                  <c:v>41418</c:v>
                </c:pt>
                <c:pt idx="801">
                  <c:v>41421</c:v>
                </c:pt>
                <c:pt idx="802">
                  <c:v>41422</c:v>
                </c:pt>
                <c:pt idx="803">
                  <c:v>41423</c:v>
                </c:pt>
                <c:pt idx="804">
                  <c:v>41424</c:v>
                </c:pt>
                <c:pt idx="805">
                  <c:v>41425</c:v>
                </c:pt>
                <c:pt idx="806">
                  <c:v>41428</c:v>
                </c:pt>
                <c:pt idx="807">
                  <c:v>41429</c:v>
                </c:pt>
                <c:pt idx="808">
                  <c:v>41430</c:v>
                </c:pt>
                <c:pt idx="809">
                  <c:v>41431</c:v>
                </c:pt>
                <c:pt idx="810">
                  <c:v>41432</c:v>
                </c:pt>
                <c:pt idx="811">
                  <c:v>41435</c:v>
                </c:pt>
                <c:pt idx="812">
                  <c:v>41436</c:v>
                </c:pt>
                <c:pt idx="813">
                  <c:v>41437</c:v>
                </c:pt>
                <c:pt idx="814">
                  <c:v>41438</c:v>
                </c:pt>
                <c:pt idx="815">
                  <c:v>41439</c:v>
                </c:pt>
                <c:pt idx="816">
                  <c:v>41442</c:v>
                </c:pt>
                <c:pt idx="817">
                  <c:v>41443</c:v>
                </c:pt>
                <c:pt idx="818">
                  <c:v>41444</c:v>
                </c:pt>
                <c:pt idx="819">
                  <c:v>41445</c:v>
                </c:pt>
                <c:pt idx="820">
                  <c:v>41446</c:v>
                </c:pt>
                <c:pt idx="821">
                  <c:v>41449</c:v>
                </c:pt>
                <c:pt idx="822">
                  <c:v>41450</c:v>
                </c:pt>
                <c:pt idx="823">
                  <c:v>41451</c:v>
                </c:pt>
                <c:pt idx="824">
                  <c:v>41452</c:v>
                </c:pt>
                <c:pt idx="825">
                  <c:v>41453</c:v>
                </c:pt>
                <c:pt idx="826">
                  <c:v>41456</c:v>
                </c:pt>
                <c:pt idx="827">
                  <c:v>41457</c:v>
                </c:pt>
                <c:pt idx="828">
                  <c:v>41458</c:v>
                </c:pt>
                <c:pt idx="829">
                  <c:v>41459</c:v>
                </c:pt>
                <c:pt idx="830">
                  <c:v>41460</c:v>
                </c:pt>
                <c:pt idx="831">
                  <c:v>41463</c:v>
                </c:pt>
                <c:pt idx="832">
                  <c:v>41464</c:v>
                </c:pt>
                <c:pt idx="833">
                  <c:v>41465</c:v>
                </c:pt>
                <c:pt idx="834">
                  <c:v>41466</c:v>
                </c:pt>
                <c:pt idx="835">
                  <c:v>41467</c:v>
                </c:pt>
                <c:pt idx="836">
                  <c:v>41470</c:v>
                </c:pt>
                <c:pt idx="837">
                  <c:v>41471</c:v>
                </c:pt>
                <c:pt idx="838">
                  <c:v>41472</c:v>
                </c:pt>
                <c:pt idx="839">
                  <c:v>41473</c:v>
                </c:pt>
                <c:pt idx="840">
                  <c:v>41474</c:v>
                </c:pt>
                <c:pt idx="841">
                  <c:v>41477</c:v>
                </c:pt>
                <c:pt idx="842">
                  <c:v>41478</c:v>
                </c:pt>
                <c:pt idx="843">
                  <c:v>41479</c:v>
                </c:pt>
                <c:pt idx="844">
                  <c:v>41480</c:v>
                </c:pt>
                <c:pt idx="845">
                  <c:v>41481</c:v>
                </c:pt>
                <c:pt idx="846">
                  <c:v>41484</c:v>
                </c:pt>
                <c:pt idx="847">
                  <c:v>41485</c:v>
                </c:pt>
                <c:pt idx="848">
                  <c:v>41486</c:v>
                </c:pt>
                <c:pt idx="849">
                  <c:v>41487</c:v>
                </c:pt>
                <c:pt idx="850">
                  <c:v>41488</c:v>
                </c:pt>
                <c:pt idx="851">
                  <c:v>41491</c:v>
                </c:pt>
                <c:pt idx="852">
                  <c:v>41492</c:v>
                </c:pt>
                <c:pt idx="853">
                  <c:v>41493</c:v>
                </c:pt>
                <c:pt idx="854">
                  <c:v>41494</c:v>
                </c:pt>
                <c:pt idx="855">
                  <c:v>41495</c:v>
                </c:pt>
                <c:pt idx="856">
                  <c:v>41498</c:v>
                </c:pt>
                <c:pt idx="857">
                  <c:v>41499</c:v>
                </c:pt>
                <c:pt idx="858">
                  <c:v>41500</c:v>
                </c:pt>
                <c:pt idx="859">
                  <c:v>41501</c:v>
                </c:pt>
                <c:pt idx="860">
                  <c:v>41502</c:v>
                </c:pt>
                <c:pt idx="861">
                  <c:v>41505</c:v>
                </c:pt>
                <c:pt idx="862">
                  <c:v>41506</c:v>
                </c:pt>
                <c:pt idx="863">
                  <c:v>41507</c:v>
                </c:pt>
                <c:pt idx="864">
                  <c:v>41508</c:v>
                </c:pt>
                <c:pt idx="865">
                  <c:v>41509</c:v>
                </c:pt>
                <c:pt idx="866">
                  <c:v>41512</c:v>
                </c:pt>
                <c:pt idx="867">
                  <c:v>41513</c:v>
                </c:pt>
                <c:pt idx="868">
                  <c:v>41514</c:v>
                </c:pt>
                <c:pt idx="869">
                  <c:v>41515</c:v>
                </c:pt>
                <c:pt idx="870">
                  <c:v>41516</c:v>
                </c:pt>
                <c:pt idx="871">
                  <c:v>41519</c:v>
                </c:pt>
                <c:pt idx="872">
                  <c:v>41520</c:v>
                </c:pt>
                <c:pt idx="873">
                  <c:v>41521</c:v>
                </c:pt>
                <c:pt idx="874">
                  <c:v>41522</c:v>
                </c:pt>
                <c:pt idx="875">
                  <c:v>41523</c:v>
                </c:pt>
                <c:pt idx="876">
                  <c:v>41526</c:v>
                </c:pt>
                <c:pt idx="877">
                  <c:v>41527</c:v>
                </c:pt>
                <c:pt idx="878">
                  <c:v>41528</c:v>
                </c:pt>
                <c:pt idx="879">
                  <c:v>41529</c:v>
                </c:pt>
                <c:pt idx="880">
                  <c:v>41530</c:v>
                </c:pt>
                <c:pt idx="881">
                  <c:v>41533</c:v>
                </c:pt>
                <c:pt idx="882">
                  <c:v>41534</c:v>
                </c:pt>
                <c:pt idx="883">
                  <c:v>41535</c:v>
                </c:pt>
                <c:pt idx="884">
                  <c:v>41536</c:v>
                </c:pt>
                <c:pt idx="885">
                  <c:v>41537</c:v>
                </c:pt>
                <c:pt idx="886">
                  <c:v>41540</c:v>
                </c:pt>
                <c:pt idx="887">
                  <c:v>41541</c:v>
                </c:pt>
                <c:pt idx="888">
                  <c:v>41542</c:v>
                </c:pt>
                <c:pt idx="889">
                  <c:v>41543</c:v>
                </c:pt>
                <c:pt idx="890">
                  <c:v>41544</c:v>
                </c:pt>
                <c:pt idx="891">
                  <c:v>41547</c:v>
                </c:pt>
                <c:pt idx="892">
                  <c:v>41548</c:v>
                </c:pt>
                <c:pt idx="893">
                  <c:v>41549</c:v>
                </c:pt>
                <c:pt idx="894">
                  <c:v>41550</c:v>
                </c:pt>
                <c:pt idx="895">
                  <c:v>41551</c:v>
                </c:pt>
                <c:pt idx="896">
                  <c:v>41554</c:v>
                </c:pt>
                <c:pt idx="897">
                  <c:v>41555</c:v>
                </c:pt>
                <c:pt idx="898">
                  <c:v>41556</c:v>
                </c:pt>
                <c:pt idx="899">
                  <c:v>41557</c:v>
                </c:pt>
                <c:pt idx="900">
                  <c:v>41558</c:v>
                </c:pt>
                <c:pt idx="901">
                  <c:v>41561</c:v>
                </c:pt>
                <c:pt idx="902">
                  <c:v>41562</c:v>
                </c:pt>
                <c:pt idx="903">
                  <c:v>41563</c:v>
                </c:pt>
                <c:pt idx="904">
                  <c:v>41564</c:v>
                </c:pt>
                <c:pt idx="905">
                  <c:v>41565</c:v>
                </c:pt>
                <c:pt idx="906">
                  <c:v>41568</c:v>
                </c:pt>
                <c:pt idx="907">
                  <c:v>41569</c:v>
                </c:pt>
                <c:pt idx="908">
                  <c:v>41570</c:v>
                </c:pt>
                <c:pt idx="909">
                  <c:v>41571</c:v>
                </c:pt>
                <c:pt idx="910">
                  <c:v>41572</c:v>
                </c:pt>
                <c:pt idx="911">
                  <c:v>41575</c:v>
                </c:pt>
                <c:pt idx="912">
                  <c:v>41576</c:v>
                </c:pt>
                <c:pt idx="913">
                  <c:v>41577</c:v>
                </c:pt>
                <c:pt idx="914">
                  <c:v>41578</c:v>
                </c:pt>
                <c:pt idx="915">
                  <c:v>41579</c:v>
                </c:pt>
                <c:pt idx="916">
                  <c:v>41582</c:v>
                </c:pt>
                <c:pt idx="917">
                  <c:v>41583</c:v>
                </c:pt>
                <c:pt idx="918">
                  <c:v>41584</c:v>
                </c:pt>
                <c:pt idx="919">
                  <c:v>41585</c:v>
                </c:pt>
                <c:pt idx="920">
                  <c:v>41586</c:v>
                </c:pt>
                <c:pt idx="921">
                  <c:v>41589</c:v>
                </c:pt>
                <c:pt idx="922">
                  <c:v>41590</c:v>
                </c:pt>
                <c:pt idx="923">
                  <c:v>41591</c:v>
                </c:pt>
                <c:pt idx="924">
                  <c:v>41592</c:v>
                </c:pt>
                <c:pt idx="925">
                  <c:v>41593</c:v>
                </c:pt>
                <c:pt idx="926">
                  <c:v>41596</c:v>
                </c:pt>
                <c:pt idx="927">
                  <c:v>41597</c:v>
                </c:pt>
                <c:pt idx="928">
                  <c:v>41598</c:v>
                </c:pt>
                <c:pt idx="929">
                  <c:v>41599</c:v>
                </c:pt>
                <c:pt idx="930">
                  <c:v>41600</c:v>
                </c:pt>
                <c:pt idx="931">
                  <c:v>41603</c:v>
                </c:pt>
                <c:pt idx="932">
                  <c:v>41604</c:v>
                </c:pt>
                <c:pt idx="933">
                  <c:v>41605</c:v>
                </c:pt>
                <c:pt idx="934">
                  <c:v>41606</c:v>
                </c:pt>
                <c:pt idx="935">
                  <c:v>41607</c:v>
                </c:pt>
                <c:pt idx="936">
                  <c:v>41610</c:v>
                </c:pt>
                <c:pt idx="937">
                  <c:v>41611</c:v>
                </c:pt>
                <c:pt idx="938">
                  <c:v>41612</c:v>
                </c:pt>
                <c:pt idx="939">
                  <c:v>41613</c:v>
                </c:pt>
                <c:pt idx="940">
                  <c:v>41614</c:v>
                </c:pt>
                <c:pt idx="941">
                  <c:v>41617</c:v>
                </c:pt>
                <c:pt idx="942">
                  <c:v>41618</c:v>
                </c:pt>
                <c:pt idx="943">
                  <c:v>41619</c:v>
                </c:pt>
                <c:pt idx="944">
                  <c:v>41620</c:v>
                </c:pt>
                <c:pt idx="945">
                  <c:v>41621</c:v>
                </c:pt>
                <c:pt idx="946">
                  <c:v>41624</c:v>
                </c:pt>
                <c:pt idx="947">
                  <c:v>41625</c:v>
                </c:pt>
                <c:pt idx="948">
                  <c:v>41626</c:v>
                </c:pt>
                <c:pt idx="949">
                  <c:v>41627</c:v>
                </c:pt>
                <c:pt idx="950">
                  <c:v>41628</c:v>
                </c:pt>
                <c:pt idx="951">
                  <c:v>41631</c:v>
                </c:pt>
                <c:pt idx="952">
                  <c:v>41632</c:v>
                </c:pt>
                <c:pt idx="953">
                  <c:v>41633</c:v>
                </c:pt>
                <c:pt idx="954">
                  <c:v>41634</c:v>
                </c:pt>
                <c:pt idx="955">
                  <c:v>41635</c:v>
                </c:pt>
                <c:pt idx="956">
                  <c:v>41638</c:v>
                </c:pt>
                <c:pt idx="957">
                  <c:v>41639</c:v>
                </c:pt>
                <c:pt idx="958">
                  <c:v>41640</c:v>
                </c:pt>
                <c:pt idx="959">
                  <c:v>41641</c:v>
                </c:pt>
                <c:pt idx="960">
                  <c:v>41642</c:v>
                </c:pt>
                <c:pt idx="961">
                  <c:v>41645</c:v>
                </c:pt>
                <c:pt idx="962">
                  <c:v>41646</c:v>
                </c:pt>
                <c:pt idx="963">
                  <c:v>41647</c:v>
                </c:pt>
                <c:pt idx="964">
                  <c:v>41648</c:v>
                </c:pt>
                <c:pt idx="965">
                  <c:v>41649</c:v>
                </c:pt>
                <c:pt idx="966">
                  <c:v>41652</c:v>
                </c:pt>
                <c:pt idx="967">
                  <c:v>41653</c:v>
                </c:pt>
                <c:pt idx="968">
                  <c:v>41654</c:v>
                </c:pt>
                <c:pt idx="969">
                  <c:v>41655</c:v>
                </c:pt>
                <c:pt idx="970">
                  <c:v>41656</c:v>
                </c:pt>
                <c:pt idx="971">
                  <c:v>41659</c:v>
                </c:pt>
                <c:pt idx="972">
                  <c:v>41660</c:v>
                </c:pt>
                <c:pt idx="973">
                  <c:v>41661</c:v>
                </c:pt>
                <c:pt idx="974">
                  <c:v>41662</c:v>
                </c:pt>
                <c:pt idx="975">
                  <c:v>41663</c:v>
                </c:pt>
                <c:pt idx="976">
                  <c:v>41666</c:v>
                </c:pt>
                <c:pt idx="977">
                  <c:v>41667</c:v>
                </c:pt>
                <c:pt idx="978">
                  <c:v>41668</c:v>
                </c:pt>
                <c:pt idx="979">
                  <c:v>41669</c:v>
                </c:pt>
                <c:pt idx="980">
                  <c:v>41670</c:v>
                </c:pt>
                <c:pt idx="981">
                  <c:v>41673</c:v>
                </c:pt>
                <c:pt idx="982">
                  <c:v>41674</c:v>
                </c:pt>
                <c:pt idx="983">
                  <c:v>41675</c:v>
                </c:pt>
                <c:pt idx="984">
                  <c:v>41676</c:v>
                </c:pt>
                <c:pt idx="985">
                  <c:v>41677</c:v>
                </c:pt>
                <c:pt idx="986">
                  <c:v>41680</c:v>
                </c:pt>
                <c:pt idx="987">
                  <c:v>41681</c:v>
                </c:pt>
                <c:pt idx="988">
                  <c:v>41682</c:v>
                </c:pt>
                <c:pt idx="989">
                  <c:v>41683</c:v>
                </c:pt>
                <c:pt idx="990">
                  <c:v>41684</c:v>
                </c:pt>
                <c:pt idx="991">
                  <c:v>41687</c:v>
                </c:pt>
                <c:pt idx="992">
                  <c:v>41688</c:v>
                </c:pt>
                <c:pt idx="993">
                  <c:v>41689</c:v>
                </c:pt>
                <c:pt idx="994">
                  <c:v>41690</c:v>
                </c:pt>
                <c:pt idx="995">
                  <c:v>41691</c:v>
                </c:pt>
                <c:pt idx="996">
                  <c:v>41694</c:v>
                </c:pt>
                <c:pt idx="997">
                  <c:v>41695</c:v>
                </c:pt>
                <c:pt idx="998">
                  <c:v>41696</c:v>
                </c:pt>
                <c:pt idx="999">
                  <c:v>41697</c:v>
                </c:pt>
                <c:pt idx="1000">
                  <c:v>41698</c:v>
                </c:pt>
                <c:pt idx="1001">
                  <c:v>41701</c:v>
                </c:pt>
                <c:pt idx="1002">
                  <c:v>41702</c:v>
                </c:pt>
                <c:pt idx="1003">
                  <c:v>41703</c:v>
                </c:pt>
                <c:pt idx="1004">
                  <c:v>41704</c:v>
                </c:pt>
                <c:pt idx="1005">
                  <c:v>41705</c:v>
                </c:pt>
                <c:pt idx="1006">
                  <c:v>41708</c:v>
                </c:pt>
                <c:pt idx="1007">
                  <c:v>41709</c:v>
                </c:pt>
                <c:pt idx="1008">
                  <c:v>41710</c:v>
                </c:pt>
                <c:pt idx="1009">
                  <c:v>41711</c:v>
                </c:pt>
                <c:pt idx="1010">
                  <c:v>41712</c:v>
                </c:pt>
                <c:pt idx="1011">
                  <c:v>41715</c:v>
                </c:pt>
                <c:pt idx="1012">
                  <c:v>41716</c:v>
                </c:pt>
                <c:pt idx="1013">
                  <c:v>41717</c:v>
                </c:pt>
                <c:pt idx="1014">
                  <c:v>41718</c:v>
                </c:pt>
                <c:pt idx="1015">
                  <c:v>41719</c:v>
                </c:pt>
                <c:pt idx="1016">
                  <c:v>41722</c:v>
                </c:pt>
                <c:pt idx="1017">
                  <c:v>41723</c:v>
                </c:pt>
                <c:pt idx="1018">
                  <c:v>41724</c:v>
                </c:pt>
                <c:pt idx="1019">
                  <c:v>41725</c:v>
                </c:pt>
                <c:pt idx="1020">
                  <c:v>41726</c:v>
                </c:pt>
                <c:pt idx="1021">
                  <c:v>41729</c:v>
                </c:pt>
                <c:pt idx="1022">
                  <c:v>41730</c:v>
                </c:pt>
                <c:pt idx="1023">
                  <c:v>41731</c:v>
                </c:pt>
                <c:pt idx="1024">
                  <c:v>41732</c:v>
                </c:pt>
                <c:pt idx="1025">
                  <c:v>41733</c:v>
                </c:pt>
                <c:pt idx="1026">
                  <c:v>41736</c:v>
                </c:pt>
                <c:pt idx="1027">
                  <c:v>41737</c:v>
                </c:pt>
                <c:pt idx="1028">
                  <c:v>41738</c:v>
                </c:pt>
                <c:pt idx="1029">
                  <c:v>41739</c:v>
                </c:pt>
                <c:pt idx="1030">
                  <c:v>41740</c:v>
                </c:pt>
                <c:pt idx="1031">
                  <c:v>41743</c:v>
                </c:pt>
                <c:pt idx="1032">
                  <c:v>41744</c:v>
                </c:pt>
                <c:pt idx="1033">
                  <c:v>41745</c:v>
                </c:pt>
                <c:pt idx="1034">
                  <c:v>41746</c:v>
                </c:pt>
                <c:pt idx="1035">
                  <c:v>41747</c:v>
                </c:pt>
                <c:pt idx="1036">
                  <c:v>41750</c:v>
                </c:pt>
                <c:pt idx="1037">
                  <c:v>41751</c:v>
                </c:pt>
                <c:pt idx="1038">
                  <c:v>41752</c:v>
                </c:pt>
                <c:pt idx="1039">
                  <c:v>41753</c:v>
                </c:pt>
                <c:pt idx="1040">
                  <c:v>41754</c:v>
                </c:pt>
                <c:pt idx="1041">
                  <c:v>41757</c:v>
                </c:pt>
                <c:pt idx="1042">
                  <c:v>41758</c:v>
                </c:pt>
                <c:pt idx="1043">
                  <c:v>41759</c:v>
                </c:pt>
                <c:pt idx="1044">
                  <c:v>41760</c:v>
                </c:pt>
                <c:pt idx="1045">
                  <c:v>41761</c:v>
                </c:pt>
                <c:pt idx="1046">
                  <c:v>41764</c:v>
                </c:pt>
                <c:pt idx="1047">
                  <c:v>41765</c:v>
                </c:pt>
                <c:pt idx="1048">
                  <c:v>41766</c:v>
                </c:pt>
                <c:pt idx="1049">
                  <c:v>41767</c:v>
                </c:pt>
                <c:pt idx="1050">
                  <c:v>41768</c:v>
                </c:pt>
                <c:pt idx="1051">
                  <c:v>41771</c:v>
                </c:pt>
                <c:pt idx="1052">
                  <c:v>41772</c:v>
                </c:pt>
                <c:pt idx="1053">
                  <c:v>41773</c:v>
                </c:pt>
                <c:pt idx="1054">
                  <c:v>41774</c:v>
                </c:pt>
                <c:pt idx="1055">
                  <c:v>41775</c:v>
                </c:pt>
                <c:pt idx="1056">
                  <c:v>41778</c:v>
                </c:pt>
                <c:pt idx="1057">
                  <c:v>41779</c:v>
                </c:pt>
                <c:pt idx="1058">
                  <c:v>41780</c:v>
                </c:pt>
                <c:pt idx="1059">
                  <c:v>41781</c:v>
                </c:pt>
                <c:pt idx="1060">
                  <c:v>41782</c:v>
                </c:pt>
                <c:pt idx="1061">
                  <c:v>41785</c:v>
                </c:pt>
                <c:pt idx="1062">
                  <c:v>41786</c:v>
                </c:pt>
                <c:pt idx="1063">
                  <c:v>41787</c:v>
                </c:pt>
                <c:pt idx="1064">
                  <c:v>41788</c:v>
                </c:pt>
                <c:pt idx="1065">
                  <c:v>41789</c:v>
                </c:pt>
                <c:pt idx="1066">
                  <c:v>41792</c:v>
                </c:pt>
                <c:pt idx="1067">
                  <c:v>41793</c:v>
                </c:pt>
                <c:pt idx="1068">
                  <c:v>41794</c:v>
                </c:pt>
                <c:pt idx="1069">
                  <c:v>41795</c:v>
                </c:pt>
                <c:pt idx="1070">
                  <c:v>41796</c:v>
                </c:pt>
                <c:pt idx="1071">
                  <c:v>41799</c:v>
                </c:pt>
                <c:pt idx="1072">
                  <c:v>41800</c:v>
                </c:pt>
                <c:pt idx="1073">
                  <c:v>41801</c:v>
                </c:pt>
                <c:pt idx="1074">
                  <c:v>41802</c:v>
                </c:pt>
                <c:pt idx="1075">
                  <c:v>41803</c:v>
                </c:pt>
                <c:pt idx="1076">
                  <c:v>41806</c:v>
                </c:pt>
                <c:pt idx="1077">
                  <c:v>41807</c:v>
                </c:pt>
                <c:pt idx="1078">
                  <c:v>41808</c:v>
                </c:pt>
                <c:pt idx="1079">
                  <c:v>41809</c:v>
                </c:pt>
                <c:pt idx="1080">
                  <c:v>41810</c:v>
                </c:pt>
                <c:pt idx="1081">
                  <c:v>41813</c:v>
                </c:pt>
                <c:pt idx="1082">
                  <c:v>41814</c:v>
                </c:pt>
                <c:pt idx="1083">
                  <c:v>41815</c:v>
                </c:pt>
                <c:pt idx="1084">
                  <c:v>41816</c:v>
                </c:pt>
                <c:pt idx="1085">
                  <c:v>41817</c:v>
                </c:pt>
                <c:pt idx="1086">
                  <c:v>41820</c:v>
                </c:pt>
                <c:pt idx="1087">
                  <c:v>41821</c:v>
                </c:pt>
                <c:pt idx="1088">
                  <c:v>41822</c:v>
                </c:pt>
                <c:pt idx="1089">
                  <c:v>41823</c:v>
                </c:pt>
                <c:pt idx="1090">
                  <c:v>41824</c:v>
                </c:pt>
                <c:pt idx="1091">
                  <c:v>41827</c:v>
                </c:pt>
                <c:pt idx="1092">
                  <c:v>41828</c:v>
                </c:pt>
                <c:pt idx="1093">
                  <c:v>41829</c:v>
                </c:pt>
                <c:pt idx="1094">
                  <c:v>41830</c:v>
                </c:pt>
                <c:pt idx="1095">
                  <c:v>41831</c:v>
                </c:pt>
                <c:pt idx="1096">
                  <c:v>41834</c:v>
                </c:pt>
                <c:pt idx="1097">
                  <c:v>41835</c:v>
                </c:pt>
                <c:pt idx="1098">
                  <c:v>41836</c:v>
                </c:pt>
                <c:pt idx="1099">
                  <c:v>41837</c:v>
                </c:pt>
                <c:pt idx="1100">
                  <c:v>41838</c:v>
                </c:pt>
                <c:pt idx="1101">
                  <c:v>41841</c:v>
                </c:pt>
                <c:pt idx="1102">
                  <c:v>41842</c:v>
                </c:pt>
                <c:pt idx="1103">
                  <c:v>41843</c:v>
                </c:pt>
                <c:pt idx="1104">
                  <c:v>41844</c:v>
                </c:pt>
                <c:pt idx="1105">
                  <c:v>41845</c:v>
                </c:pt>
                <c:pt idx="1106">
                  <c:v>41848</c:v>
                </c:pt>
                <c:pt idx="1107">
                  <c:v>41849</c:v>
                </c:pt>
                <c:pt idx="1108">
                  <c:v>41850</c:v>
                </c:pt>
                <c:pt idx="1109">
                  <c:v>41851</c:v>
                </c:pt>
                <c:pt idx="1110">
                  <c:v>41852</c:v>
                </c:pt>
                <c:pt idx="1111">
                  <c:v>41855</c:v>
                </c:pt>
                <c:pt idx="1112">
                  <c:v>41856</c:v>
                </c:pt>
                <c:pt idx="1113">
                  <c:v>41857</c:v>
                </c:pt>
                <c:pt idx="1114">
                  <c:v>41858</c:v>
                </c:pt>
                <c:pt idx="1115">
                  <c:v>41859</c:v>
                </c:pt>
                <c:pt idx="1116">
                  <c:v>41862</c:v>
                </c:pt>
                <c:pt idx="1117">
                  <c:v>41863</c:v>
                </c:pt>
                <c:pt idx="1118">
                  <c:v>41864</c:v>
                </c:pt>
                <c:pt idx="1119">
                  <c:v>41865</c:v>
                </c:pt>
                <c:pt idx="1120">
                  <c:v>41866</c:v>
                </c:pt>
                <c:pt idx="1121">
                  <c:v>41869</c:v>
                </c:pt>
                <c:pt idx="1122">
                  <c:v>41870</c:v>
                </c:pt>
                <c:pt idx="1123">
                  <c:v>41871</c:v>
                </c:pt>
                <c:pt idx="1124">
                  <c:v>41872</c:v>
                </c:pt>
                <c:pt idx="1125">
                  <c:v>41873</c:v>
                </c:pt>
                <c:pt idx="1126">
                  <c:v>41876</c:v>
                </c:pt>
                <c:pt idx="1127">
                  <c:v>41877</c:v>
                </c:pt>
                <c:pt idx="1128">
                  <c:v>41878</c:v>
                </c:pt>
                <c:pt idx="1129">
                  <c:v>41879</c:v>
                </c:pt>
                <c:pt idx="1130">
                  <c:v>41880</c:v>
                </c:pt>
                <c:pt idx="1131">
                  <c:v>41883</c:v>
                </c:pt>
                <c:pt idx="1132">
                  <c:v>41884</c:v>
                </c:pt>
                <c:pt idx="1133">
                  <c:v>41885</c:v>
                </c:pt>
                <c:pt idx="1134">
                  <c:v>41886</c:v>
                </c:pt>
                <c:pt idx="1135">
                  <c:v>41887</c:v>
                </c:pt>
                <c:pt idx="1136">
                  <c:v>41890</c:v>
                </c:pt>
                <c:pt idx="1137">
                  <c:v>41891</c:v>
                </c:pt>
                <c:pt idx="1138">
                  <c:v>41892</c:v>
                </c:pt>
                <c:pt idx="1139">
                  <c:v>41893</c:v>
                </c:pt>
                <c:pt idx="1140">
                  <c:v>41894</c:v>
                </c:pt>
                <c:pt idx="1141">
                  <c:v>41897</c:v>
                </c:pt>
                <c:pt idx="1142">
                  <c:v>41898</c:v>
                </c:pt>
                <c:pt idx="1143">
                  <c:v>41899</c:v>
                </c:pt>
                <c:pt idx="1144">
                  <c:v>41900</c:v>
                </c:pt>
                <c:pt idx="1145">
                  <c:v>41901</c:v>
                </c:pt>
                <c:pt idx="1146">
                  <c:v>41904</c:v>
                </c:pt>
                <c:pt idx="1147">
                  <c:v>41905</c:v>
                </c:pt>
                <c:pt idx="1148">
                  <c:v>41906</c:v>
                </c:pt>
                <c:pt idx="1149">
                  <c:v>41907</c:v>
                </c:pt>
                <c:pt idx="1150">
                  <c:v>41908</c:v>
                </c:pt>
                <c:pt idx="1151">
                  <c:v>41911</c:v>
                </c:pt>
                <c:pt idx="1152">
                  <c:v>41912</c:v>
                </c:pt>
                <c:pt idx="1153">
                  <c:v>41913</c:v>
                </c:pt>
                <c:pt idx="1154">
                  <c:v>41914</c:v>
                </c:pt>
                <c:pt idx="1155">
                  <c:v>41915</c:v>
                </c:pt>
                <c:pt idx="1156">
                  <c:v>41918</c:v>
                </c:pt>
                <c:pt idx="1157">
                  <c:v>41919</c:v>
                </c:pt>
                <c:pt idx="1158">
                  <c:v>41920</c:v>
                </c:pt>
                <c:pt idx="1159">
                  <c:v>41921</c:v>
                </c:pt>
                <c:pt idx="1160">
                  <c:v>41922</c:v>
                </c:pt>
                <c:pt idx="1161">
                  <c:v>41925</c:v>
                </c:pt>
                <c:pt idx="1162">
                  <c:v>41926</c:v>
                </c:pt>
                <c:pt idx="1163">
                  <c:v>41927</c:v>
                </c:pt>
                <c:pt idx="1164">
                  <c:v>41928</c:v>
                </c:pt>
                <c:pt idx="1165">
                  <c:v>41929</c:v>
                </c:pt>
                <c:pt idx="1166">
                  <c:v>41932</c:v>
                </c:pt>
                <c:pt idx="1167">
                  <c:v>41933</c:v>
                </c:pt>
                <c:pt idx="1168">
                  <c:v>41934</c:v>
                </c:pt>
                <c:pt idx="1169">
                  <c:v>41935</c:v>
                </c:pt>
                <c:pt idx="1170">
                  <c:v>41936</c:v>
                </c:pt>
                <c:pt idx="1171">
                  <c:v>41939</c:v>
                </c:pt>
                <c:pt idx="1172">
                  <c:v>41940</c:v>
                </c:pt>
                <c:pt idx="1173">
                  <c:v>41941</c:v>
                </c:pt>
                <c:pt idx="1174">
                  <c:v>41942</c:v>
                </c:pt>
                <c:pt idx="1175">
                  <c:v>41943</c:v>
                </c:pt>
                <c:pt idx="1176">
                  <c:v>41946</c:v>
                </c:pt>
                <c:pt idx="1177">
                  <c:v>41947</c:v>
                </c:pt>
                <c:pt idx="1178">
                  <c:v>41948</c:v>
                </c:pt>
                <c:pt idx="1179">
                  <c:v>41949</c:v>
                </c:pt>
                <c:pt idx="1180">
                  <c:v>41950</c:v>
                </c:pt>
                <c:pt idx="1181">
                  <c:v>41953</c:v>
                </c:pt>
                <c:pt idx="1182">
                  <c:v>41954</c:v>
                </c:pt>
                <c:pt idx="1183">
                  <c:v>41955</c:v>
                </c:pt>
                <c:pt idx="1184">
                  <c:v>41956</c:v>
                </c:pt>
                <c:pt idx="1185">
                  <c:v>41957</c:v>
                </c:pt>
                <c:pt idx="1186">
                  <c:v>41960</c:v>
                </c:pt>
                <c:pt idx="1187">
                  <c:v>41961</c:v>
                </c:pt>
                <c:pt idx="1188">
                  <c:v>41962</c:v>
                </c:pt>
                <c:pt idx="1189">
                  <c:v>41963</c:v>
                </c:pt>
                <c:pt idx="1190">
                  <c:v>41964</c:v>
                </c:pt>
                <c:pt idx="1191">
                  <c:v>41967</c:v>
                </c:pt>
                <c:pt idx="1192">
                  <c:v>41968</c:v>
                </c:pt>
                <c:pt idx="1193">
                  <c:v>41969</c:v>
                </c:pt>
                <c:pt idx="1194">
                  <c:v>41970</c:v>
                </c:pt>
                <c:pt idx="1195">
                  <c:v>41971</c:v>
                </c:pt>
                <c:pt idx="1196">
                  <c:v>41974</c:v>
                </c:pt>
                <c:pt idx="1197">
                  <c:v>41975</c:v>
                </c:pt>
                <c:pt idx="1198">
                  <c:v>41976</c:v>
                </c:pt>
                <c:pt idx="1199">
                  <c:v>41977</c:v>
                </c:pt>
                <c:pt idx="1200">
                  <c:v>41978</c:v>
                </c:pt>
                <c:pt idx="1201">
                  <c:v>41981</c:v>
                </c:pt>
                <c:pt idx="1202">
                  <c:v>41982</c:v>
                </c:pt>
                <c:pt idx="1203">
                  <c:v>41983</c:v>
                </c:pt>
                <c:pt idx="1204">
                  <c:v>41984</c:v>
                </c:pt>
                <c:pt idx="1205">
                  <c:v>41985</c:v>
                </c:pt>
                <c:pt idx="1206">
                  <c:v>41988</c:v>
                </c:pt>
                <c:pt idx="1207">
                  <c:v>41989</c:v>
                </c:pt>
                <c:pt idx="1208">
                  <c:v>41990</c:v>
                </c:pt>
                <c:pt idx="1209">
                  <c:v>41991</c:v>
                </c:pt>
                <c:pt idx="1210">
                  <c:v>41992</c:v>
                </c:pt>
                <c:pt idx="1211">
                  <c:v>41995</c:v>
                </c:pt>
                <c:pt idx="1212">
                  <c:v>41996</c:v>
                </c:pt>
                <c:pt idx="1213">
                  <c:v>41997</c:v>
                </c:pt>
                <c:pt idx="1214">
                  <c:v>41998</c:v>
                </c:pt>
                <c:pt idx="1215">
                  <c:v>41999</c:v>
                </c:pt>
                <c:pt idx="1216">
                  <c:v>42002</c:v>
                </c:pt>
                <c:pt idx="1217">
                  <c:v>42003</c:v>
                </c:pt>
                <c:pt idx="1218">
                  <c:v>42004</c:v>
                </c:pt>
                <c:pt idx="1219">
                  <c:v>42006</c:v>
                </c:pt>
                <c:pt idx="1220">
                  <c:v>42009</c:v>
                </c:pt>
                <c:pt idx="1221">
                  <c:v>42010</c:v>
                </c:pt>
                <c:pt idx="1222">
                  <c:v>42011</c:v>
                </c:pt>
                <c:pt idx="1223">
                  <c:v>42012</c:v>
                </c:pt>
                <c:pt idx="1224">
                  <c:v>42013</c:v>
                </c:pt>
                <c:pt idx="1225">
                  <c:v>42016</c:v>
                </c:pt>
                <c:pt idx="1226">
                  <c:v>42017</c:v>
                </c:pt>
                <c:pt idx="1227">
                  <c:v>42018</c:v>
                </c:pt>
                <c:pt idx="1228">
                  <c:v>42019</c:v>
                </c:pt>
                <c:pt idx="1229">
                  <c:v>42020</c:v>
                </c:pt>
                <c:pt idx="1230">
                  <c:v>42023</c:v>
                </c:pt>
                <c:pt idx="1231">
                  <c:v>42024</c:v>
                </c:pt>
                <c:pt idx="1232">
                  <c:v>42025</c:v>
                </c:pt>
                <c:pt idx="1233">
                  <c:v>42026</c:v>
                </c:pt>
                <c:pt idx="1234">
                  <c:v>42027</c:v>
                </c:pt>
                <c:pt idx="1235">
                  <c:v>42030</c:v>
                </c:pt>
                <c:pt idx="1236">
                  <c:v>42031</c:v>
                </c:pt>
                <c:pt idx="1237">
                  <c:v>42032</c:v>
                </c:pt>
                <c:pt idx="1238">
                  <c:v>42033</c:v>
                </c:pt>
                <c:pt idx="1239">
                  <c:v>42034</c:v>
                </c:pt>
                <c:pt idx="1240">
                  <c:v>42037</c:v>
                </c:pt>
                <c:pt idx="1241">
                  <c:v>42038</c:v>
                </c:pt>
                <c:pt idx="1242">
                  <c:v>42039</c:v>
                </c:pt>
                <c:pt idx="1243">
                  <c:v>42040</c:v>
                </c:pt>
                <c:pt idx="1244">
                  <c:v>42041</c:v>
                </c:pt>
                <c:pt idx="1245">
                  <c:v>42044</c:v>
                </c:pt>
                <c:pt idx="1246">
                  <c:v>42045</c:v>
                </c:pt>
                <c:pt idx="1247">
                  <c:v>42046</c:v>
                </c:pt>
                <c:pt idx="1248">
                  <c:v>42047</c:v>
                </c:pt>
                <c:pt idx="1249">
                  <c:v>42048</c:v>
                </c:pt>
                <c:pt idx="1250">
                  <c:v>42051</c:v>
                </c:pt>
                <c:pt idx="1251">
                  <c:v>42052</c:v>
                </c:pt>
                <c:pt idx="1252">
                  <c:v>42053</c:v>
                </c:pt>
                <c:pt idx="1253">
                  <c:v>42054</c:v>
                </c:pt>
                <c:pt idx="1254">
                  <c:v>42055</c:v>
                </c:pt>
                <c:pt idx="1255">
                  <c:v>42058</c:v>
                </c:pt>
                <c:pt idx="1256">
                  <c:v>42059</c:v>
                </c:pt>
                <c:pt idx="1257">
                  <c:v>42060</c:v>
                </c:pt>
                <c:pt idx="1258">
                  <c:v>42061</c:v>
                </c:pt>
                <c:pt idx="1259">
                  <c:v>42062</c:v>
                </c:pt>
                <c:pt idx="1260">
                  <c:v>42065</c:v>
                </c:pt>
                <c:pt idx="1261">
                  <c:v>42066</c:v>
                </c:pt>
                <c:pt idx="1262">
                  <c:v>42067</c:v>
                </c:pt>
                <c:pt idx="1263">
                  <c:v>42068</c:v>
                </c:pt>
                <c:pt idx="1264">
                  <c:v>42069</c:v>
                </c:pt>
                <c:pt idx="1265">
                  <c:v>42072</c:v>
                </c:pt>
                <c:pt idx="1266">
                  <c:v>42073</c:v>
                </c:pt>
                <c:pt idx="1267">
                  <c:v>42074</c:v>
                </c:pt>
                <c:pt idx="1268">
                  <c:v>42075</c:v>
                </c:pt>
                <c:pt idx="1269">
                  <c:v>42076</c:v>
                </c:pt>
                <c:pt idx="1270">
                  <c:v>42079</c:v>
                </c:pt>
                <c:pt idx="1271">
                  <c:v>42080</c:v>
                </c:pt>
                <c:pt idx="1272">
                  <c:v>42081</c:v>
                </c:pt>
                <c:pt idx="1273">
                  <c:v>42082</c:v>
                </c:pt>
                <c:pt idx="1274">
                  <c:v>42083</c:v>
                </c:pt>
                <c:pt idx="1275">
                  <c:v>42086</c:v>
                </c:pt>
                <c:pt idx="1276">
                  <c:v>42087</c:v>
                </c:pt>
                <c:pt idx="1277">
                  <c:v>42088</c:v>
                </c:pt>
                <c:pt idx="1278">
                  <c:v>42089</c:v>
                </c:pt>
                <c:pt idx="1279">
                  <c:v>42090</c:v>
                </c:pt>
                <c:pt idx="1280">
                  <c:v>42093</c:v>
                </c:pt>
                <c:pt idx="1281">
                  <c:v>42094</c:v>
                </c:pt>
                <c:pt idx="1282">
                  <c:v>42095</c:v>
                </c:pt>
                <c:pt idx="1283">
                  <c:v>42096</c:v>
                </c:pt>
                <c:pt idx="1284">
                  <c:v>42097</c:v>
                </c:pt>
                <c:pt idx="1285">
                  <c:v>42100</c:v>
                </c:pt>
                <c:pt idx="1286">
                  <c:v>42101</c:v>
                </c:pt>
                <c:pt idx="1287">
                  <c:v>42102</c:v>
                </c:pt>
                <c:pt idx="1288">
                  <c:v>42103</c:v>
                </c:pt>
                <c:pt idx="1289">
                  <c:v>42104</c:v>
                </c:pt>
                <c:pt idx="1290">
                  <c:v>42107</c:v>
                </c:pt>
                <c:pt idx="1291">
                  <c:v>42108</c:v>
                </c:pt>
                <c:pt idx="1292">
                  <c:v>42109</c:v>
                </c:pt>
                <c:pt idx="1293">
                  <c:v>42110</c:v>
                </c:pt>
                <c:pt idx="1294">
                  <c:v>42111</c:v>
                </c:pt>
                <c:pt idx="1295">
                  <c:v>42114</c:v>
                </c:pt>
                <c:pt idx="1296">
                  <c:v>42115</c:v>
                </c:pt>
                <c:pt idx="1297">
                  <c:v>42116</c:v>
                </c:pt>
                <c:pt idx="1298">
                  <c:v>42117</c:v>
                </c:pt>
                <c:pt idx="1299">
                  <c:v>42118</c:v>
                </c:pt>
                <c:pt idx="1300">
                  <c:v>42121</c:v>
                </c:pt>
                <c:pt idx="1301">
                  <c:v>42122</c:v>
                </c:pt>
                <c:pt idx="1302">
                  <c:v>42123</c:v>
                </c:pt>
                <c:pt idx="1303">
                  <c:v>42124</c:v>
                </c:pt>
                <c:pt idx="1304">
                  <c:v>42125</c:v>
                </c:pt>
                <c:pt idx="1305">
                  <c:v>42128</c:v>
                </c:pt>
                <c:pt idx="1306">
                  <c:v>42129</c:v>
                </c:pt>
                <c:pt idx="1307">
                  <c:v>42130</c:v>
                </c:pt>
                <c:pt idx="1308">
                  <c:v>42131</c:v>
                </c:pt>
                <c:pt idx="1309">
                  <c:v>42132</c:v>
                </c:pt>
                <c:pt idx="1310">
                  <c:v>42135</c:v>
                </c:pt>
                <c:pt idx="1311">
                  <c:v>42136</c:v>
                </c:pt>
                <c:pt idx="1312">
                  <c:v>42137</c:v>
                </c:pt>
                <c:pt idx="1313">
                  <c:v>42138</c:v>
                </c:pt>
                <c:pt idx="1314">
                  <c:v>42139</c:v>
                </c:pt>
                <c:pt idx="1315">
                  <c:v>42142</c:v>
                </c:pt>
                <c:pt idx="1316">
                  <c:v>42143</c:v>
                </c:pt>
                <c:pt idx="1317">
                  <c:v>42144</c:v>
                </c:pt>
                <c:pt idx="1318">
                  <c:v>42145</c:v>
                </c:pt>
                <c:pt idx="1319">
                  <c:v>42146</c:v>
                </c:pt>
                <c:pt idx="1320">
                  <c:v>42149</c:v>
                </c:pt>
                <c:pt idx="1321">
                  <c:v>42150</c:v>
                </c:pt>
                <c:pt idx="1322">
                  <c:v>42151</c:v>
                </c:pt>
                <c:pt idx="1323">
                  <c:v>42152</c:v>
                </c:pt>
                <c:pt idx="1324">
                  <c:v>42153</c:v>
                </c:pt>
                <c:pt idx="1325">
                  <c:v>42156</c:v>
                </c:pt>
                <c:pt idx="1326">
                  <c:v>42157</c:v>
                </c:pt>
                <c:pt idx="1327">
                  <c:v>42158</c:v>
                </c:pt>
                <c:pt idx="1328">
                  <c:v>42159</c:v>
                </c:pt>
                <c:pt idx="1329">
                  <c:v>42160</c:v>
                </c:pt>
                <c:pt idx="1330">
                  <c:v>42163</c:v>
                </c:pt>
                <c:pt idx="1331">
                  <c:v>42164</c:v>
                </c:pt>
                <c:pt idx="1332">
                  <c:v>42165</c:v>
                </c:pt>
                <c:pt idx="1333">
                  <c:v>42166</c:v>
                </c:pt>
                <c:pt idx="1334">
                  <c:v>42167</c:v>
                </c:pt>
                <c:pt idx="1335">
                  <c:v>42170</c:v>
                </c:pt>
                <c:pt idx="1336">
                  <c:v>42171</c:v>
                </c:pt>
                <c:pt idx="1337">
                  <c:v>42172</c:v>
                </c:pt>
                <c:pt idx="1338">
                  <c:v>42173</c:v>
                </c:pt>
                <c:pt idx="1339">
                  <c:v>42174</c:v>
                </c:pt>
                <c:pt idx="1340">
                  <c:v>42177</c:v>
                </c:pt>
                <c:pt idx="1341">
                  <c:v>42178</c:v>
                </c:pt>
                <c:pt idx="1342">
                  <c:v>42179</c:v>
                </c:pt>
                <c:pt idx="1343">
                  <c:v>42180</c:v>
                </c:pt>
                <c:pt idx="1344">
                  <c:v>42181</c:v>
                </c:pt>
                <c:pt idx="1345">
                  <c:v>42184</c:v>
                </c:pt>
                <c:pt idx="1346">
                  <c:v>42185</c:v>
                </c:pt>
                <c:pt idx="1347">
                  <c:v>42186</c:v>
                </c:pt>
                <c:pt idx="1348">
                  <c:v>42187</c:v>
                </c:pt>
                <c:pt idx="1349">
                  <c:v>42188</c:v>
                </c:pt>
                <c:pt idx="1350">
                  <c:v>42191</c:v>
                </c:pt>
                <c:pt idx="1351">
                  <c:v>42192</c:v>
                </c:pt>
                <c:pt idx="1352">
                  <c:v>42193</c:v>
                </c:pt>
                <c:pt idx="1353">
                  <c:v>42194</c:v>
                </c:pt>
                <c:pt idx="1354">
                  <c:v>42195</c:v>
                </c:pt>
                <c:pt idx="1355">
                  <c:v>42198</c:v>
                </c:pt>
                <c:pt idx="1356">
                  <c:v>42199</c:v>
                </c:pt>
                <c:pt idx="1357">
                  <c:v>42200</c:v>
                </c:pt>
                <c:pt idx="1358">
                  <c:v>42201</c:v>
                </c:pt>
                <c:pt idx="1359">
                  <c:v>42202</c:v>
                </c:pt>
                <c:pt idx="1360">
                  <c:v>42205</c:v>
                </c:pt>
                <c:pt idx="1361">
                  <c:v>42206</c:v>
                </c:pt>
                <c:pt idx="1362">
                  <c:v>42207</c:v>
                </c:pt>
                <c:pt idx="1363">
                  <c:v>42208</c:v>
                </c:pt>
                <c:pt idx="1364">
                  <c:v>42209</c:v>
                </c:pt>
                <c:pt idx="1365">
                  <c:v>42212</c:v>
                </c:pt>
                <c:pt idx="1366">
                  <c:v>42213</c:v>
                </c:pt>
                <c:pt idx="1367">
                  <c:v>42214</c:v>
                </c:pt>
                <c:pt idx="1368">
                  <c:v>42215</c:v>
                </c:pt>
                <c:pt idx="1369">
                  <c:v>42216</c:v>
                </c:pt>
                <c:pt idx="1370">
                  <c:v>42219</c:v>
                </c:pt>
                <c:pt idx="1371">
                  <c:v>42220</c:v>
                </c:pt>
                <c:pt idx="1372">
                  <c:v>42221</c:v>
                </c:pt>
                <c:pt idx="1373">
                  <c:v>42222</c:v>
                </c:pt>
                <c:pt idx="1374">
                  <c:v>42223</c:v>
                </c:pt>
                <c:pt idx="1375">
                  <c:v>42226</c:v>
                </c:pt>
                <c:pt idx="1376">
                  <c:v>42227</c:v>
                </c:pt>
                <c:pt idx="1377">
                  <c:v>42228</c:v>
                </c:pt>
                <c:pt idx="1378">
                  <c:v>42229</c:v>
                </c:pt>
                <c:pt idx="1379">
                  <c:v>42230</c:v>
                </c:pt>
                <c:pt idx="1380">
                  <c:v>42233</c:v>
                </c:pt>
                <c:pt idx="1381">
                  <c:v>42234</c:v>
                </c:pt>
                <c:pt idx="1382">
                  <c:v>42235</c:v>
                </c:pt>
                <c:pt idx="1383">
                  <c:v>42236</c:v>
                </c:pt>
                <c:pt idx="1384">
                  <c:v>42237</c:v>
                </c:pt>
                <c:pt idx="1385">
                  <c:v>42240</c:v>
                </c:pt>
                <c:pt idx="1386">
                  <c:v>42241</c:v>
                </c:pt>
                <c:pt idx="1387">
                  <c:v>42242</c:v>
                </c:pt>
                <c:pt idx="1388">
                  <c:v>42243</c:v>
                </c:pt>
                <c:pt idx="1389">
                  <c:v>42244</c:v>
                </c:pt>
                <c:pt idx="1390">
                  <c:v>42247</c:v>
                </c:pt>
                <c:pt idx="1391">
                  <c:v>42248</c:v>
                </c:pt>
                <c:pt idx="1392">
                  <c:v>42249</c:v>
                </c:pt>
                <c:pt idx="1393">
                  <c:v>42250</c:v>
                </c:pt>
                <c:pt idx="1394">
                  <c:v>42251</c:v>
                </c:pt>
                <c:pt idx="1395">
                  <c:v>42254</c:v>
                </c:pt>
                <c:pt idx="1396">
                  <c:v>42255</c:v>
                </c:pt>
                <c:pt idx="1397">
                  <c:v>42256</c:v>
                </c:pt>
                <c:pt idx="1398">
                  <c:v>42257</c:v>
                </c:pt>
                <c:pt idx="1399">
                  <c:v>42258</c:v>
                </c:pt>
                <c:pt idx="1400">
                  <c:v>42261</c:v>
                </c:pt>
                <c:pt idx="1401">
                  <c:v>42262</c:v>
                </c:pt>
                <c:pt idx="1402">
                  <c:v>42263</c:v>
                </c:pt>
                <c:pt idx="1403">
                  <c:v>42264</c:v>
                </c:pt>
                <c:pt idx="1404">
                  <c:v>42265</c:v>
                </c:pt>
                <c:pt idx="1405">
                  <c:v>42268</c:v>
                </c:pt>
                <c:pt idx="1406">
                  <c:v>42269</c:v>
                </c:pt>
                <c:pt idx="1407">
                  <c:v>42270</c:v>
                </c:pt>
                <c:pt idx="1408">
                  <c:v>42271</c:v>
                </c:pt>
                <c:pt idx="1409">
                  <c:v>42272</c:v>
                </c:pt>
                <c:pt idx="1410">
                  <c:v>42275</c:v>
                </c:pt>
                <c:pt idx="1411">
                  <c:v>42276</c:v>
                </c:pt>
                <c:pt idx="1412">
                  <c:v>42277</c:v>
                </c:pt>
                <c:pt idx="1413">
                  <c:v>42278</c:v>
                </c:pt>
                <c:pt idx="1414">
                  <c:v>42279</c:v>
                </c:pt>
                <c:pt idx="1415">
                  <c:v>42282</c:v>
                </c:pt>
                <c:pt idx="1416">
                  <c:v>42283</c:v>
                </c:pt>
                <c:pt idx="1417">
                  <c:v>42284</c:v>
                </c:pt>
                <c:pt idx="1418">
                  <c:v>42285</c:v>
                </c:pt>
                <c:pt idx="1419">
                  <c:v>42286</c:v>
                </c:pt>
                <c:pt idx="1420">
                  <c:v>42289</c:v>
                </c:pt>
                <c:pt idx="1421">
                  <c:v>42290</c:v>
                </c:pt>
                <c:pt idx="1422">
                  <c:v>42291</c:v>
                </c:pt>
                <c:pt idx="1423">
                  <c:v>42292</c:v>
                </c:pt>
                <c:pt idx="1424">
                  <c:v>42293</c:v>
                </c:pt>
                <c:pt idx="1425">
                  <c:v>42296</c:v>
                </c:pt>
                <c:pt idx="1426">
                  <c:v>42297</c:v>
                </c:pt>
                <c:pt idx="1427">
                  <c:v>42298</c:v>
                </c:pt>
                <c:pt idx="1428">
                  <c:v>42299</c:v>
                </c:pt>
                <c:pt idx="1429">
                  <c:v>42300</c:v>
                </c:pt>
                <c:pt idx="1430">
                  <c:v>42303</c:v>
                </c:pt>
                <c:pt idx="1431">
                  <c:v>42304</c:v>
                </c:pt>
                <c:pt idx="1432">
                  <c:v>42305</c:v>
                </c:pt>
                <c:pt idx="1433">
                  <c:v>42306</c:v>
                </c:pt>
                <c:pt idx="1434">
                  <c:v>42307</c:v>
                </c:pt>
                <c:pt idx="1435">
                  <c:v>42310</c:v>
                </c:pt>
                <c:pt idx="1436">
                  <c:v>42311</c:v>
                </c:pt>
                <c:pt idx="1437">
                  <c:v>42312</c:v>
                </c:pt>
                <c:pt idx="1438">
                  <c:v>42313</c:v>
                </c:pt>
                <c:pt idx="1439">
                  <c:v>42314</c:v>
                </c:pt>
                <c:pt idx="1440">
                  <c:v>42317</c:v>
                </c:pt>
                <c:pt idx="1441">
                  <c:v>42318</c:v>
                </c:pt>
                <c:pt idx="1442">
                  <c:v>42319</c:v>
                </c:pt>
                <c:pt idx="1443">
                  <c:v>42320</c:v>
                </c:pt>
                <c:pt idx="1444">
                  <c:v>42321</c:v>
                </c:pt>
                <c:pt idx="1445">
                  <c:v>42324</c:v>
                </c:pt>
                <c:pt idx="1446">
                  <c:v>42325</c:v>
                </c:pt>
                <c:pt idx="1447">
                  <c:v>42326</c:v>
                </c:pt>
                <c:pt idx="1448">
                  <c:v>42327</c:v>
                </c:pt>
                <c:pt idx="1449">
                  <c:v>42328</c:v>
                </c:pt>
                <c:pt idx="1450">
                  <c:v>42331</c:v>
                </c:pt>
                <c:pt idx="1451">
                  <c:v>42332</c:v>
                </c:pt>
                <c:pt idx="1452">
                  <c:v>42333</c:v>
                </c:pt>
                <c:pt idx="1453">
                  <c:v>42334</c:v>
                </c:pt>
                <c:pt idx="1454">
                  <c:v>42335</c:v>
                </c:pt>
                <c:pt idx="1455">
                  <c:v>42338</c:v>
                </c:pt>
                <c:pt idx="1456">
                  <c:v>42339</c:v>
                </c:pt>
                <c:pt idx="1457">
                  <c:v>42340</c:v>
                </c:pt>
                <c:pt idx="1458">
                  <c:v>42341</c:v>
                </c:pt>
                <c:pt idx="1459">
                  <c:v>42342</c:v>
                </c:pt>
                <c:pt idx="1460">
                  <c:v>42345</c:v>
                </c:pt>
                <c:pt idx="1461">
                  <c:v>42346</c:v>
                </c:pt>
                <c:pt idx="1462">
                  <c:v>42347</c:v>
                </c:pt>
                <c:pt idx="1463">
                  <c:v>42348</c:v>
                </c:pt>
                <c:pt idx="1464">
                  <c:v>42349</c:v>
                </c:pt>
                <c:pt idx="1465">
                  <c:v>42352</c:v>
                </c:pt>
                <c:pt idx="1466">
                  <c:v>42353</c:v>
                </c:pt>
                <c:pt idx="1467">
                  <c:v>42354</c:v>
                </c:pt>
                <c:pt idx="1468">
                  <c:v>42355</c:v>
                </c:pt>
                <c:pt idx="1469">
                  <c:v>42356</c:v>
                </c:pt>
                <c:pt idx="1470">
                  <c:v>42359</c:v>
                </c:pt>
                <c:pt idx="1471">
                  <c:v>42360</c:v>
                </c:pt>
                <c:pt idx="1472">
                  <c:v>42361</c:v>
                </c:pt>
                <c:pt idx="1473">
                  <c:v>42362</c:v>
                </c:pt>
                <c:pt idx="1474">
                  <c:v>42366</c:v>
                </c:pt>
                <c:pt idx="1475">
                  <c:v>42367</c:v>
                </c:pt>
                <c:pt idx="1476">
                  <c:v>42368</c:v>
                </c:pt>
                <c:pt idx="1477">
                  <c:v>42369</c:v>
                </c:pt>
                <c:pt idx="1478">
                  <c:v>42373</c:v>
                </c:pt>
                <c:pt idx="1479">
                  <c:v>42374</c:v>
                </c:pt>
                <c:pt idx="1480">
                  <c:v>42375</c:v>
                </c:pt>
                <c:pt idx="1481">
                  <c:v>42376</c:v>
                </c:pt>
                <c:pt idx="1482">
                  <c:v>42377</c:v>
                </c:pt>
                <c:pt idx="1483">
                  <c:v>42380</c:v>
                </c:pt>
                <c:pt idx="1484">
                  <c:v>42381</c:v>
                </c:pt>
                <c:pt idx="1485">
                  <c:v>42382</c:v>
                </c:pt>
                <c:pt idx="1486">
                  <c:v>42383</c:v>
                </c:pt>
                <c:pt idx="1487">
                  <c:v>42384</c:v>
                </c:pt>
                <c:pt idx="1488">
                  <c:v>42387</c:v>
                </c:pt>
                <c:pt idx="1489">
                  <c:v>42388</c:v>
                </c:pt>
                <c:pt idx="1490">
                  <c:v>42389</c:v>
                </c:pt>
                <c:pt idx="1491">
                  <c:v>42390</c:v>
                </c:pt>
                <c:pt idx="1492">
                  <c:v>42391</c:v>
                </c:pt>
                <c:pt idx="1493">
                  <c:v>42394</c:v>
                </c:pt>
                <c:pt idx="1494">
                  <c:v>42395</c:v>
                </c:pt>
                <c:pt idx="1495">
                  <c:v>42396</c:v>
                </c:pt>
                <c:pt idx="1496">
                  <c:v>42397</c:v>
                </c:pt>
                <c:pt idx="1497">
                  <c:v>42398</c:v>
                </c:pt>
                <c:pt idx="1498">
                  <c:v>42401</c:v>
                </c:pt>
                <c:pt idx="1499">
                  <c:v>42402</c:v>
                </c:pt>
                <c:pt idx="1500">
                  <c:v>42403</c:v>
                </c:pt>
                <c:pt idx="1501">
                  <c:v>42404</c:v>
                </c:pt>
                <c:pt idx="1502">
                  <c:v>42405</c:v>
                </c:pt>
                <c:pt idx="1503">
                  <c:v>42408</c:v>
                </c:pt>
                <c:pt idx="1504">
                  <c:v>42409</c:v>
                </c:pt>
                <c:pt idx="1505">
                  <c:v>42410</c:v>
                </c:pt>
                <c:pt idx="1506">
                  <c:v>42411</c:v>
                </c:pt>
                <c:pt idx="1507">
                  <c:v>42412</c:v>
                </c:pt>
                <c:pt idx="1508">
                  <c:v>42415</c:v>
                </c:pt>
                <c:pt idx="1509">
                  <c:v>42416</c:v>
                </c:pt>
                <c:pt idx="1510">
                  <c:v>42417</c:v>
                </c:pt>
                <c:pt idx="1511">
                  <c:v>42418</c:v>
                </c:pt>
                <c:pt idx="1512">
                  <c:v>42419</c:v>
                </c:pt>
                <c:pt idx="1513">
                  <c:v>42422</c:v>
                </c:pt>
                <c:pt idx="1514">
                  <c:v>42423</c:v>
                </c:pt>
                <c:pt idx="1515">
                  <c:v>42424</c:v>
                </c:pt>
                <c:pt idx="1516">
                  <c:v>42425</c:v>
                </c:pt>
                <c:pt idx="1517">
                  <c:v>42426</c:v>
                </c:pt>
                <c:pt idx="1518">
                  <c:v>42429</c:v>
                </c:pt>
                <c:pt idx="1519">
                  <c:v>42430</c:v>
                </c:pt>
                <c:pt idx="1520">
                  <c:v>42431</c:v>
                </c:pt>
                <c:pt idx="1521">
                  <c:v>42432</c:v>
                </c:pt>
                <c:pt idx="1522">
                  <c:v>42433</c:v>
                </c:pt>
                <c:pt idx="1523">
                  <c:v>42436</c:v>
                </c:pt>
                <c:pt idx="1524">
                  <c:v>42437</c:v>
                </c:pt>
                <c:pt idx="1525">
                  <c:v>42438</c:v>
                </c:pt>
                <c:pt idx="1526">
                  <c:v>42439</c:v>
                </c:pt>
                <c:pt idx="1527">
                  <c:v>42440</c:v>
                </c:pt>
                <c:pt idx="1528">
                  <c:v>42443</c:v>
                </c:pt>
                <c:pt idx="1529">
                  <c:v>42444</c:v>
                </c:pt>
                <c:pt idx="1530">
                  <c:v>42445</c:v>
                </c:pt>
                <c:pt idx="1531">
                  <c:v>42446</c:v>
                </c:pt>
                <c:pt idx="1532">
                  <c:v>42447</c:v>
                </c:pt>
                <c:pt idx="1533">
                  <c:v>42450</c:v>
                </c:pt>
                <c:pt idx="1534">
                  <c:v>42451</c:v>
                </c:pt>
                <c:pt idx="1535">
                  <c:v>42452</c:v>
                </c:pt>
                <c:pt idx="1536">
                  <c:v>42453</c:v>
                </c:pt>
                <c:pt idx="1537">
                  <c:v>42454</c:v>
                </c:pt>
                <c:pt idx="1538">
                  <c:v>42457</c:v>
                </c:pt>
                <c:pt idx="1539">
                  <c:v>42458</c:v>
                </c:pt>
                <c:pt idx="1540">
                  <c:v>42459</c:v>
                </c:pt>
                <c:pt idx="1541">
                  <c:v>42460</c:v>
                </c:pt>
                <c:pt idx="1542">
                  <c:v>42461</c:v>
                </c:pt>
                <c:pt idx="1543">
                  <c:v>42464</c:v>
                </c:pt>
                <c:pt idx="1544">
                  <c:v>42465</c:v>
                </c:pt>
                <c:pt idx="1545">
                  <c:v>42466</c:v>
                </c:pt>
                <c:pt idx="1546">
                  <c:v>42467</c:v>
                </c:pt>
                <c:pt idx="1547">
                  <c:v>42468</c:v>
                </c:pt>
                <c:pt idx="1548">
                  <c:v>42471</c:v>
                </c:pt>
                <c:pt idx="1549">
                  <c:v>42472</c:v>
                </c:pt>
                <c:pt idx="1550">
                  <c:v>42473</c:v>
                </c:pt>
                <c:pt idx="1551">
                  <c:v>42474</c:v>
                </c:pt>
                <c:pt idx="1552">
                  <c:v>42475</c:v>
                </c:pt>
                <c:pt idx="1553">
                  <c:v>42478</c:v>
                </c:pt>
                <c:pt idx="1554">
                  <c:v>42479</c:v>
                </c:pt>
                <c:pt idx="1555">
                  <c:v>42480</c:v>
                </c:pt>
                <c:pt idx="1556">
                  <c:v>42481</c:v>
                </c:pt>
                <c:pt idx="1557">
                  <c:v>42482</c:v>
                </c:pt>
                <c:pt idx="1558">
                  <c:v>42485</c:v>
                </c:pt>
                <c:pt idx="1559">
                  <c:v>42486</c:v>
                </c:pt>
                <c:pt idx="1560">
                  <c:v>42487</c:v>
                </c:pt>
                <c:pt idx="1561">
                  <c:v>42488</c:v>
                </c:pt>
                <c:pt idx="1562">
                  <c:v>42489</c:v>
                </c:pt>
                <c:pt idx="1563">
                  <c:v>42492</c:v>
                </c:pt>
                <c:pt idx="1564">
                  <c:v>42493</c:v>
                </c:pt>
                <c:pt idx="1565">
                  <c:v>42494</c:v>
                </c:pt>
                <c:pt idx="1566">
                  <c:v>42495</c:v>
                </c:pt>
                <c:pt idx="1567">
                  <c:v>42496</c:v>
                </c:pt>
                <c:pt idx="1568">
                  <c:v>42499</c:v>
                </c:pt>
                <c:pt idx="1569">
                  <c:v>42500</c:v>
                </c:pt>
                <c:pt idx="1570">
                  <c:v>42501</c:v>
                </c:pt>
                <c:pt idx="1571">
                  <c:v>42502</c:v>
                </c:pt>
                <c:pt idx="1572">
                  <c:v>42503</c:v>
                </c:pt>
                <c:pt idx="1573">
                  <c:v>42506</c:v>
                </c:pt>
                <c:pt idx="1574">
                  <c:v>42507</c:v>
                </c:pt>
                <c:pt idx="1575">
                  <c:v>42508</c:v>
                </c:pt>
                <c:pt idx="1576">
                  <c:v>42509</c:v>
                </c:pt>
                <c:pt idx="1577">
                  <c:v>42510</c:v>
                </c:pt>
                <c:pt idx="1578">
                  <c:v>42513</c:v>
                </c:pt>
                <c:pt idx="1579">
                  <c:v>42514</c:v>
                </c:pt>
                <c:pt idx="1580">
                  <c:v>42515</c:v>
                </c:pt>
                <c:pt idx="1581">
                  <c:v>42516</c:v>
                </c:pt>
                <c:pt idx="1582">
                  <c:v>42517</c:v>
                </c:pt>
                <c:pt idx="1583">
                  <c:v>42520</c:v>
                </c:pt>
                <c:pt idx="1584">
                  <c:v>42521</c:v>
                </c:pt>
                <c:pt idx="1585">
                  <c:v>42522</c:v>
                </c:pt>
                <c:pt idx="1586">
                  <c:v>42523</c:v>
                </c:pt>
                <c:pt idx="1587">
                  <c:v>42524</c:v>
                </c:pt>
                <c:pt idx="1588">
                  <c:v>42527</c:v>
                </c:pt>
                <c:pt idx="1589">
                  <c:v>42528</c:v>
                </c:pt>
                <c:pt idx="1590">
                  <c:v>42529</c:v>
                </c:pt>
                <c:pt idx="1591">
                  <c:v>42530</c:v>
                </c:pt>
                <c:pt idx="1592">
                  <c:v>42531</c:v>
                </c:pt>
                <c:pt idx="1593">
                  <c:v>42534</c:v>
                </c:pt>
                <c:pt idx="1594">
                  <c:v>42535</c:v>
                </c:pt>
                <c:pt idx="1595">
                  <c:v>42536</c:v>
                </c:pt>
                <c:pt idx="1596">
                  <c:v>42537</c:v>
                </c:pt>
                <c:pt idx="1597">
                  <c:v>42538</c:v>
                </c:pt>
                <c:pt idx="1598">
                  <c:v>42541</c:v>
                </c:pt>
                <c:pt idx="1599">
                  <c:v>42542</c:v>
                </c:pt>
                <c:pt idx="1600">
                  <c:v>42543</c:v>
                </c:pt>
                <c:pt idx="1601">
                  <c:v>42544</c:v>
                </c:pt>
                <c:pt idx="1602">
                  <c:v>42545</c:v>
                </c:pt>
                <c:pt idx="1603">
                  <c:v>42548</c:v>
                </c:pt>
                <c:pt idx="1604">
                  <c:v>42549</c:v>
                </c:pt>
                <c:pt idx="1605">
                  <c:v>42550</c:v>
                </c:pt>
                <c:pt idx="1606">
                  <c:v>42551</c:v>
                </c:pt>
                <c:pt idx="1607">
                  <c:v>42552</c:v>
                </c:pt>
                <c:pt idx="1608">
                  <c:v>42555</c:v>
                </c:pt>
                <c:pt idx="1609">
                  <c:v>42556</c:v>
                </c:pt>
                <c:pt idx="1610">
                  <c:v>42557</c:v>
                </c:pt>
                <c:pt idx="1611">
                  <c:v>42558</c:v>
                </c:pt>
                <c:pt idx="1612">
                  <c:v>42559</c:v>
                </c:pt>
                <c:pt idx="1613">
                  <c:v>42562</c:v>
                </c:pt>
                <c:pt idx="1614">
                  <c:v>42563</c:v>
                </c:pt>
                <c:pt idx="1615">
                  <c:v>42564</c:v>
                </c:pt>
                <c:pt idx="1616">
                  <c:v>42565</c:v>
                </c:pt>
                <c:pt idx="1617">
                  <c:v>42566</c:v>
                </c:pt>
                <c:pt idx="1618">
                  <c:v>42569</c:v>
                </c:pt>
                <c:pt idx="1619">
                  <c:v>42570</c:v>
                </c:pt>
                <c:pt idx="1620">
                  <c:v>42571</c:v>
                </c:pt>
                <c:pt idx="1621">
                  <c:v>42572</c:v>
                </c:pt>
                <c:pt idx="1622">
                  <c:v>42573</c:v>
                </c:pt>
                <c:pt idx="1623">
                  <c:v>42576</c:v>
                </c:pt>
                <c:pt idx="1624">
                  <c:v>42577</c:v>
                </c:pt>
                <c:pt idx="1625">
                  <c:v>42578</c:v>
                </c:pt>
                <c:pt idx="1626">
                  <c:v>42579</c:v>
                </c:pt>
                <c:pt idx="1627">
                  <c:v>42580</c:v>
                </c:pt>
                <c:pt idx="1628">
                  <c:v>42583</c:v>
                </c:pt>
                <c:pt idx="1629">
                  <c:v>42584</c:v>
                </c:pt>
                <c:pt idx="1630">
                  <c:v>42585</c:v>
                </c:pt>
                <c:pt idx="1631">
                  <c:v>42586</c:v>
                </c:pt>
                <c:pt idx="1632">
                  <c:v>42587</c:v>
                </c:pt>
                <c:pt idx="1633">
                  <c:v>42590</c:v>
                </c:pt>
                <c:pt idx="1634">
                  <c:v>42591</c:v>
                </c:pt>
                <c:pt idx="1635">
                  <c:v>42592</c:v>
                </c:pt>
                <c:pt idx="1636">
                  <c:v>42593</c:v>
                </c:pt>
                <c:pt idx="1637">
                  <c:v>42594</c:v>
                </c:pt>
                <c:pt idx="1638">
                  <c:v>42597</c:v>
                </c:pt>
                <c:pt idx="1639">
                  <c:v>42598</c:v>
                </c:pt>
                <c:pt idx="1640">
                  <c:v>42599</c:v>
                </c:pt>
                <c:pt idx="1641">
                  <c:v>42600</c:v>
                </c:pt>
                <c:pt idx="1642">
                  <c:v>42601</c:v>
                </c:pt>
                <c:pt idx="1643">
                  <c:v>42604</c:v>
                </c:pt>
                <c:pt idx="1644">
                  <c:v>42605</c:v>
                </c:pt>
                <c:pt idx="1645">
                  <c:v>42606</c:v>
                </c:pt>
                <c:pt idx="1646">
                  <c:v>42607</c:v>
                </c:pt>
                <c:pt idx="1647">
                  <c:v>42608</c:v>
                </c:pt>
                <c:pt idx="1648">
                  <c:v>42611</c:v>
                </c:pt>
                <c:pt idx="1649">
                  <c:v>42612</c:v>
                </c:pt>
                <c:pt idx="1650">
                  <c:v>42613</c:v>
                </c:pt>
                <c:pt idx="1651">
                  <c:v>42614</c:v>
                </c:pt>
                <c:pt idx="1652">
                  <c:v>42615</c:v>
                </c:pt>
                <c:pt idx="1653">
                  <c:v>42618</c:v>
                </c:pt>
                <c:pt idx="1654">
                  <c:v>42619</c:v>
                </c:pt>
                <c:pt idx="1655">
                  <c:v>42620</c:v>
                </c:pt>
                <c:pt idx="1656">
                  <c:v>42621</c:v>
                </c:pt>
                <c:pt idx="1657">
                  <c:v>42622</c:v>
                </c:pt>
                <c:pt idx="1658">
                  <c:v>42625</c:v>
                </c:pt>
                <c:pt idx="1659">
                  <c:v>42626</c:v>
                </c:pt>
                <c:pt idx="1660">
                  <c:v>42627</c:v>
                </c:pt>
                <c:pt idx="1661">
                  <c:v>42628</c:v>
                </c:pt>
                <c:pt idx="1662">
                  <c:v>42629</c:v>
                </c:pt>
                <c:pt idx="1663">
                  <c:v>42632</c:v>
                </c:pt>
                <c:pt idx="1664">
                  <c:v>42633</c:v>
                </c:pt>
                <c:pt idx="1665">
                  <c:v>42634</c:v>
                </c:pt>
                <c:pt idx="1666">
                  <c:v>42635</c:v>
                </c:pt>
                <c:pt idx="1667">
                  <c:v>42636</c:v>
                </c:pt>
                <c:pt idx="1668">
                  <c:v>42639</c:v>
                </c:pt>
                <c:pt idx="1669">
                  <c:v>42640</c:v>
                </c:pt>
                <c:pt idx="1670">
                  <c:v>42641</c:v>
                </c:pt>
                <c:pt idx="1671">
                  <c:v>42642</c:v>
                </c:pt>
                <c:pt idx="1672">
                  <c:v>42643</c:v>
                </c:pt>
                <c:pt idx="1673">
                  <c:v>42646</c:v>
                </c:pt>
                <c:pt idx="1674">
                  <c:v>42647</c:v>
                </c:pt>
                <c:pt idx="1675">
                  <c:v>42648</c:v>
                </c:pt>
                <c:pt idx="1676">
                  <c:v>42649</c:v>
                </c:pt>
                <c:pt idx="1677">
                  <c:v>42650</c:v>
                </c:pt>
                <c:pt idx="1678">
                  <c:v>42653</c:v>
                </c:pt>
                <c:pt idx="1679">
                  <c:v>42654</c:v>
                </c:pt>
                <c:pt idx="1680">
                  <c:v>42655</c:v>
                </c:pt>
                <c:pt idx="1681">
                  <c:v>42656</c:v>
                </c:pt>
                <c:pt idx="1682">
                  <c:v>42657</c:v>
                </c:pt>
                <c:pt idx="1683">
                  <c:v>42660</c:v>
                </c:pt>
                <c:pt idx="1684">
                  <c:v>42661</c:v>
                </c:pt>
                <c:pt idx="1685">
                  <c:v>42662</c:v>
                </c:pt>
                <c:pt idx="1686">
                  <c:v>42663</c:v>
                </c:pt>
                <c:pt idx="1687">
                  <c:v>42664</c:v>
                </c:pt>
                <c:pt idx="1688">
                  <c:v>42667</c:v>
                </c:pt>
                <c:pt idx="1689">
                  <c:v>42668</c:v>
                </c:pt>
                <c:pt idx="1690">
                  <c:v>42669</c:v>
                </c:pt>
                <c:pt idx="1691">
                  <c:v>42670</c:v>
                </c:pt>
                <c:pt idx="1692">
                  <c:v>42671</c:v>
                </c:pt>
                <c:pt idx="1693">
                  <c:v>42674</c:v>
                </c:pt>
                <c:pt idx="1694">
                  <c:v>42675</c:v>
                </c:pt>
                <c:pt idx="1695">
                  <c:v>42676</c:v>
                </c:pt>
                <c:pt idx="1696">
                  <c:v>42677</c:v>
                </c:pt>
                <c:pt idx="1697">
                  <c:v>42678</c:v>
                </c:pt>
                <c:pt idx="1698">
                  <c:v>42681</c:v>
                </c:pt>
                <c:pt idx="1699">
                  <c:v>42682</c:v>
                </c:pt>
                <c:pt idx="1700">
                  <c:v>42683</c:v>
                </c:pt>
                <c:pt idx="1701">
                  <c:v>42684</c:v>
                </c:pt>
                <c:pt idx="1702">
                  <c:v>42685</c:v>
                </c:pt>
                <c:pt idx="1703">
                  <c:v>42688</c:v>
                </c:pt>
                <c:pt idx="1704">
                  <c:v>42689</c:v>
                </c:pt>
                <c:pt idx="1705">
                  <c:v>42690</c:v>
                </c:pt>
                <c:pt idx="1706">
                  <c:v>42691</c:v>
                </c:pt>
                <c:pt idx="1707">
                  <c:v>42692</c:v>
                </c:pt>
                <c:pt idx="1708">
                  <c:v>42695</c:v>
                </c:pt>
                <c:pt idx="1709">
                  <c:v>42696</c:v>
                </c:pt>
                <c:pt idx="1710">
                  <c:v>42697</c:v>
                </c:pt>
                <c:pt idx="1711">
                  <c:v>42698</c:v>
                </c:pt>
                <c:pt idx="1712">
                  <c:v>42699</c:v>
                </c:pt>
                <c:pt idx="1713">
                  <c:v>42702</c:v>
                </c:pt>
                <c:pt idx="1714">
                  <c:v>42703</c:v>
                </c:pt>
                <c:pt idx="1715">
                  <c:v>42704</c:v>
                </c:pt>
                <c:pt idx="1716">
                  <c:v>42705</c:v>
                </c:pt>
                <c:pt idx="1717">
                  <c:v>42706</c:v>
                </c:pt>
                <c:pt idx="1718">
                  <c:v>42709</c:v>
                </c:pt>
                <c:pt idx="1719">
                  <c:v>42710</c:v>
                </c:pt>
                <c:pt idx="1720">
                  <c:v>42711</c:v>
                </c:pt>
                <c:pt idx="1721">
                  <c:v>42712</c:v>
                </c:pt>
                <c:pt idx="1722">
                  <c:v>42713</c:v>
                </c:pt>
                <c:pt idx="1723">
                  <c:v>42716</c:v>
                </c:pt>
                <c:pt idx="1724">
                  <c:v>42717</c:v>
                </c:pt>
                <c:pt idx="1725">
                  <c:v>42718</c:v>
                </c:pt>
                <c:pt idx="1726">
                  <c:v>42719</c:v>
                </c:pt>
                <c:pt idx="1727">
                  <c:v>42720</c:v>
                </c:pt>
                <c:pt idx="1728">
                  <c:v>42723</c:v>
                </c:pt>
                <c:pt idx="1729">
                  <c:v>42724</c:v>
                </c:pt>
                <c:pt idx="1730">
                  <c:v>42725</c:v>
                </c:pt>
                <c:pt idx="1731">
                  <c:v>42726</c:v>
                </c:pt>
                <c:pt idx="1732">
                  <c:v>42727</c:v>
                </c:pt>
                <c:pt idx="1733">
                  <c:v>42731</c:v>
                </c:pt>
                <c:pt idx="1734">
                  <c:v>42732</c:v>
                </c:pt>
                <c:pt idx="1735">
                  <c:v>42733</c:v>
                </c:pt>
                <c:pt idx="1736">
                  <c:v>42734</c:v>
                </c:pt>
                <c:pt idx="1737">
                  <c:v>42738</c:v>
                </c:pt>
                <c:pt idx="1738">
                  <c:v>42739</c:v>
                </c:pt>
                <c:pt idx="1739">
                  <c:v>42740</c:v>
                </c:pt>
                <c:pt idx="1740">
                  <c:v>42741</c:v>
                </c:pt>
                <c:pt idx="1741">
                  <c:v>42744</c:v>
                </c:pt>
                <c:pt idx="1742">
                  <c:v>42745</c:v>
                </c:pt>
                <c:pt idx="1743">
                  <c:v>42746</c:v>
                </c:pt>
                <c:pt idx="1744">
                  <c:v>42747</c:v>
                </c:pt>
                <c:pt idx="1745">
                  <c:v>42748</c:v>
                </c:pt>
                <c:pt idx="1746">
                  <c:v>42751</c:v>
                </c:pt>
                <c:pt idx="1747">
                  <c:v>42752</c:v>
                </c:pt>
                <c:pt idx="1748">
                  <c:v>42753</c:v>
                </c:pt>
                <c:pt idx="1749">
                  <c:v>42754</c:v>
                </c:pt>
                <c:pt idx="1750">
                  <c:v>42755</c:v>
                </c:pt>
                <c:pt idx="1751">
                  <c:v>42758</c:v>
                </c:pt>
                <c:pt idx="1752">
                  <c:v>42759</c:v>
                </c:pt>
                <c:pt idx="1753">
                  <c:v>42760</c:v>
                </c:pt>
                <c:pt idx="1754">
                  <c:v>42761</c:v>
                </c:pt>
                <c:pt idx="1755">
                  <c:v>42762</c:v>
                </c:pt>
                <c:pt idx="1756">
                  <c:v>42765</c:v>
                </c:pt>
                <c:pt idx="1757">
                  <c:v>42766</c:v>
                </c:pt>
                <c:pt idx="1758">
                  <c:v>42767</c:v>
                </c:pt>
                <c:pt idx="1759">
                  <c:v>42768</c:v>
                </c:pt>
                <c:pt idx="1760">
                  <c:v>42769</c:v>
                </c:pt>
                <c:pt idx="1761">
                  <c:v>42772</c:v>
                </c:pt>
                <c:pt idx="1762">
                  <c:v>42773</c:v>
                </c:pt>
                <c:pt idx="1763">
                  <c:v>42774</c:v>
                </c:pt>
                <c:pt idx="1764">
                  <c:v>42775</c:v>
                </c:pt>
                <c:pt idx="1765">
                  <c:v>42776</c:v>
                </c:pt>
                <c:pt idx="1766">
                  <c:v>42779</c:v>
                </c:pt>
                <c:pt idx="1767">
                  <c:v>42780</c:v>
                </c:pt>
                <c:pt idx="1768">
                  <c:v>42781</c:v>
                </c:pt>
                <c:pt idx="1769">
                  <c:v>42782</c:v>
                </c:pt>
                <c:pt idx="1770">
                  <c:v>42783</c:v>
                </c:pt>
                <c:pt idx="1771">
                  <c:v>42786</c:v>
                </c:pt>
                <c:pt idx="1772">
                  <c:v>42787</c:v>
                </c:pt>
                <c:pt idx="1773">
                  <c:v>42788</c:v>
                </c:pt>
                <c:pt idx="1774">
                  <c:v>42789</c:v>
                </c:pt>
                <c:pt idx="1775">
                  <c:v>42790</c:v>
                </c:pt>
                <c:pt idx="1776">
                  <c:v>42793</c:v>
                </c:pt>
                <c:pt idx="1777">
                  <c:v>42794</c:v>
                </c:pt>
                <c:pt idx="1778">
                  <c:v>42795</c:v>
                </c:pt>
                <c:pt idx="1779">
                  <c:v>42796</c:v>
                </c:pt>
                <c:pt idx="1780">
                  <c:v>42797</c:v>
                </c:pt>
                <c:pt idx="1781">
                  <c:v>42800</c:v>
                </c:pt>
                <c:pt idx="1782">
                  <c:v>42801</c:v>
                </c:pt>
                <c:pt idx="1783">
                  <c:v>42802</c:v>
                </c:pt>
                <c:pt idx="1784">
                  <c:v>42803</c:v>
                </c:pt>
                <c:pt idx="1785">
                  <c:v>42804</c:v>
                </c:pt>
                <c:pt idx="1786">
                  <c:v>42807</c:v>
                </c:pt>
                <c:pt idx="1787">
                  <c:v>42808</c:v>
                </c:pt>
                <c:pt idx="1788">
                  <c:v>42809</c:v>
                </c:pt>
                <c:pt idx="1789">
                  <c:v>42810</c:v>
                </c:pt>
                <c:pt idx="1790">
                  <c:v>42811</c:v>
                </c:pt>
                <c:pt idx="1791">
                  <c:v>42814</c:v>
                </c:pt>
                <c:pt idx="1792">
                  <c:v>42815</c:v>
                </c:pt>
                <c:pt idx="1793">
                  <c:v>42816</c:v>
                </c:pt>
                <c:pt idx="1794">
                  <c:v>42817</c:v>
                </c:pt>
                <c:pt idx="1795">
                  <c:v>42818</c:v>
                </c:pt>
                <c:pt idx="1796">
                  <c:v>42821</c:v>
                </c:pt>
                <c:pt idx="1797">
                  <c:v>42822</c:v>
                </c:pt>
                <c:pt idx="1798">
                  <c:v>42823</c:v>
                </c:pt>
                <c:pt idx="1799">
                  <c:v>42824</c:v>
                </c:pt>
                <c:pt idx="1800">
                  <c:v>42825</c:v>
                </c:pt>
                <c:pt idx="1801">
                  <c:v>42828</c:v>
                </c:pt>
                <c:pt idx="1802">
                  <c:v>42829</c:v>
                </c:pt>
                <c:pt idx="1803">
                  <c:v>42830</c:v>
                </c:pt>
                <c:pt idx="1804">
                  <c:v>42831</c:v>
                </c:pt>
                <c:pt idx="1805">
                  <c:v>42832</c:v>
                </c:pt>
                <c:pt idx="1806">
                  <c:v>42835</c:v>
                </c:pt>
                <c:pt idx="1807">
                  <c:v>42836</c:v>
                </c:pt>
                <c:pt idx="1808">
                  <c:v>42837</c:v>
                </c:pt>
                <c:pt idx="1809">
                  <c:v>42838</c:v>
                </c:pt>
                <c:pt idx="1810">
                  <c:v>42839</c:v>
                </c:pt>
                <c:pt idx="1811">
                  <c:v>42842</c:v>
                </c:pt>
                <c:pt idx="1812">
                  <c:v>42843</c:v>
                </c:pt>
                <c:pt idx="1813">
                  <c:v>42844</c:v>
                </c:pt>
                <c:pt idx="1814">
                  <c:v>42845</c:v>
                </c:pt>
                <c:pt idx="1815">
                  <c:v>42846</c:v>
                </c:pt>
                <c:pt idx="1816">
                  <c:v>42849</c:v>
                </c:pt>
                <c:pt idx="1817">
                  <c:v>42850</c:v>
                </c:pt>
                <c:pt idx="1818">
                  <c:v>42851</c:v>
                </c:pt>
                <c:pt idx="1819">
                  <c:v>42852</c:v>
                </c:pt>
                <c:pt idx="1820">
                  <c:v>42853</c:v>
                </c:pt>
                <c:pt idx="1821">
                  <c:v>42856</c:v>
                </c:pt>
                <c:pt idx="1822">
                  <c:v>42857</c:v>
                </c:pt>
                <c:pt idx="1823">
                  <c:v>42858</c:v>
                </c:pt>
                <c:pt idx="1824">
                  <c:v>42859</c:v>
                </c:pt>
                <c:pt idx="1825">
                  <c:v>42860</c:v>
                </c:pt>
                <c:pt idx="1826">
                  <c:v>42863</c:v>
                </c:pt>
                <c:pt idx="1827">
                  <c:v>42864</c:v>
                </c:pt>
                <c:pt idx="1828">
                  <c:v>42865</c:v>
                </c:pt>
                <c:pt idx="1829">
                  <c:v>42866</c:v>
                </c:pt>
                <c:pt idx="1830">
                  <c:v>42867</c:v>
                </c:pt>
                <c:pt idx="1831">
                  <c:v>42870</c:v>
                </c:pt>
                <c:pt idx="1832">
                  <c:v>42871</c:v>
                </c:pt>
                <c:pt idx="1833">
                  <c:v>42872</c:v>
                </c:pt>
                <c:pt idx="1834">
                  <c:v>42873</c:v>
                </c:pt>
                <c:pt idx="1835">
                  <c:v>42874</c:v>
                </c:pt>
                <c:pt idx="1836">
                  <c:v>42877</c:v>
                </c:pt>
                <c:pt idx="1837">
                  <c:v>42878</c:v>
                </c:pt>
                <c:pt idx="1838">
                  <c:v>42879</c:v>
                </c:pt>
                <c:pt idx="1839">
                  <c:v>42880</c:v>
                </c:pt>
                <c:pt idx="1840">
                  <c:v>42881</c:v>
                </c:pt>
                <c:pt idx="1841">
                  <c:v>42884</c:v>
                </c:pt>
                <c:pt idx="1842">
                  <c:v>42885</c:v>
                </c:pt>
                <c:pt idx="1843">
                  <c:v>42886</c:v>
                </c:pt>
                <c:pt idx="1844">
                  <c:v>42887</c:v>
                </c:pt>
                <c:pt idx="1845">
                  <c:v>42888</c:v>
                </c:pt>
                <c:pt idx="1846">
                  <c:v>42891</c:v>
                </c:pt>
                <c:pt idx="1847">
                  <c:v>42892</c:v>
                </c:pt>
                <c:pt idx="1848">
                  <c:v>42893</c:v>
                </c:pt>
                <c:pt idx="1849">
                  <c:v>42894</c:v>
                </c:pt>
                <c:pt idx="1850">
                  <c:v>42895</c:v>
                </c:pt>
                <c:pt idx="1851">
                  <c:v>42898</c:v>
                </c:pt>
                <c:pt idx="1852">
                  <c:v>42899</c:v>
                </c:pt>
                <c:pt idx="1853">
                  <c:v>42900</c:v>
                </c:pt>
                <c:pt idx="1854">
                  <c:v>42901</c:v>
                </c:pt>
                <c:pt idx="1855">
                  <c:v>42902</c:v>
                </c:pt>
                <c:pt idx="1856">
                  <c:v>42905</c:v>
                </c:pt>
                <c:pt idx="1857">
                  <c:v>42906</c:v>
                </c:pt>
                <c:pt idx="1858">
                  <c:v>42907</c:v>
                </c:pt>
                <c:pt idx="1859">
                  <c:v>42908</c:v>
                </c:pt>
                <c:pt idx="1860">
                  <c:v>42909</c:v>
                </c:pt>
                <c:pt idx="1861">
                  <c:v>42912</c:v>
                </c:pt>
                <c:pt idx="1862">
                  <c:v>42913</c:v>
                </c:pt>
                <c:pt idx="1863">
                  <c:v>42914</c:v>
                </c:pt>
                <c:pt idx="1864">
                  <c:v>42915</c:v>
                </c:pt>
                <c:pt idx="1865">
                  <c:v>42916</c:v>
                </c:pt>
                <c:pt idx="1866">
                  <c:v>42919</c:v>
                </c:pt>
                <c:pt idx="1867">
                  <c:v>42920</c:v>
                </c:pt>
                <c:pt idx="1868">
                  <c:v>42921</c:v>
                </c:pt>
                <c:pt idx="1869">
                  <c:v>42922</c:v>
                </c:pt>
                <c:pt idx="1870">
                  <c:v>42923</c:v>
                </c:pt>
                <c:pt idx="1871">
                  <c:v>42926</c:v>
                </c:pt>
                <c:pt idx="1872">
                  <c:v>42927</c:v>
                </c:pt>
                <c:pt idx="1873">
                  <c:v>42928</c:v>
                </c:pt>
                <c:pt idx="1874">
                  <c:v>42929</c:v>
                </c:pt>
                <c:pt idx="1875">
                  <c:v>42930</c:v>
                </c:pt>
                <c:pt idx="1876">
                  <c:v>42933</c:v>
                </c:pt>
                <c:pt idx="1877">
                  <c:v>42934</c:v>
                </c:pt>
                <c:pt idx="1878">
                  <c:v>42935</c:v>
                </c:pt>
                <c:pt idx="1879">
                  <c:v>42936</c:v>
                </c:pt>
                <c:pt idx="1880">
                  <c:v>42937</c:v>
                </c:pt>
                <c:pt idx="1881">
                  <c:v>42940</c:v>
                </c:pt>
                <c:pt idx="1882">
                  <c:v>42941</c:v>
                </c:pt>
                <c:pt idx="1883">
                  <c:v>42942</c:v>
                </c:pt>
                <c:pt idx="1884">
                  <c:v>42943</c:v>
                </c:pt>
                <c:pt idx="1885">
                  <c:v>42944</c:v>
                </c:pt>
                <c:pt idx="1886">
                  <c:v>42947</c:v>
                </c:pt>
                <c:pt idx="1887">
                  <c:v>42948</c:v>
                </c:pt>
                <c:pt idx="1888">
                  <c:v>42949</c:v>
                </c:pt>
                <c:pt idx="1889">
                  <c:v>42950</c:v>
                </c:pt>
                <c:pt idx="1890">
                  <c:v>42951</c:v>
                </c:pt>
                <c:pt idx="1891">
                  <c:v>42954</c:v>
                </c:pt>
                <c:pt idx="1892">
                  <c:v>42955</c:v>
                </c:pt>
                <c:pt idx="1893">
                  <c:v>42956</c:v>
                </c:pt>
                <c:pt idx="1894">
                  <c:v>42957</c:v>
                </c:pt>
                <c:pt idx="1895">
                  <c:v>42958</c:v>
                </c:pt>
                <c:pt idx="1896">
                  <c:v>42961</c:v>
                </c:pt>
                <c:pt idx="1897">
                  <c:v>42962</c:v>
                </c:pt>
                <c:pt idx="1898">
                  <c:v>42963</c:v>
                </c:pt>
                <c:pt idx="1899">
                  <c:v>42964</c:v>
                </c:pt>
                <c:pt idx="1900">
                  <c:v>42965</c:v>
                </c:pt>
                <c:pt idx="1901">
                  <c:v>42968</c:v>
                </c:pt>
                <c:pt idx="1902">
                  <c:v>42969</c:v>
                </c:pt>
                <c:pt idx="1903">
                  <c:v>42970</c:v>
                </c:pt>
                <c:pt idx="1904">
                  <c:v>42971</c:v>
                </c:pt>
                <c:pt idx="1905">
                  <c:v>42972</c:v>
                </c:pt>
                <c:pt idx="1906">
                  <c:v>42975</c:v>
                </c:pt>
                <c:pt idx="1907">
                  <c:v>42976</c:v>
                </c:pt>
                <c:pt idx="1908">
                  <c:v>42977</c:v>
                </c:pt>
                <c:pt idx="1909">
                  <c:v>42978</c:v>
                </c:pt>
                <c:pt idx="1910">
                  <c:v>42979</c:v>
                </c:pt>
                <c:pt idx="1911">
                  <c:v>42982</c:v>
                </c:pt>
                <c:pt idx="1912">
                  <c:v>42983</c:v>
                </c:pt>
                <c:pt idx="1913">
                  <c:v>42984</c:v>
                </c:pt>
                <c:pt idx="1914">
                  <c:v>42985</c:v>
                </c:pt>
                <c:pt idx="1915">
                  <c:v>42986</c:v>
                </c:pt>
                <c:pt idx="1916">
                  <c:v>42989</c:v>
                </c:pt>
                <c:pt idx="1917">
                  <c:v>42990</c:v>
                </c:pt>
                <c:pt idx="1918">
                  <c:v>42991</c:v>
                </c:pt>
                <c:pt idx="1919">
                  <c:v>42992</c:v>
                </c:pt>
                <c:pt idx="1920">
                  <c:v>42993</c:v>
                </c:pt>
                <c:pt idx="1921">
                  <c:v>42996</c:v>
                </c:pt>
                <c:pt idx="1922">
                  <c:v>42997</c:v>
                </c:pt>
                <c:pt idx="1923">
                  <c:v>42998</c:v>
                </c:pt>
                <c:pt idx="1924">
                  <c:v>42999</c:v>
                </c:pt>
                <c:pt idx="1925">
                  <c:v>43000</c:v>
                </c:pt>
                <c:pt idx="1926">
                  <c:v>43003</c:v>
                </c:pt>
                <c:pt idx="1927">
                  <c:v>43004</c:v>
                </c:pt>
                <c:pt idx="1928">
                  <c:v>43005</c:v>
                </c:pt>
                <c:pt idx="1929">
                  <c:v>43006</c:v>
                </c:pt>
                <c:pt idx="1930">
                  <c:v>43007</c:v>
                </c:pt>
                <c:pt idx="1931">
                  <c:v>43010</c:v>
                </c:pt>
                <c:pt idx="1932">
                  <c:v>43011</c:v>
                </c:pt>
                <c:pt idx="1933">
                  <c:v>43012</c:v>
                </c:pt>
                <c:pt idx="1934">
                  <c:v>43013</c:v>
                </c:pt>
                <c:pt idx="1935">
                  <c:v>43014</c:v>
                </c:pt>
                <c:pt idx="1936">
                  <c:v>43017</c:v>
                </c:pt>
                <c:pt idx="1937">
                  <c:v>43018</c:v>
                </c:pt>
                <c:pt idx="1938">
                  <c:v>43019</c:v>
                </c:pt>
                <c:pt idx="1939">
                  <c:v>43020</c:v>
                </c:pt>
                <c:pt idx="1940">
                  <c:v>43021</c:v>
                </c:pt>
                <c:pt idx="1941">
                  <c:v>43024</c:v>
                </c:pt>
                <c:pt idx="1942">
                  <c:v>43025</c:v>
                </c:pt>
                <c:pt idx="1943">
                  <c:v>43026</c:v>
                </c:pt>
                <c:pt idx="1944">
                  <c:v>43027</c:v>
                </c:pt>
                <c:pt idx="1945">
                  <c:v>43028</c:v>
                </c:pt>
                <c:pt idx="1946">
                  <c:v>43031</c:v>
                </c:pt>
                <c:pt idx="1947">
                  <c:v>43032</c:v>
                </c:pt>
                <c:pt idx="1948">
                  <c:v>43033</c:v>
                </c:pt>
                <c:pt idx="1949">
                  <c:v>43034</c:v>
                </c:pt>
                <c:pt idx="1950">
                  <c:v>43035</c:v>
                </c:pt>
                <c:pt idx="1951">
                  <c:v>43038</c:v>
                </c:pt>
                <c:pt idx="1952">
                  <c:v>43039</c:v>
                </c:pt>
                <c:pt idx="1953">
                  <c:v>43040</c:v>
                </c:pt>
                <c:pt idx="1954">
                  <c:v>43041</c:v>
                </c:pt>
                <c:pt idx="1955">
                  <c:v>43042</c:v>
                </c:pt>
                <c:pt idx="1956">
                  <c:v>43045</c:v>
                </c:pt>
                <c:pt idx="1957">
                  <c:v>43046</c:v>
                </c:pt>
                <c:pt idx="1958">
                  <c:v>43047</c:v>
                </c:pt>
                <c:pt idx="1959">
                  <c:v>43048</c:v>
                </c:pt>
                <c:pt idx="1960">
                  <c:v>43049</c:v>
                </c:pt>
                <c:pt idx="1961">
                  <c:v>43052</c:v>
                </c:pt>
                <c:pt idx="1962">
                  <c:v>43053</c:v>
                </c:pt>
                <c:pt idx="1963">
                  <c:v>43054</c:v>
                </c:pt>
                <c:pt idx="1964">
                  <c:v>43055</c:v>
                </c:pt>
                <c:pt idx="1965">
                  <c:v>43056</c:v>
                </c:pt>
                <c:pt idx="1966">
                  <c:v>43059</c:v>
                </c:pt>
                <c:pt idx="1967">
                  <c:v>43060</c:v>
                </c:pt>
                <c:pt idx="1968">
                  <c:v>43061</c:v>
                </c:pt>
                <c:pt idx="1969">
                  <c:v>43062</c:v>
                </c:pt>
                <c:pt idx="1970">
                  <c:v>43063</c:v>
                </c:pt>
                <c:pt idx="1971">
                  <c:v>43066</c:v>
                </c:pt>
                <c:pt idx="1972">
                  <c:v>43067</c:v>
                </c:pt>
                <c:pt idx="1973">
                  <c:v>43068</c:v>
                </c:pt>
                <c:pt idx="1974">
                  <c:v>43069</c:v>
                </c:pt>
                <c:pt idx="1975">
                  <c:v>43070</c:v>
                </c:pt>
                <c:pt idx="1976">
                  <c:v>43073</c:v>
                </c:pt>
                <c:pt idx="1977">
                  <c:v>43074</c:v>
                </c:pt>
                <c:pt idx="1978">
                  <c:v>43075</c:v>
                </c:pt>
                <c:pt idx="1979">
                  <c:v>43076</c:v>
                </c:pt>
                <c:pt idx="1980">
                  <c:v>43077</c:v>
                </c:pt>
                <c:pt idx="1981">
                  <c:v>43080</c:v>
                </c:pt>
                <c:pt idx="1982">
                  <c:v>43081</c:v>
                </c:pt>
                <c:pt idx="1983">
                  <c:v>43082</c:v>
                </c:pt>
                <c:pt idx="1984">
                  <c:v>43083</c:v>
                </c:pt>
                <c:pt idx="1985">
                  <c:v>43084</c:v>
                </c:pt>
                <c:pt idx="1986">
                  <c:v>43087</c:v>
                </c:pt>
                <c:pt idx="1987">
                  <c:v>43088</c:v>
                </c:pt>
                <c:pt idx="1988">
                  <c:v>43089</c:v>
                </c:pt>
                <c:pt idx="1989">
                  <c:v>43090</c:v>
                </c:pt>
                <c:pt idx="1990">
                  <c:v>43091</c:v>
                </c:pt>
                <c:pt idx="1991">
                  <c:v>43095</c:v>
                </c:pt>
                <c:pt idx="1992">
                  <c:v>43096</c:v>
                </c:pt>
                <c:pt idx="1993">
                  <c:v>43097</c:v>
                </c:pt>
                <c:pt idx="1994">
                  <c:v>43098</c:v>
                </c:pt>
                <c:pt idx="1995">
                  <c:v>43102</c:v>
                </c:pt>
                <c:pt idx="1996">
                  <c:v>43103</c:v>
                </c:pt>
                <c:pt idx="1997">
                  <c:v>43104</c:v>
                </c:pt>
                <c:pt idx="1998">
                  <c:v>43105</c:v>
                </c:pt>
                <c:pt idx="1999">
                  <c:v>43108</c:v>
                </c:pt>
                <c:pt idx="2000">
                  <c:v>43109</c:v>
                </c:pt>
                <c:pt idx="2001">
                  <c:v>43110</c:v>
                </c:pt>
                <c:pt idx="2002">
                  <c:v>43111</c:v>
                </c:pt>
                <c:pt idx="2003">
                  <c:v>43112</c:v>
                </c:pt>
                <c:pt idx="2004">
                  <c:v>43115</c:v>
                </c:pt>
                <c:pt idx="2005">
                  <c:v>43116</c:v>
                </c:pt>
                <c:pt idx="2006">
                  <c:v>43117</c:v>
                </c:pt>
                <c:pt idx="2007">
                  <c:v>43118</c:v>
                </c:pt>
                <c:pt idx="2008">
                  <c:v>43119</c:v>
                </c:pt>
                <c:pt idx="2009">
                  <c:v>43122</c:v>
                </c:pt>
                <c:pt idx="2010">
                  <c:v>43123</c:v>
                </c:pt>
                <c:pt idx="2011">
                  <c:v>43124</c:v>
                </c:pt>
                <c:pt idx="2012">
                  <c:v>43125</c:v>
                </c:pt>
                <c:pt idx="2013">
                  <c:v>43126</c:v>
                </c:pt>
                <c:pt idx="2014">
                  <c:v>43129</c:v>
                </c:pt>
                <c:pt idx="2015">
                  <c:v>43130</c:v>
                </c:pt>
                <c:pt idx="2016">
                  <c:v>43131</c:v>
                </c:pt>
                <c:pt idx="2017">
                  <c:v>43132</c:v>
                </c:pt>
                <c:pt idx="2018">
                  <c:v>43133</c:v>
                </c:pt>
                <c:pt idx="2019">
                  <c:v>43136</c:v>
                </c:pt>
                <c:pt idx="2020">
                  <c:v>43137</c:v>
                </c:pt>
                <c:pt idx="2021">
                  <c:v>43138</c:v>
                </c:pt>
                <c:pt idx="2022">
                  <c:v>43139</c:v>
                </c:pt>
                <c:pt idx="2023">
                  <c:v>43140</c:v>
                </c:pt>
                <c:pt idx="2024">
                  <c:v>43143</c:v>
                </c:pt>
                <c:pt idx="2025">
                  <c:v>43144</c:v>
                </c:pt>
                <c:pt idx="2026">
                  <c:v>43145</c:v>
                </c:pt>
                <c:pt idx="2027">
                  <c:v>43146</c:v>
                </c:pt>
                <c:pt idx="2028">
                  <c:v>43147</c:v>
                </c:pt>
                <c:pt idx="2029">
                  <c:v>43150</c:v>
                </c:pt>
                <c:pt idx="2030">
                  <c:v>43151</c:v>
                </c:pt>
                <c:pt idx="2031">
                  <c:v>43152</c:v>
                </c:pt>
                <c:pt idx="2032">
                  <c:v>43153</c:v>
                </c:pt>
                <c:pt idx="2033">
                  <c:v>43154</c:v>
                </c:pt>
                <c:pt idx="2034">
                  <c:v>43157</c:v>
                </c:pt>
                <c:pt idx="2035">
                  <c:v>43158</c:v>
                </c:pt>
                <c:pt idx="2036">
                  <c:v>43159</c:v>
                </c:pt>
                <c:pt idx="2037">
                  <c:v>43160</c:v>
                </c:pt>
                <c:pt idx="2038">
                  <c:v>43161</c:v>
                </c:pt>
                <c:pt idx="2039">
                  <c:v>43164</c:v>
                </c:pt>
                <c:pt idx="2040">
                  <c:v>43165</c:v>
                </c:pt>
                <c:pt idx="2041">
                  <c:v>43166</c:v>
                </c:pt>
                <c:pt idx="2042">
                  <c:v>43167</c:v>
                </c:pt>
                <c:pt idx="2043">
                  <c:v>43168</c:v>
                </c:pt>
                <c:pt idx="2044">
                  <c:v>43171</c:v>
                </c:pt>
                <c:pt idx="2045">
                  <c:v>43172</c:v>
                </c:pt>
                <c:pt idx="2046">
                  <c:v>43173</c:v>
                </c:pt>
                <c:pt idx="2047">
                  <c:v>43174</c:v>
                </c:pt>
                <c:pt idx="2048">
                  <c:v>43175</c:v>
                </c:pt>
                <c:pt idx="2049">
                  <c:v>43178</c:v>
                </c:pt>
                <c:pt idx="2050">
                  <c:v>43179</c:v>
                </c:pt>
                <c:pt idx="2051">
                  <c:v>43180</c:v>
                </c:pt>
                <c:pt idx="2052">
                  <c:v>43181</c:v>
                </c:pt>
                <c:pt idx="2053">
                  <c:v>43182</c:v>
                </c:pt>
                <c:pt idx="2054">
                  <c:v>43185</c:v>
                </c:pt>
                <c:pt idx="2055">
                  <c:v>43186</c:v>
                </c:pt>
                <c:pt idx="2056">
                  <c:v>43187</c:v>
                </c:pt>
                <c:pt idx="2057">
                  <c:v>43188</c:v>
                </c:pt>
                <c:pt idx="2058">
                  <c:v>43189</c:v>
                </c:pt>
                <c:pt idx="2059">
                  <c:v>43192</c:v>
                </c:pt>
                <c:pt idx="2060">
                  <c:v>43193</c:v>
                </c:pt>
                <c:pt idx="2061">
                  <c:v>43194</c:v>
                </c:pt>
                <c:pt idx="2062">
                  <c:v>43195</c:v>
                </c:pt>
                <c:pt idx="2063">
                  <c:v>43196</c:v>
                </c:pt>
                <c:pt idx="2064">
                  <c:v>43199</c:v>
                </c:pt>
                <c:pt idx="2065">
                  <c:v>43200</c:v>
                </c:pt>
                <c:pt idx="2066">
                  <c:v>43201</c:v>
                </c:pt>
                <c:pt idx="2067">
                  <c:v>43202</c:v>
                </c:pt>
                <c:pt idx="2068">
                  <c:v>43203</c:v>
                </c:pt>
                <c:pt idx="2069">
                  <c:v>43206</c:v>
                </c:pt>
                <c:pt idx="2070">
                  <c:v>43207</c:v>
                </c:pt>
                <c:pt idx="2071">
                  <c:v>43208</c:v>
                </c:pt>
                <c:pt idx="2072">
                  <c:v>43209</c:v>
                </c:pt>
                <c:pt idx="2073">
                  <c:v>43210</c:v>
                </c:pt>
                <c:pt idx="2074">
                  <c:v>43213</c:v>
                </c:pt>
                <c:pt idx="2075">
                  <c:v>43214</c:v>
                </c:pt>
                <c:pt idx="2076">
                  <c:v>43215</c:v>
                </c:pt>
                <c:pt idx="2077">
                  <c:v>43216</c:v>
                </c:pt>
                <c:pt idx="2078">
                  <c:v>43217</c:v>
                </c:pt>
                <c:pt idx="2079">
                  <c:v>43220</c:v>
                </c:pt>
                <c:pt idx="2080">
                  <c:v>43221</c:v>
                </c:pt>
                <c:pt idx="2081">
                  <c:v>43222</c:v>
                </c:pt>
                <c:pt idx="2082">
                  <c:v>43223</c:v>
                </c:pt>
                <c:pt idx="2083">
                  <c:v>43224</c:v>
                </c:pt>
                <c:pt idx="2084">
                  <c:v>43227</c:v>
                </c:pt>
                <c:pt idx="2085">
                  <c:v>43228</c:v>
                </c:pt>
                <c:pt idx="2086">
                  <c:v>43229</c:v>
                </c:pt>
                <c:pt idx="2087">
                  <c:v>43230</c:v>
                </c:pt>
                <c:pt idx="2088">
                  <c:v>43231</c:v>
                </c:pt>
                <c:pt idx="2089">
                  <c:v>43234</c:v>
                </c:pt>
                <c:pt idx="2090">
                  <c:v>43235</c:v>
                </c:pt>
                <c:pt idx="2091">
                  <c:v>43236</c:v>
                </c:pt>
                <c:pt idx="2092">
                  <c:v>43237</c:v>
                </c:pt>
                <c:pt idx="2093">
                  <c:v>43238</c:v>
                </c:pt>
                <c:pt idx="2094">
                  <c:v>43241</c:v>
                </c:pt>
                <c:pt idx="2095">
                  <c:v>43242</c:v>
                </c:pt>
                <c:pt idx="2096">
                  <c:v>43243</c:v>
                </c:pt>
                <c:pt idx="2097">
                  <c:v>43244</c:v>
                </c:pt>
                <c:pt idx="2098">
                  <c:v>43245</c:v>
                </c:pt>
                <c:pt idx="2099">
                  <c:v>43248</c:v>
                </c:pt>
                <c:pt idx="2100">
                  <c:v>43249</c:v>
                </c:pt>
                <c:pt idx="2101">
                  <c:v>43250</c:v>
                </c:pt>
                <c:pt idx="2102">
                  <c:v>43251</c:v>
                </c:pt>
                <c:pt idx="2103">
                  <c:v>43252</c:v>
                </c:pt>
                <c:pt idx="2104">
                  <c:v>43255</c:v>
                </c:pt>
                <c:pt idx="2105">
                  <c:v>43256</c:v>
                </c:pt>
                <c:pt idx="2106">
                  <c:v>43257</c:v>
                </c:pt>
                <c:pt idx="2107">
                  <c:v>43258</c:v>
                </c:pt>
                <c:pt idx="2108">
                  <c:v>43259</c:v>
                </c:pt>
                <c:pt idx="2109">
                  <c:v>43262</c:v>
                </c:pt>
                <c:pt idx="2110">
                  <c:v>43263</c:v>
                </c:pt>
                <c:pt idx="2111">
                  <c:v>43264</c:v>
                </c:pt>
                <c:pt idx="2112">
                  <c:v>43265</c:v>
                </c:pt>
                <c:pt idx="2113">
                  <c:v>43266</c:v>
                </c:pt>
                <c:pt idx="2114">
                  <c:v>43269</c:v>
                </c:pt>
                <c:pt idx="2115">
                  <c:v>43270</c:v>
                </c:pt>
                <c:pt idx="2116">
                  <c:v>43271</c:v>
                </c:pt>
                <c:pt idx="2117">
                  <c:v>43272</c:v>
                </c:pt>
                <c:pt idx="2118">
                  <c:v>43273</c:v>
                </c:pt>
                <c:pt idx="2119">
                  <c:v>43276</c:v>
                </c:pt>
                <c:pt idx="2120">
                  <c:v>43277</c:v>
                </c:pt>
                <c:pt idx="2121">
                  <c:v>43278</c:v>
                </c:pt>
                <c:pt idx="2122">
                  <c:v>43279</c:v>
                </c:pt>
                <c:pt idx="2123">
                  <c:v>43280</c:v>
                </c:pt>
                <c:pt idx="2124">
                  <c:v>43283</c:v>
                </c:pt>
                <c:pt idx="2125">
                  <c:v>43284</c:v>
                </c:pt>
                <c:pt idx="2126">
                  <c:v>43285</c:v>
                </c:pt>
                <c:pt idx="2127">
                  <c:v>43286</c:v>
                </c:pt>
                <c:pt idx="2128">
                  <c:v>43287</c:v>
                </c:pt>
                <c:pt idx="2129">
                  <c:v>43290</c:v>
                </c:pt>
                <c:pt idx="2130">
                  <c:v>43291</c:v>
                </c:pt>
                <c:pt idx="2131">
                  <c:v>43292</c:v>
                </c:pt>
                <c:pt idx="2132">
                  <c:v>43293</c:v>
                </c:pt>
                <c:pt idx="2133">
                  <c:v>43294</c:v>
                </c:pt>
                <c:pt idx="2134">
                  <c:v>43297</c:v>
                </c:pt>
                <c:pt idx="2135">
                  <c:v>43298</c:v>
                </c:pt>
                <c:pt idx="2136">
                  <c:v>43299</c:v>
                </c:pt>
                <c:pt idx="2137">
                  <c:v>43300</c:v>
                </c:pt>
                <c:pt idx="2138">
                  <c:v>43301</c:v>
                </c:pt>
                <c:pt idx="2139">
                  <c:v>43304</c:v>
                </c:pt>
                <c:pt idx="2140">
                  <c:v>43305</c:v>
                </c:pt>
                <c:pt idx="2141">
                  <c:v>43306</c:v>
                </c:pt>
                <c:pt idx="2142">
                  <c:v>43307</c:v>
                </c:pt>
                <c:pt idx="2143">
                  <c:v>43308</c:v>
                </c:pt>
                <c:pt idx="2144">
                  <c:v>43311</c:v>
                </c:pt>
                <c:pt idx="2145">
                  <c:v>43312</c:v>
                </c:pt>
                <c:pt idx="2146">
                  <c:v>43313</c:v>
                </c:pt>
                <c:pt idx="2147">
                  <c:v>43314</c:v>
                </c:pt>
                <c:pt idx="2148">
                  <c:v>43315</c:v>
                </c:pt>
                <c:pt idx="2149">
                  <c:v>43318</c:v>
                </c:pt>
                <c:pt idx="2150">
                  <c:v>43319</c:v>
                </c:pt>
                <c:pt idx="2151">
                  <c:v>43320</c:v>
                </c:pt>
                <c:pt idx="2152">
                  <c:v>43321</c:v>
                </c:pt>
                <c:pt idx="2153">
                  <c:v>43322</c:v>
                </c:pt>
                <c:pt idx="2154">
                  <c:v>43325</c:v>
                </c:pt>
                <c:pt idx="2155">
                  <c:v>43326</c:v>
                </c:pt>
                <c:pt idx="2156">
                  <c:v>43327</c:v>
                </c:pt>
                <c:pt idx="2157">
                  <c:v>43328</c:v>
                </c:pt>
                <c:pt idx="2158">
                  <c:v>43329</c:v>
                </c:pt>
                <c:pt idx="2159">
                  <c:v>43332</c:v>
                </c:pt>
                <c:pt idx="2160">
                  <c:v>43333</c:v>
                </c:pt>
                <c:pt idx="2161">
                  <c:v>43334</c:v>
                </c:pt>
                <c:pt idx="2162">
                  <c:v>43335</c:v>
                </c:pt>
                <c:pt idx="2163">
                  <c:v>43336</c:v>
                </c:pt>
                <c:pt idx="2164">
                  <c:v>43339</c:v>
                </c:pt>
                <c:pt idx="2165">
                  <c:v>43340</c:v>
                </c:pt>
                <c:pt idx="2166">
                  <c:v>43341</c:v>
                </c:pt>
                <c:pt idx="2167">
                  <c:v>43342</c:v>
                </c:pt>
                <c:pt idx="2168">
                  <c:v>43343</c:v>
                </c:pt>
                <c:pt idx="2169">
                  <c:v>43346</c:v>
                </c:pt>
                <c:pt idx="2170">
                  <c:v>43347</c:v>
                </c:pt>
                <c:pt idx="2171">
                  <c:v>43348</c:v>
                </c:pt>
                <c:pt idx="2172">
                  <c:v>43349</c:v>
                </c:pt>
                <c:pt idx="2173">
                  <c:v>43350</c:v>
                </c:pt>
                <c:pt idx="2174">
                  <c:v>43353</c:v>
                </c:pt>
                <c:pt idx="2175">
                  <c:v>43354</c:v>
                </c:pt>
                <c:pt idx="2176">
                  <c:v>43355</c:v>
                </c:pt>
                <c:pt idx="2177">
                  <c:v>43356</c:v>
                </c:pt>
                <c:pt idx="2178">
                  <c:v>43357</c:v>
                </c:pt>
                <c:pt idx="2179">
                  <c:v>43360</c:v>
                </c:pt>
                <c:pt idx="2180">
                  <c:v>43361</c:v>
                </c:pt>
                <c:pt idx="2181">
                  <c:v>43362</c:v>
                </c:pt>
                <c:pt idx="2182">
                  <c:v>43363</c:v>
                </c:pt>
                <c:pt idx="2183">
                  <c:v>43364</c:v>
                </c:pt>
                <c:pt idx="2184">
                  <c:v>43367</c:v>
                </c:pt>
                <c:pt idx="2185">
                  <c:v>43368</c:v>
                </c:pt>
                <c:pt idx="2186">
                  <c:v>43369</c:v>
                </c:pt>
                <c:pt idx="2187">
                  <c:v>43370</c:v>
                </c:pt>
                <c:pt idx="2188">
                  <c:v>43371</c:v>
                </c:pt>
                <c:pt idx="2189">
                  <c:v>43374</c:v>
                </c:pt>
                <c:pt idx="2190">
                  <c:v>43375</c:v>
                </c:pt>
                <c:pt idx="2191">
                  <c:v>43376</c:v>
                </c:pt>
                <c:pt idx="2192">
                  <c:v>43377</c:v>
                </c:pt>
                <c:pt idx="2193">
                  <c:v>43378</c:v>
                </c:pt>
                <c:pt idx="2194">
                  <c:v>43381</c:v>
                </c:pt>
                <c:pt idx="2195">
                  <c:v>43382</c:v>
                </c:pt>
                <c:pt idx="2196">
                  <c:v>43383</c:v>
                </c:pt>
                <c:pt idx="2197">
                  <c:v>43384</c:v>
                </c:pt>
                <c:pt idx="2198">
                  <c:v>43385</c:v>
                </c:pt>
                <c:pt idx="2199">
                  <c:v>43388</c:v>
                </c:pt>
                <c:pt idx="2200">
                  <c:v>43389</c:v>
                </c:pt>
                <c:pt idx="2201">
                  <c:v>43390</c:v>
                </c:pt>
                <c:pt idx="2202">
                  <c:v>43391</c:v>
                </c:pt>
                <c:pt idx="2203">
                  <c:v>43392</c:v>
                </c:pt>
                <c:pt idx="2204">
                  <c:v>43395</c:v>
                </c:pt>
                <c:pt idx="2205">
                  <c:v>43396</c:v>
                </c:pt>
                <c:pt idx="2206">
                  <c:v>43397</c:v>
                </c:pt>
                <c:pt idx="2207">
                  <c:v>43398</c:v>
                </c:pt>
                <c:pt idx="2208">
                  <c:v>43399</c:v>
                </c:pt>
                <c:pt idx="2209">
                  <c:v>43402</c:v>
                </c:pt>
                <c:pt idx="2210">
                  <c:v>43403</c:v>
                </c:pt>
                <c:pt idx="2211">
                  <c:v>43404</c:v>
                </c:pt>
                <c:pt idx="2212">
                  <c:v>43405</c:v>
                </c:pt>
                <c:pt idx="2213">
                  <c:v>43406</c:v>
                </c:pt>
                <c:pt idx="2214">
                  <c:v>43409</c:v>
                </c:pt>
                <c:pt idx="2215">
                  <c:v>43410</c:v>
                </c:pt>
                <c:pt idx="2216">
                  <c:v>43411</c:v>
                </c:pt>
                <c:pt idx="2217">
                  <c:v>43412</c:v>
                </c:pt>
                <c:pt idx="2218">
                  <c:v>43413</c:v>
                </c:pt>
                <c:pt idx="2219">
                  <c:v>43416</c:v>
                </c:pt>
                <c:pt idx="2220">
                  <c:v>43417</c:v>
                </c:pt>
                <c:pt idx="2221">
                  <c:v>43418</c:v>
                </c:pt>
                <c:pt idx="2222">
                  <c:v>43419</c:v>
                </c:pt>
                <c:pt idx="2223">
                  <c:v>43420</c:v>
                </c:pt>
                <c:pt idx="2224">
                  <c:v>43423</c:v>
                </c:pt>
                <c:pt idx="2225">
                  <c:v>43424</c:v>
                </c:pt>
                <c:pt idx="2226">
                  <c:v>43425</c:v>
                </c:pt>
                <c:pt idx="2227">
                  <c:v>43426</c:v>
                </c:pt>
                <c:pt idx="2228">
                  <c:v>43427</c:v>
                </c:pt>
                <c:pt idx="2229">
                  <c:v>43430</c:v>
                </c:pt>
                <c:pt idx="2230">
                  <c:v>43431</c:v>
                </c:pt>
                <c:pt idx="2231">
                  <c:v>43432</c:v>
                </c:pt>
                <c:pt idx="2232">
                  <c:v>43433</c:v>
                </c:pt>
                <c:pt idx="2233">
                  <c:v>43434</c:v>
                </c:pt>
                <c:pt idx="2234">
                  <c:v>43437</c:v>
                </c:pt>
                <c:pt idx="2235">
                  <c:v>43438</c:v>
                </c:pt>
                <c:pt idx="2236">
                  <c:v>43439</c:v>
                </c:pt>
                <c:pt idx="2237">
                  <c:v>43440</c:v>
                </c:pt>
                <c:pt idx="2238">
                  <c:v>43441</c:v>
                </c:pt>
                <c:pt idx="2239">
                  <c:v>43444</c:v>
                </c:pt>
                <c:pt idx="2240">
                  <c:v>43445</c:v>
                </c:pt>
                <c:pt idx="2241">
                  <c:v>43446</c:v>
                </c:pt>
                <c:pt idx="2242">
                  <c:v>43447</c:v>
                </c:pt>
                <c:pt idx="2243">
                  <c:v>43448</c:v>
                </c:pt>
                <c:pt idx="2244">
                  <c:v>43451</c:v>
                </c:pt>
                <c:pt idx="2245">
                  <c:v>43452</c:v>
                </c:pt>
                <c:pt idx="2246">
                  <c:v>43453</c:v>
                </c:pt>
                <c:pt idx="2247">
                  <c:v>43454</c:v>
                </c:pt>
                <c:pt idx="2248">
                  <c:v>43455</c:v>
                </c:pt>
                <c:pt idx="2249">
                  <c:v>43458</c:v>
                </c:pt>
                <c:pt idx="2250">
                  <c:v>43460</c:v>
                </c:pt>
                <c:pt idx="2251">
                  <c:v>43461</c:v>
                </c:pt>
                <c:pt idx="2252">
                  <c:v>43462</c:v>
                </c:pt>
                <c:pt idx="2253">
                  <c:v>43465</c:v>
                </c:pt>
                <c:pt idx="2254">
                  <c:v>43467</c:v>
                </c:pt>
                <c:pt idx="2255">
                  <c:v>43468</c:v>
                </c:pt>
                <c:pt idx="2256">
                  <c:v>43469</c:v>
                </c:pt>
                <c:pt idx="2257">
                  <c:v>43472</c:v>
                </c:pt>
                <c:pt idx="2258">
                  <c:v>43473</c:v>
                </c:pt>
                <c:pt idx="2259">
                  <c:v>43474</c:v>
                </c:pt>
                <c:pt idx="2260">
                  <c:v>43475</c:v>
                </c:pt>
                <c:pt idx="2261">
                  <c:v>43476</c:v>
                </c:pt>
                <c:pt idx="2262">
                  <c:v>43479</c:v>
                </c:pt>
                <c:pt idx="2263">
                  <c:v>43480</c:v>
                </c:pt>
                <c:pt idx="2264">
                  <c:v>43481</c:v>
                </c:pt>
                <c:pt idx="2265">
                  <c:v>43482</c:v>
                </c:pt>
                <c:pt idx="2266">
                  <c:v>43483</c:v>
                </c:pt>
                <c:pt idx="2267">
                  <c:v>43486</c:v>
                </c:pt>
                <c:pt idx="2268">
                  <c:v>43487</c:v>
                </c:pt>
                <c:pt idx="2269">
                  <c:v>43488</c:v>
                </c:pt>
                <c:pt idx="2270">
                  <c:v>43489</c:v>
                </c:pt>
                <c:pt idx="2271">
                  <c:v>43490</c:v>
                </c:pt>
                <c:pt idx="2272">
                  <c:v>43493</c:v>
                </c:pt>
                <c:pt idx="2273">
                  <c:v>43494</c:v>
                </c:pt>
                <c:pt idx="2274">
                  <c:v>43495</c:v>
                </c:pt>
                <c:pt idx="2275">
                  <c:v>43496</c:v>
                </c:pt>
                <c:pt idx="2276">
                  <c:v>43497</c:v>
                </c:pt>
                <c:pt idx="2277">
                  <c:v>43500</c:v>
                </c:pt>
                <c:pt idx="2278">
                  <c:v>43501</c:v>
                </c:pt>
                <c:pt idx="2279">
                  <c:v>43502</c:v>
                </c:pt>
                <c:pt idx="2280">
                  <c:v>43503</c:v>
                </c:pt>
                <c:pt idx="2281">
                  <c:v>43504</c:v>
                </c:pt>
                <c:pt idx="2282">
                  <c:v>43507</c:v>
                </c:pt>
                <c:pt idx="2283">
                  <c:v>43508</c:v>
                </c:pt>
                <c:pt idx="2284">
                  <c:v>43509</c:v>
                </c:pt>
                <c:pt idx="2285">
                  <c:v>43510</c:v>
                </c:pt>
                <c:pt idx="2286">
                  <c:v>43511</c:v>
                </c:pt>
                <c:pt idx="2287">
                  <c:v>43514</c:v>
                </c:pt>
                <c:pt idx="2288">
                  <c:v>43515</c:v>
                </c:pt>
                <c:pt idx="2289">
                  <c:v>43516</c:v>
                </c:pt>
                <c:pt idx="2290">
                  <c:v>43517</c:v>
                </c:pt>
                <c:pt idx="2291">
                  <c:v>43518</c:v>
                </c:pt>
                <c:pt idx="2292">
                  <c:v>43521</c:v>
                </c:pt>
                <c:pt idx="2293">
                  <c:v>43522</c:v>
                </c:pt>
                <c:pt idx="2294">
                  <c:v>43523</c:v>
                </c:pt>
                <c:pt idx="2295">
                  <c:v>43524</c:v>
                </c:pt>
                <c:pt idx="2296">
                  <c:v>43525</c:v>
                </c:pt>
                <c:pt idx="2297">
                  <c:v>43528</c:v>
                </c:pt>
                <c:pt idx="2298">
                  <c:v>43529</c:v>
                </c:pt>
                <c:pt idx="2299">
                  <c:v>43530</c:v>
                </c:pt>
                <c:pt idx="2300">
                  <c:v>43531</c:v>
                </c:pt>
                <c:pt idx="2301">
                  <c:v>43532</c:v>
                </c:pt>
                <c:pt idx="2302">
                  <c:v>43535</c:v>
                </c:pt>
                <c:pt idx="2303">
                  <c:v>43536</c:v>
                </c:pt>
                <c:pt idx="2304">
                  <c:v>43537</c:v>
                </c:pt>
                <c:pt idx="2305">
                  <c:v>43538</c:v>
                </c:pt>
                <c:pt idx="2306">
                  <c:v>43539</c:v>
                </c:pt>
                <c:pt idx="2307">
                  <c:v>43542</c:v>
                </c:pt>
                <c:pt idx="2308">
                  <c:v>43543</c:v>
                </c:pt>
                <c:pt idx="2309">
                  <c:v>43544</c:v>
                </c:pt>
                <c:pt idx="2310">
                  <c:v>43545</c:v>
                </c:pt>
                <c:pt idx="2311">
                  <c:v>43546</c:v>
                </c:pt>
                <c:pt idx="2312">
                  <c:v>43549</c:v>
                </c:pt>
                <c:pt idx="2313">
                  <c:v>43550</c:v>
                </c:pt>
                <c:pt idx="2314">
                  <c:v>43551</c:v>
                </c:pt>
                <c:pt idx="2315">
                  <c:v>43552</c:v>
                </c:pt>
                <c:pt idx="2316">
                  <c:v>43553</c:v>
                </c:pt>
                <c:pt idx="2317">
                  <c:v>43556</c:v>
                </c:pt>
                <c:pt idx="2318">
                  <c:v>43557</c:v>
                </c:pt>
                <c:pt idx="2319">
                  <c:v>43558</c:v>
                </c:pt>
                <c:pt idx="2320">
                  <c:v>43559</c:v>
                </c:pt>
                <c:pt idx="2321">
                  <c:v>43560</c:v>
                </c:pt>
                <c:pt idx="2322">
                  <c:v>43563</c:v>
                </c:pt>
                <c:pt idx="2323">
                  <c:v>43564</c:v>
                </c:pt>
                <c:pt idx="2324">
                  <c:v>43565</c:v>
                </c:pt>
                <c:pt idx="2325">
                  <c:v>43566</c:v>
                </c:pt>
                <c:pt idx="2326">
                  <c:v>43567</c:v>
                </c:pt>
                <c:pt idx="2327">
                  <c:v>43570</c:v>
                </c:pt>
                <c:pt idx="2328">
                  <c:v>43571</c:v>
                </c:pt>
                <c:pt idx="2329">
                  <c:v>43572</c:v>
                </c:pt>
                <c:pt idx="2330">
                  <c:v>43573</c:v>
                </c:pt>
                <c:pt idx="2331">
                  <c:v>43574</c:v>
                </c:pt>
                <c:pt idx="2332">
                  <c:v>43577</c:v>
                </c:pt>
                <c:pt idx="2333">
                  <c:v>43578</c:v>
                </c:pt>
                <c:pt idx="2334">
                  <c:v>43579</c:v>
                </c:pt>
                <c:pt idx="2335">
                  <c:v>43580</c:v>
                </c:pt>
                <c:pt idx="2336">
                  <c:v>43581</c:v>
                </c:pt>
                <c:pt idx="2337">
                  <c:v>43584</c:v>
                </c:pt>
                <c:pt idx="2338">
                  <c:v>43585</c:v>
                </c:pt>
                <c:pt idx="2339">
                  <c:v>43586</c:v>
                </c:pt>
                <c:pt idx="2340">
                  <c:v>43587</c:v>
                </c:pt>
                <c:pt idx="2341">
                  <c:v>43588</c:v>
                </c:pt>
                <c:pt idx="2342">
                  <c:v>43591</c:v>
                </c:pt>
                <c:pt idx="2343">
                  <c:v>43592</c:v>
                </c:pt>
                <c:pt idx="2344">
                  <c:v>43593</c:v>
                </c:pt>
                <c:pt idx="2345">
                  <c:v>43594</c:v>
                </c:pt>
                <c:pt idx="2346">
                  <c:v>43595</c:v>
                </c:pt>
                <c:pt idx="2347">
                  <c:v>43598</c:v>
                </c:pt>
                <c:pt idx="2348">
                  <c:v>43599</c:v>
                </c:pt>
                <c:pt idx="2349">
                  <c:v>43600</c:v>
                </c:pt>
                <c:pt idx="2350">
                  <c:v>43601</c:v>
                </c:pt>
                <c:pt idx="2351">
                  <c:v>43602</c:v>
                </c:pt>
                <c:pt idx="2352">
                  <c:v>43605</c:v>
                </c:pt>
                <c:pt idx="2353">
                  <c:v>43606</c:v>
                </c:pt>
                <c:pt idx="2354">
                  <c:v>43607</c:v>
                </c:pt>
                <c:pt idx="2355">
                  <c:v>43608</c:v>
                </c:pt>
                <c:pt idx="2356">
                  <c:v>43609</c:v>
                </c:pt>
                <c:pt idx="2357">
                  <c:v>43612</c:v>
                </c:pt>
                <c:pt idx="2358">
                  <c:v>43613</c:v>
                </c:pt>
                <c:pt idx="2359">
                  <c:v>43614</c:v>
                </c:pt>
                <c:pt idx="2360">
                  <c:v>43615</c:v>
                </c:pt>
                <c:pt idx="2361">
                  <c:v>43616</c:v>
                </c:pt>
                <c:pt idx="2362">
                  <c:v>43619</c:v>
                </c:pt>
                <c:pt idx="2363">
                  <c:v>43620</c:v>
                </c:pt>
                <c:pt idx="2364">
                  <c:v>43621</c:v>
                </c:pt>
                <c:pt idx="2365">
                  <c:v>43622</c:v>
                </c:pt>
                <c:pt idx="2366">
                  <c:v>43623</c:v>
                </c:pt>
                <c:pt idx="2367">
                  <c:v>43626</c:v>
                </c:pt>
                <c:pt idx="2368">
                  <c:v>43627</c:v>
                </c:pt>
                <c:pt idx="2369">
                  <c:v>43628</c:v>
                </c:pt>
                <c:pt idx="2370">
                  <c:v>43629</c:v>
                </c:pt>
                <c:pt idx="2371">
                  <c:v>43630</c:v>
                </c:pt>
                <c:pt idx="2372">
                  <c:v>43633</c:v>
                </c:pt>
                <c:pt idx="2373">
                  <c:v>43634</c:v>
                </c:pt>
                <c:pt idx="2374">
                  <c:v>43635</c:v>
                </c:pt>
                <c:pt idx="2375">
                  <c:v>43636</c:v>
                </c:pt>
                <c:pt idx="2376">
                  <c:v>43637</c:v>
                </c:pt>
                <c:pt idx="2377">
                  <c:v>43640</c:v>
                </c:pt>
                <c:pt idx="2378">
                  <c:v>43641</c:v>
                </c:pt>
                <c:pt idx="2379">
                  <c:v>43642</c:v>
                </c:pt>
                <c:pt idx="2380">
                  <c:v>43643</c:v>
                </c:pt>
                <c:pt idx="2381">
                  <c:v>43644</c:v>
                </c:pt>
                <c:pt idx="2382">
                  <c:v>43647</c:v>
                </c:pt>
                <c:pt idx="2383">
                  <c:v>43648</c:v>
                </c:pt>
                <c:pt idx="2384">
                  <c:v>43649</c:v>
                </c:pt>
                <c:pt idx="2385">
                  <c:v>43650</c:v>
                </c:pt>
                <c:pt idx="2386">
                  <c:v>43651</c:v>
                </c:pt>
                <c:pt idx="2387">
                  <c:v>43654</c:v>
                </c:pt>
                <c:pt idx="2388">
                  <c:v>43655</c:v>
                </c:pt>
                <c:pt idx="2389">
                  <c:v>43656</c:v>
                </c:pt>
                <c:pt idx="2390">
                  <c:v>43657</c:v>
                </c:pt>
                <c:pt idx="2391">
                  <c:v>43658</c:v>
                </c:pt>
                <c:pt idx="2392">
                  <c:v>43661</c:v>
                </c:pt>
                <c:pt idx="2393">
                  <c:v>43662</c:v>
                </c:pt>
                <c:pt idx="2394">
                  <c:v>43663</c:v>
                </c:pt>
                <c:pt idx="2395">
                  <c:v>43664</c:v>
                </c:pt>
                <c:pt idx="2396">
                  <c:v>43665</c:v>
                </c:pt>
                <c:pt idx="2397">
                  <c:v>43668</c:v>
                </c:pt>
                <c:pt idx="2398">
                  <c:v>43669</c:v>
                </c:pt>
                <c:pt idx="2399">
                  <c:v>43670</c:v>
                </c:pt>
                <c:pt idx="2400">
                  <c:v>43671</c:v>
                </c:pt>
                <c:pt idx="2401">
                  <c:v>43672</c:v>
                </c:pt>
                <c:pt idx="2402">
                  <c:v>43675</c:v>
                </c:pt>
                <c:pt idx="2403">
                  <c:v>43676</c:v>
                </c:pt>
                <c:pt idx="2404">
                  <c:v>43677</c:v>
                </c:pt>
                <c:pt idx="2405">
                  <c:v>43678</c:v>
                </c:pt>
                <c:pt idx="2406">
                  <c:v>43679</c:v>
                </c:pt>
                <c:pt idx="2407">
                  <c:v>43682</c:v>
                </c:pt>
                <c:pt idx="2408">
                  <c:v>43683</c:v>
                </c:pt>
                <c:pt idx="2409">
                  <c:v>43684</c:v>
                </c:pt>
                <c:pt idx="2410">
                  <c:v>43685</c:v>
                </c:pt>
                <c:pt idx="2411">
                  <c:v>43686</c:v>
                </c:pt>
                <c:pt idx="2412">
                  <c:v>43689</c:v>
                </c:pt>
                <c:pt idx="2413">
                  <c:v>43690</c:v>
                </c:pt>
                <c:pt idx="2414">
                  <c:v>43691</c:v>
                </c:pt>
                <c:pt idx="2415">
                  <c:v>43692</c:v>
                </c:pt>
                <c:pt idx="2416">
                  <c:v>43693</c:v>
                </c:pt>
                <c:pt idx="2417">
                  <c:v>43696</c:v>
                </c:pt>
                <c:pt idx="2418">
                  <c:v>43697</c:v>
                </c:pt>
                <c:pt idx="2419">
                  <c:v>43698</c:v>
                </c:pt>
                <c:pt idx="2420">
                  <c:v>43699</c:v>
                </c:pt>
                <c:pt idx="2421">
                  <c:v>43700</c:v>
                </c:pt>
                <c:pt idx="2422">
                  <c:v>43703</c:v>
                </c:pt>
                <c:pt idx="2423">
                  <c:v>43704</c:v>
                </c:pt>
                <c:pt idx="2424">
                  <c:v>43705</c:v>
                </c:pt>
                <c:pt idx="2425">
                  <c:v>43706</c:v>
                </c:pt>
                <c:pt idx="2426">
                  <c:v>43707</c:v>
                </c:pt>
                <c:pt idx="2427">
                  <c:v>43710</c:v>
                </c:pt>
                <c:pt idx="2428">
                  <c:v>43711</c:v>
                </c:pt>
                <c:pt idx="2429">
                  <c:v>43712</c:v>
                </c:pt>
                <c:pt idx="2430">
                  <c:v>43713</c:v>
                </c:pt>
                <c:pt idx="2431">
                  <c:v>43714</c:v>
                </c:pt>
                <c:pt idx="2432">
                  <c:v>43717</c:v>
                </c:pt>
                <c:pt idx="2433">
                  <c:v>43718</c:v>
                </c:pt>
                <c:pt idx="2434">
                  <c:v>43719</c:v>
                </c:pt>
                <c:pt idx="2435">
                  <c:v>43720</c:v>
                </c:pt>
                <c:pt idx="2436">
                  <c:v>43721</c:v>
                </c:pt>
                <c:pt idx="2437">
                  <c:v>43724</c:v>
                </c:pt>
                <c:pt idx="2438">
                  <c:v>43725</c:v>
                </c:pt>
                <c:pt idx="2439">
                  <c:v>43726</c:v>
                </c:pt>
                <c:pt idx="2440">
                  <c:v>43727</c:v>
                </c:pt>
                <c:pt idx="2441">
                  <c:v>43728</c:v>
                </c:pt>
                <c:pt idx="2442">
                  <c:v>43731</c:v>
                </c:pt>
                <c:pt idx="2443">
                  <c:v>43732</c:v>
                </c:pt>
                <c:pt idx="2444">
                  <c:v>43733</c:v>
                </c:pt>
                <c:pt idx="2445">
                  <c:v>43734</c:v>
                </c:pt>
                <c:pt idx="2446">
                  <c:v>43735</c:v>
                </c:pt>
                <c:pt idx="2447">
                  <c:v>43738</c:v>
                </c:pt>
                <c:pt idx="2448">
                  <c:v>43739</c:v>
                </c:pt>
                <c:pt idx="2449">
                  <c:v>43740</c:v>
                </c:pt>
                <c:pt idx="2450">
                  <c:v>43741</c:v>
                </c:pt>
                <c:pt idx="2451">
                  <c:v>43742</c:v>
                </c:pt>
                <c:pt idx="2452">
                  <c:v>43745</c:v>
                </c:pt>
                <c:pt idx="2453">
                  <c:v>43746</c:v>
                </c:pt>
                <c:pt idx="2454">
                  <c:v>43747</c:v>
                </c:pt>
                <c:pt idx="2455">
                  <c:v>43748</c:v>
                </c:pt>
                <c:pt idx="2456">
                  <c:v>43749</c:v>
                </c:pt>
                <c:pt idx="2457">
                  <c:v>43752</c:v>
                </c:pt>
                <c:pt idx="2458">
                  <c:v>43753</c:v>
                </c:pt>
                <c:pt idx="2459">
                  <c:v>43754</c:v>
                </c:pt>
                <c:pt idx="2460">
                  <c:v>43755</c:v>
                </c:pt>
                <c:pt idx="2461">
                  <c:v>43756</c:v>
                </c:pt>
                <c:pt idx="2462">
                  <c:v>43759</c:v>
                </c:pt>
                <c:pt idx="2463">
                  <c:v>43760</c:v>
                </c:pt>
                <c:pt idx="2464">
                  <c:v>43761</c:v>
                </c:pt>
                <c:pt idx="2465">
                  <c:v>43762</c:v>
                </c:pt>
                <c:pt idx="2466">
                  <c:v>43763</c:v>
                </c:pt>
                <c:pt idx="2467">
                  <c:v>43766</c:v>
                </c:pt>
                <c:pt idx="2468">
                  <c:v>43767</c:v>
                </c:pt>
                <c:pt idx="2469">
                  <c:v>43768</c:v>
                </c:pt>
                <c:pt idx="2470">
                  <c:v>43769</c:v>
                </c:pt>
                <c:pt idx="2471">
                  <c:v>43770</c:v>
                </c:pt>
                <c:pt idx="2472">
                  <c:v>43773</c:v>
                </c:pt>
                <c:pt idx="2473">
                  <c:v>43774</c:v>
                </c:pt>
                <c:pt idx="2474">
                  <c:v>43775</c:v>
                </c:pt>
                <c:pt idx="2475">
                  <c:v>43776</c:v>
                </c:pt>
                <c:pt idx="2476">
                  <c:v>43777</c:v>
                </c:pt>
                <c:pt idx="2477">
                  <c:v>43780</c:v>
                </c:pt>
                <c:pt idx="2478">
                  <c:v>43781</c:v>
                </c:pt>
                <c:pt idx="2479">
                  <c:v>43782</c:v>
                </c:pt>
                <c:pt idx="2480">
                  <c:v>43783</c:v>
                </c:pt>
                <c:pt idx="2481">
                  <c:v>43784</c:v>
                </c:pt>
                <c:pt idx="2482">
                  <c:v>43787</c:v>
                </c:pt>
                <c:pt idx="2483">
                  <c:v>43788</c:v>
                </c:pt>
                <c:pt idx="2484">
                  <c:v>43789</c:v>
                </c:pt>
                <c:pt idx="2485">
                  <c:v>43790</c:v>
                </c:pt>
                <c:pt idx="2486">
                  <c:v>43791</c:v>
                </c:pt>
                <c:pt idx="2487">
                  <c:v>43794</c:v>
                </c:pt>
                <c:pt idx="2488">
                  <c:v>43795</c:v>
                </c:pt>
                <c:pt idx="2489">
                  <c:v>43796</c:v>
                </c:pt>
                <c:pt idx="2490">
                  <c:v>43797</c:v>
                </c:pt>
                <c:pt idx="2491">
                  <c:v>43798</c:v>
                </c:pt>
                <c:pt idx="2492">
                  <c:v>43801</c:v>
                </c:pt>
                <c:pt idx="2493">
                  <c:v>43802</c:v>
                </c:pt>
                <c:pt idx="2494">
                  <c:v>43803</c:v>
                </c:pt>
                <c:pt idx="2495">
                  <c:v>43804</c:v>
                </c:pt>
                <c:pt idx="2496">
                  <c:v>43805</c:v>
                </c:pt>
                <c:pt idx="2497">
                  <c:v>43808</c:v>
                </c:pt>
                <c:pt idx="2498">
                  <c:v>43809</c:v>
                </c:pt>
                <c:pt idx="2499">
                  <c:v>43810</c:v>
                </c:pt>
                <c:pt idx="2500">
                  <c:v>43811</c:v>
                </c:pt>
                <c:pt idx="2501">
                  <c:v>43812</c:v>
                </c:pt>
                <c:pt idx="2502">
                  <c:v>43815</c:v>
                </c:pt>
                <c:pt idx="2503">
                  <c:v>43816</c:v>
                </c:pt>
                <c:pt idx="2504">
                  <c:v>43817</c:v>
                </c:pt>
                <c:pt idx="2505">
                  <c:v>43818</c:v>
                </c:pt>
                <c:pt idx="2506">
                  <c:v>43819</c:v>
                </c:pt>
                <c:pt idx="2507">
                  <c:v>43822</c:v>
                </c:pt>
                <c:pt idx="2508">
                  <c:v>43823</c:v>
                </c:pt>
                <c:pt idx="2509">
                  <c:v>43825</c:v>
                </c:pt>
                <c:pt idx="2510">
                  <c:v>43826</c:v>
                </c:pt>
                <c:pt idx="2511">
                  <c:v>43829</c:v>
                </c:pt>
                <c:pt idx="2512">
                  <c:v>43830</c:v>
                </c:pt>
                <c:pt idx="2513">
                  <c:v>43832</c:v>
                </c:pt>
                <c:pt idx="2514">
                  <c:v>43833</c:v>
                </c:pt>
                <c:pt idx="2515">
                  <c:v>43836</c:v>
                </c:pt>
                <c:pt idx="2516">
                  <c:v>43837</c:v>
                </c:pt>
                <c:pt idx="2517">
                  <c:v>43838</c:v>
                </c:pt>
                <c:pt idx="2518">
                  <c:v>43839</c:v>
                </c:pt>
                <c:pt idx="2519">
                  <c:v>43840</c:v>
                </c:pt>
                <c:pt idx="2520">
                  <c:v>43843</c:v>
                </c:pt>
                <c:pt idx="2521">
                  <c:v>43844</c:v>
                </c:pt>
                <c:pt idx="2522">
                  <c:v>43845</c:v>
                </c:pt>
                <c:pt idx="2523">
                  <c:v>43846</c:v>
                </c:pt>
                <c:pt idx="2524">
                  <c:v>43847</c:v>
                </c:pt>
                <c:pt idx="2525">
                  <c:v>43850</c:v>
                </c:pt>
                <c:pt idx="2526">
                  <c:v>43851</c:v>
                </c:pt>
                <c:pt idx="2527">
                  <c:v>43852</c:v>
                </c:pt>
                <c:pt idx="2528">
                  <c:v>43853</c:v>
                </c:pt>
                <c:pt idx="2529">
                  <c:v>43854</c:v>
                </c:pt>
                <c:pt idx="2530">
                  <c:v>43857</c:v>
                </c:pt>
                <c:pt idx="2531">
                  <c:v>43858</c:v>
                </c:pt>
                <c:pt idx="2532">
                  <c:v>43859</c:v>
                </c:pt>
                <c:pt idx="2533">
                  <c:v>43860</c:v>
                </c:pt>
                <c:pt idx="2534">
                  <c:v>43861</c:v>
                </c:pt>
                <c:pt idx="2535">
                  <c:v>43864</c:v>
                </c:pt>
                <c:pt idx="2536">
                  <c:v>43865</c:v>
                </c:pt>
                <c:pt idx="2537">
                  <c:v>43866</c:v>
                </c:pt>
                <c:pt idx="2538">
                  <c:v>43867</c:v>
                </c:pt>
                <c:pt idx="2539">
                  <c:v>43868</c:v>
                </c:pt>
                <c:pt idx="2540">
                  <c:v>43871</c:v>
                </c:pt>
                <c:pt idx="2541">
                  <c:v>43872</c:v>
                </c:pt>
                <c:pt idx="2542">
                  <c:v>43873</c:v>
                </c:pt>
                <c:pt idx="2543">
                  <c:v>43874</c:v>
                </c:pt>
                <c:pt idx="2544">
                  <c:v>43875</c:v>
                </c:pt>
                <c:pt idx="2545">
                  <c:v>43878</c:v>
                </c:pt>
                <c:pt idx="2546">
                  <c:v>43879</c:v>
                </c:pt>
                <c:pt idx="2547">
                  <c:v>43880</c:v>
                </c:pt>
                <c:pt idx="2548">
                  <c:v>43881</c:v>
                </c:pt>
                <c:pt idx="2549">
                  <c:v>43882</c:v>
                </c:pt>
                <c:pt idx="2550">
                  <c:v>43885</c:v>
                </c:pt>
                <c:pt idx="2551">
                  <c:v>43886</c:v>
                </c:pt>
                <c:pt idx="2552">
                  <c:v>43887</c:v>
                </c:pt>
                <c:pt idx="2553">
                  <c:v>43888</c:v>
                </c:pt>
                <c:pt idx="2554">
                  <c:v>43889</c:v>
                </c:pt>
                <c:pt idx="2555">
                  <c:v>43892</c:v>
                </c:pt>
                <c:pt idx="2556">
                  <c:v>43893</c:v>
                </c:pt>
                <c:pt idx="2557">
                  <c:v>43894</c:v>
                </c:pt>
                <c:pt idx="2558">
                  <c:v>43895</c:v>
                </c:pt>
                <c:pt idx="2559">
                  <c:v>43896</c:v>
                </c:pt>
                <c:pt idx="2560">
                  <c:v>43899</c:v>
                </c:pt>
                <c:pt idx="2561">
                  <c:v>43900</c:v>
                </c:pt>
                <c:pt idx="2562">
                  <c:v>43901</c:v>
                </c:pt>
                <c:pt idx="2563">
                  <c:v>43902</c:v>
                </c:pt>
                <c:pt idx="2564">
                  <c:v>43903</c:v>
                </c:pt>
                <c:pt idx="2565">
                  <c:v>43906</c:v>
                </c:pt>
                <c:pt idx="2566">
                  <c:v>43907</c:v>
                </c:pt>
                <c:pt idx="2567">
                  <c:v>43908</c:v>
                </c:pt>
                <c:pt idx="2568">
                  <c:v>43909</c:v>
                </c:pt>
                <c:pt idx="2569">
                  <c:v>43910</c:v>
                </c:pt>
                <c:pt idx="2570">
                  <c:v>43913</c:v>
                </c:pt>
                <c:pt idx="2571">
                  <c:v>43914</c:v>
                </c:pt>
                <c:pt idx="2572">
                  <c:v>43915</c:v>
                </c:pt>
                <c:pt idx="2573">
                  <c:v>43916</c:v>
                </c:pt>
                <c:pt idx="2574">
                  <c:v>43917</c:v>
                </c:pt>
                <c:pt idx="2575">
                  <c:v>43920</c:v>
                </c:pt>
                <c:pt idx="2576">
                  <c:v>43921</c:v>
                </c:pt>
                <c:pt idx="2577">
                  <c:v>43922</c:v>
                </c:pt>
                <c:pt idx="2578">
                  <c:v>43923</c:v>
                </c:pt>
                <c:pt idx="2579">
                  <c:v>43924</c:v>
                </c:pt>
                <c:pt idx="2580">
                  <c:v>43927</c:v>
                </c:pt>
                <c:pt idx="2581">
                  <c:v>43928</c:v>
                </c:pt>
                <c:pt idx="2582">
                  <c:v>43929</c:v>
                </c:pt>
                <c:pt idx="2583">
                  <c:v>43930</c:v>
                </c:pt>
                <c:pt idx="2584">
                  <c:v>43931</c:v>
                </c:pt>
                <c:pt idx="2585">
                  <c:v>43934</c:v>
                </c:pt>
                <c:pt idx="2586">
                  <c:v>43935</c:v>
                </c:pt>
                <c:pt idx="2587">
                  <c:v>43936</c:v>
                </c:pt>
                <c:pt idx="2588">
                  <c:v>43937</c:v>
                </c:pt>
                <c:pt idx="2589">
                  <c:v>43938</c:v>
                </c:pt>
                <c:pt idx="2590">
                  <c:v>43941</c:v>
                </c:pt>
                <c:pt idx="2591">
                  <c:v>43942</c:v>
                </c:pt>
                <c:pt idx="2592">
                  <c:v>43943</c:v>
                </c:pt>
                <c:pt idx="2593">
                  <c:v>43944</c:v>
                </c:pt>
                <c:pt idx="2594">
                  <c:v>43945</c:v>
                </c:pt>
                <c:pt idx="2595">
                  <c:v>43948</c:v>
                </c:pt>
                <c:pt idx="2596">
                  <c:v>43949</c:v>
                </c:pt>
                <c:pt idx="2597">
                  <c:v>43950</c:v>
                </c:pt>
                <c:pt idx="2598">
                  <c:v>43951</c:v>
                </c:pt>
                <c:pt idx="2599">
                  <c:v>43952</c:v>
                </c:pt>
                <c:pt idx="2600">
                  <c:v>43955</c:v>
                </c:pt>
              </c:numCache>
            </c:numRef>
          </c:cat>
          <c:val>
            <c:numRef>
              <c:f>Sheet4!$B$10:$B$2610</c:f>
              <c:numCache>
                <c:formatCode>0.00%</c:formatCode>
                <c:ptCount val="2601"/>
                <c:pt idx="0">
                  <c:v>7.9343357272939896E-2</c:v>
                </c:pt>
                <c:pt idx="1">
                  <c:v>7.9122132990584404E-2</c:v>
                </c:pt>
                <c:pt idx="2">
                  <c:v>8.0638987809915699E-2</c:v>
                </c:pt>
                <c:pt idx="3">
                  <c:v>8.0888047882121991E-2</c:v>
                </c:pt>
                <c:pt idx="4">
                  <c:v>8.2138709208263591E-2</c:v>
                </c:pt>
                <c:pt idx="5">
                  <c:v>8.2935648459406791E-2</c:v>
                </c:pt>
                <c:pt idx="6">
                  <c:v>8.09606689586026E-2</c:v>
                </c:pt>
                <c:pt idx="7">
                  <c:v>8.10074852378211E-2</c:v>
                </c:pt>
                <c:pt idx="8">
                  <c:v>8.0677722996933598E-2</c:v>
                </c:pt>
                <c:pt idx="9">
                  <c:v>8.1140032439797505E-2</c:v>
                </c:pt>
                <c:pt idx="10">
                  <c:v>8.0732984110091804E-2</c:v>
                </c:pt>
                <c:pt idx="11">
                  <c:v>8.1140094383402098E-2</c:v>
                </c:pt>
                <c:pt idx="12">
                  <c:v>8.1864646271860103E-2</c:v>
                </c:pt>
                <c:pt idx="13">
                  <c:v>8.2536710890662002E-2</c:v>
                </c:pt>
                <c:pt idx="14">
                  <c:v>8.1418341239298406E-2</c:v>
                </c:pt>
                <c:pt idx="15">
                  <c:v>8.2286623112301893E-2</c:v>
                </c:pt>
                <c:pt idx="16">
                  <c:v>8.148071285458551E-2</c:v>
                </c:pt>
                <c:pt idx="17">
                  <c:v>8.1533749977981101E-2</c:v>
                </c:pt>
                <c:pt idx="18">
                  <c:v>8.0893329500281497E-2</c:v>
                </c:pt>
                <c:pt idx="19">
                  <c:v>8.1874075980052211E-2</c:v>
                </c:pt>
                <c:pt idx="20">
                  <c:v>8.1323964923989009E-2</c:v>
                </c:pt>
                <c:pt idx="21">
                  <c:v>8.1861333965756011E-2</c:v>
                </c:pt>
                <c:pt idx="22">
                  <c:v>8.1122892479510392E-2</c:v>
                </c:pt>
                <c:pt idx="23">
                  <c:v>8.2104741213170504E-2</c:v>
                </c:pt>
                <c:pt idx="24">
                  <c:v>7.9913793080083395E-2</c:v>
                </c:pt>
                <c:pt idx="25">
                  <c:v>8.1401439485386404E-2</c:v>
                </c:pt>
                <c:pt idx="26">
                  <c:v>8.186995582127149E-2</c:v>
                </c:pt>
                <c:pt idx="27">
                  <c:v>8.4371869414273298E-2</c:v>
                </c:pt>
                <c:pt idx="28">
                  <c:v>8.2653439466784898E-2</c:v>
                </c:pt>
                <c:pt idx="29">
                  <c:v>8.3007168682747906E-2</c:v>
                </c:pt>
                <c:pt idx="30">
                  <c:v>8.3769359153886391E-2</c:v>
                </c:pt>
                <c:pt idx="31">
                  <c:v>8.2723346033858697E-2</c:v>
                </c:pt>
                <c:pt idx="32">
                  <c:v>8.3306927888723598E-2</c:v>
                </c:pt>
                <c:pt idx="33">
                  <c:v>8.3587607120650206E-2</c:v>
                </c:pt>
                <c:pt idx="34">
                  <c:v>8.31369582641419E-2</c:v>
                </c:pt>
                <c:pt idx="35">
                  <c:v>8.3345800938828596E-2</c:v>
                </c:pt>
                <c:pt idx="36">
                  <c:v>8.1821607910980601E-2</c:v>
                </c:pt>
                <c:pt idx="37">
                  <c:v>8.2465818624573708E-2</c:v>
                </c:pt>
                <c:pt idx="38">
                  <c:v>8.3009706328422098E-2</c:v>
                </c:pt>
                <c:pt idx="39">
                  <c:v>8.3193699510264896E-2</c:v>
                </c:pt>
                <c:pt idx="40">
                  <c:v>8.4696746816112209E-2</c:v>
                </c:pt>
                <c:pt idx="41">
                  <c:v>8.3638052958694101E-2</c:v>
                </c:pt>
                <c:pt idx="42">
                  <c:v>8.3730791812975991E-2</c:v>
                </c:pt>
                <c:pt idx="43">
                  <c:v>8.318154183353331E-2</c:v>
                </c:pt>
                <c:pt idx="44">
                  <c:v>8.3370503071533708E-2</c:v>
                </c:pt>
                <c:pt idx="45">
                  <c:v>8.3448520065938392E-2</c:v>
                </c:pt>
                <c:pt idx="46">
                  <c:v>8.4308677373063801E-2</c:v>
                </c:pt>
                <c:pt idx="47">
                  <c:v>8.2148766875995788E-2</c:v>
                </c:pt>
                <c:pt idx="48">
                  <c:v>8.0964284227767094E-2</c:v>
                </c:pt>
                <c:pt idx="49">
                  <c:v>8.1568225793461402E-2</c:v>
                </c:pt>
                <c:pt idx="50">
                  <c:v>8.2075298147906692E-2</c:v>
                </c:pt>
                <c:pt idx="51">
                  <c:v>8.1550656535794394E-2</c:v>
                </c:pt>
                <c:pt idx="52">
                  <c:v>8.0860804910889386E-2</c:v>
                </c:pt>
                <c:pt idx="53">
                  <c:v>8.1342552045356606E-2</c:v>
                </c:pt>
                <c:pt idx="54">
                  <c:v>8.1814213832261298E-2</c:v>
                </c:pt>
                <c:pt idx="55">
                  <c:v>8.1539579914547605E-2</c:v>
                </c:pt>
                <c:pt idx="56">
                  <c:v>8.1883146988389111E-2</c:v>
                </c:pt>
                <c:pt idx="57">
                  <c:v>8.1083970238723796E-2</c:v>
                </c:pt>
                <c:pt idx="58">
                  <c:v>7.96311763371121E-2</c:v>
                </c:pt>
                <c:pt idx="59">
                  <c:v>8.0044556188619997E-2</c:v>
                </c:pt>
                <c:pt idx="60">
                  <c:v>8.057421609991619E-2</c:v>
                </c:pt>
                <c:pt idx="61">
                  <c:v>7.8659303223614099E-2</c:v>
                </c:pt>
                <c:pt idx="62">
                  <c:v>7.87228526845032E-2</c:v>
                </c:pt>
                <c:pt idx="63">
                  <c:v>7.6479644659139798E-2</c:v>
                </c:pt>
                <c:pt idx="64">
                  <c:v>7.5581508105794504E-2</c:v>
                </c:pt>
                <c:pt idx="65">
                  <c:v>7.5560348856006807E-2</c:v>
                </c:pt>
                <c:pt idx="66">
                  <c:v>8.0957636339987801E-2</c:v>
                </c:pt>
                <c:pt idx="67">
                  <c:v>8.1414813886048307E-2</c:v>
                </c:pt>
                <c:pt idx="68">
                  <c:v>8.1832289632066402E-2</c:v>
                </c:pt>
                <c:pt idx="69">
                  <c:v>8.1792497573504902E-2</c:v>
                </c:pt>
                <c:pt idx="70">
                  <c:v>8.1649634452087394E-2</c:v>
                </c:pt>
                <c:pt idx="71">
                  <c:v>8.1531928809979101E-2</c:v>
                </c:pt>
                <c:pt idx="72">
                  <c:v>8.16250555518582E-2</c:v>
                </c:pt>
                <c:pt idx="73">
                  <c:v>8.0878156627117906E-2</c:v>
                </c:pt>
                <c:pt idx="74">
                  <c:v>7.9976102919305195E-2</c:v>
                </c:pt>
                <c:pt idx="75">
                  <c:v>8.0178522849188513E-2</c:v>
                </c:pt>
                <c:pt idx="76">
                  <c:v>7.9469777312902598E-2</c:v>
                </c:pt>
                <c:pt idx="77">
                  <c:v>7.8056719652849105E-2</c:v>
                </c:pt>
                <c:pt idx="78">
                  <c:v>7.81268695450405E-2</c:v>
                </c:pt>
                <c:pt idx="79">
                  <c:v>7.8140748307964997E-2</c:v>
                </c:pt>
                <c:pt idx="80">
                  <c:v>7.7530561304232901E-2</c:v>
                </c:pt>
                <c:pt idx="81">
                  <c:v>7.8349399285107396E-2</c:v>
                </c:pt>
                <c:pt idx="82">
                  <c:v>7.6892358132988503E-2</c:v>
                </c:pt>
                <c:pt idx="83">
                  <c:v>7.6608852498770003E-2</c:v>
                </c:pt>
                <c:pt idx="84">
                  <c:v>7.7098706460898198E-2</c:v>
                </c:pt>
                <c:pt idx="85">
                  <c:v>7.7174198985103803E-2</c:v>
                </c:pt>
                <c:pt idx="86">
                  <c:v>7.76317876601956E-2</c:v>
                </c:pt>
                <c:pt idx="87">
                  <c:v>7.7700558782442197E-2</c:v>
                </c:pt>
                <c:pt idx="88">
                  <c:v>7.7687890565518197E-2</c:v>
                </c:pt>
                <c:pt idx="89">
                  <c:v>7.7966671938035692E-2</c:v>
                </c:pt>
                <c:pt idx="90">
                  <c:v>7.8170458064304699E-2</c:v>
                </c:pt>
                <c:pt idx="91">
                  <c:v>7.8156602741870099E-2</c:v>
                </c:pt>
                <c:pt idx="92">
                  <c:v>7.7583427949403497E-2</c:v>
                </c:pt>
                <c:pt idx="93">
                  <c:v>7.7219090660086601E-2</c:v>
                </c:pt>
                <c:pt idx="94">
                  <c:v>7.6403263007629701E-2</c:v>
                </c:pt>
                <c:pt idx="95">
                  <c:v>7.6837655828216597E-2</c:v>
                </c:pt>
                <c:pt idx="96">
                  <c:v>7.685068981279769E-2</c:v>
                </c:pt>
                <c:pt idx="97">
                  <c:v>7.67223698080053E-2</c:v>
                </c:pt>
                <c:pt idx="98">
                  <c:v>7.5597047257474209E-2</c:v>
                </c:pt>
                <c:pt idx="99">
                  <c:v>7.70894477455948E-2</c:v>
                </c:pt>
                <c:pt idx="100">
                  <c:v>7.7759730256600101E-2</c:v>
                </c:pt>
                <c:pt idx="101">
                  <c:v>7.7926849466634904E-2</c:v>
                </c:pt>
                <c:pt idx="102">
                  <c:v>7.7216531559286303E-2</c:v>
                </c:pt>
                <c:pt idx="103">
                  <c:v>7.65295521649446E-2</c:v>
                </c:pt>
                <c:pt idx="104">
                  <c:v>7.61479531645671E-2</c:v>
                </c:pt>
                <c:pt idx="105">
                  <c:v>7.6020045507586897E-2</c:v>
                </c:pt>
                <c:pt idx="106">
                  <c:v>7.5940745614138092E-2</c:v>
                </c:pt>
                <c:pt idx="107">
                  <c:v>7.593118180890851E-2</c:v>
                </c:pt>
                <c:pt idx="108">
                  <c:v>7.6003228446265794E-2</c:v>
                </c:pt>
                <c:pt idx="109">
                  <c:v>7.6951717060369906E-2</c:v>
                </c:pt>
                <c:pt idx="110">
                  <c:v>7.7727253332581403E-2</c:v>
                </c:pt>
                <c:pt idx="111">
                  <c:v>7.8510849361574098E-2</c:v>
                </c:pt>
                <c:pt idx="112">
                  <c:v>7.7669108441897797E-2</c:v>
                </c:pt>
                <c:pt idx="113">
                  <c:v>7.7103589547424189E-2</c:v>
                </c:pt>
                <c:pt idx="114">
                  <c:v>7.7079518708933495E-2</c:v>
                </c:pt>
                <c:pt idx="115">
                  <c:v>7.752551467848981E-2</c:v>
                </c:pt>
                <c:pt idx="116">
                  <c:v>7.7534021378889803E-2</c:v>
                </c:pt>
                <c:pt idx="117">
                  <c:v>7.7322970058791199E-2</c:v>
                </c:pt>
                <c:pt idx="118">
                  <c:v>7.6328196328202397E-2</c:v>
                </c:pt>
                <c:pt idx="119">
                  <c:v>7.6336503643295306E-2</c:v>
                </c:pt>
                <c:pt idx="120">
                  <c:v>7.6468681628763302E-2</c:v>
                </c:pt>
                <c:pt idx="121">
                  <c:v>7.5716717385817395E-2</c:v>
                </c:pt>
                <c:pt idx="122">
                  <c:v>7.6767522697353804E-2</c:v>
                </c:pt>
                <c:pt idx="123">
                  <c:v>7.69626597483071E-2</c:v>
                </c:pt>
                <c:pt idx="124">
                  <c:v>7.7184213309931499E-2</c:v>
                </c:pt>
                <c:pt idx="125">
                  <c:v>7.7644338034081495E-2</c:v>
                </c:pt>
                <c:pt idx="126">
                  <c:v>7.7248672039321495E-2</c:v>
                </c:pt>
                <c:pt idx="127">
                  <c:v>7.7624624096840095E-2</c:v>
                </c:pt>
                <c:pt idx="128">
                  <c:v>7.7554126075430899E-2</c:v>
                </c:pt>
                <c:pt idx="129">
                  <c:v>7.6767143430622201E-2</c:v>
                </c:pt>
                <c:pt idx="130">
                  <c:v>7.6122655241193604E-2</c:v>
                </c:pt>
                <c:pt idx="131">
                  <c:v>7.5974529713117592E-2</c:v>
                </c:pt>
                <c:pt idx="132">
                  <c:v>7.5843889609173307E-2</c:v>
                </c:pt>
                <c:pt idx="133">
                  <c:v>7.5556571601254105E-2</c:v>
                </c:pt>
                <c:pt idx="134">
                  <c:v>7.4883759506208292E-2</c:v>
                </c:pt>
                <c:pt idx="135">
                  <c:v>7.4798877829215196E-2</c:v>
                </c:pt>
                <c:pt idx="136">
                  <c:v>7.5300417826111896E-2</c:v>
                </c:pt>
                <c:pt idx="137">
                  <c:v>7.5427401054763796E-2</c:v>
                </c:pt>
                <c:pt idx="138">
                  <c:v>7.6253148238289103E-2</c:v>
                </c:pt>
                <c:pt idx="139">
                  <c:v>7.6115172374512902E-2</c:v>
                </c:pt>
                <c:pt idx="140">
                  <c:v>7.6258861527312108E-2</c:v>
                </c:pt>
                <c:pt idx="141">
                  <c:v>7.6515073893897792E-2</c:v>
                </c:pt>
                <c:pt idx="142">
                  <c:v>7.6752098199067101E-2</c:v>
                </c:pt>
                <c:pt idx="143">
                  <c:v>7.7435469478263505E-2</c:v>
                </c:pt>
                <c:pt idx="144">
                  <c:v>7.647832641608171E-2</c:v>
                </c:pt>
                <c:pt idx="145">
                  <c:v>7.63126748315891E-2</c:v>
                </c:pt>
                <c:pt idx="146">
                  <c:v>7.63131616153018E-2</c:v>
                </c:pt>
                <c:pt idx="147">
                  <c:v>7.7157527654506605E-2</c:v>
                </c:pt>
                <c:pt idx="148">
                  <c:v>7.8411144345047895E-2</c:v>
                </c:pt>
                <c:pt idx="149">
                  <c:v>7.8784531354665108E-2</c:v>
                </c:pt>
                <c:pt idx="150">
                  <c:v>8.0408129163819092E-2</c:v>
                </c:pt>
                <c:pt idx="151">
                  <c:v>8.1623509914339393E-2</c:v>
                </c:pt>
                <c:pt idx="152">
                  <c:v>8.0680123025185804E-2</c:v>
                </c:pt>
                <c:pt idx="153">
                  <c:v>7.978678121633101E-2</c:v>
                </c:pt>
                <c:pt idx="154">
                  <c:v>8.0041618955320498E-2</c:v>
                </c:pt>
                <c:pt idx="155">
                  <c:v>7.96038742965271E-2</c:v>
                </c:pt>
                <c:pt idx="156">
                  <c:v>7.9411703264241698E-2</c:v>
                </c:pt>
                <c:pt idx="157">
                  <c:v>7.9534370889915496E-2</c:v>
                </c:pt>
                <c:pt idx="158">
                  <c:v>8.062544083453331E-2</c:v>
                </c:pt>
                <c:pt idx="159">
                  <c:v>8.1094274008439604E-2</c:v>
                </c:pt>
                <c:pt idx="160">
                  <c:v>7.9832255791098303E-2</c:v>
                </c:pt>
                <c:pt idx="161">
                  <c:v>8.0097832843890202E-2</c:v>
                </c:pt>
                <c:pt idx="162">
                  <c:v>8.0423706322388988E-2</c:v>
                </c:pt>
                <c:pt idx="163">
                  <c:v>8.0163850937116699E-2</c:v>
                </c:pt>
                <c:pt idx="164">
                  <c:v>8.0502573679898312E-2</c:v>
                </c:pt>
                <c:pt idx="165">
                  <c:v>8.0216572562314001E-2</c:v>
                </c:pt>
                <c:pt idx="166">
                  <c:v>8.0128289600918001E-2</c:v>
                </c:pt>
                <c:pt idx="167">
                  <c:v>8.0011381538693888E-2</c:v>
                </c:pt>
                <c:pt idx="168">
                  <c:v>7.9655834377139009E-2</c:v>
                </c:pt>
                <c:pt idx="169">
                  <c:v>7.9833092460121907E-2</c:v>
                </c:pt>
                <c:pt idx="170">
                  <c:v>7.9804340596688297E-2</c:v>
                </c:pt>
                <c:pt idx="171">
                  <c:v>7.9964489455153706E-2</c:v>
                </c:pt>
                <c:pt idx="172">
                  <c:v>7.9688742089662409E-2</c:v>
                </c:pt>
                <c:pt idx="173">
                  <c:v>7.9784014942997195E-2</c:v>
                </c:pt>
                <c:pt idx="174">
                  <c:v>7.9222567852124004E-2</c:v>
                </c:pt>
                <c:pt idx="175">
                  <c:v>7.9076105012574796E-2</c:v>
                </c:pt>
                <c:pt idx="176">
                  <c:v>7.8695953438367702E-2</c:v>
                </c:pt>
                <c:pt idx="177">
                  <c:v>7.8084607701173203E-2</c:v>
                </c:pt>
                <c:pt idx="178">
                  <c:v>7.8103547163925591E-2</c:v>
                </c:pt>
                <c:pt idx="179">
                  <c:v>7.7941968207662707E-2</c:v>
                </c:pt>
                <c:pt idx="180">
                  <c:v>7.8198592084130603E-2</c:v>
                </c:pt>
                <c:pt idx="181">
                  <c:v>7.9956670224297602E-2</c:v>
                </c:pt>
                <c:pt idx="182">
                  <c:v>7.9804906742635101E-2</c:v>
                </c:pt>
                <c:pt idx="183">
                  <c:v>7.9893586838901007E-2</c:v>
                </c:pt>
                <c:pt idx="184">
                  <c:v>8.0671622484174907E-2</c:v>
                </c:pt>
                <c:pt idx="185">
                  <c:v>8.1337110587281408E-2</c:v>
                </c:pt>
                <c:pt idx="186">
                  <c:v>8.2619190858405606E-2</c:v>
                </c:pt>
                <c:pt idx="187">
                  <c:v>8.3061334091017708E-2</c:v>
                </c:pt>
                <c:pt idx="188">
                  <c:v>8.2184478667138697E-2</c:v>
                </c:pt>
                <c:pt idx="189">
                  <c:v>8.2949364137393608E-2</c:v>
                </c:pt>
                <c:pt idx="190">
                  <c:v>8.4043546630696395E-2</c:v>
                </c:pt>
                <c:pt idx="191">
                  <c:v>8.3480223882081095E-2</c:v>
                </c:pt>
                <c:pt idx="192">
                  <c:v>8.2950866506979193E-2</c:v>
                </c:pt>
                <c:pt idx="193">
                  <c:v>8.2483925190433294E-2</c:v>
                </c:pt>
                <c:pt idx="194">
                  <c:v>8.2302236975300203E-2</c:v>
                </c:pt>
                <c:pt idx="195">
                  <c:v>8.3287272346043106E-2</c:v>
                </c:pt>
                <c:pt idx="196">
                  <c:v>8.3798985640501408E-2</c:v>
                </c:pt>
                <c:pt idx="197">
                  <c:v>8.3212628138634101E-2</c:v>
                </c:pt>
                <c:pt idx="198">
                  <c:v>8.3286635010899807E-2</c:v>
                </c:pt>
                <c:pt idx="199">
                  <c:v>8.3787588585765502E-2</c:v>
                </c:pt>
                <c:pt idx="200">
                  <c:v>8.4258583116919195E-2</c:v>
                </c:pt>
                <c:pt idx="201">
                  <c:v>8.3752288577881195E-2</c:v>
                </c:pt>
                <c:pt idx="202">
                  <c:v>8.3241477682064899E-2</c:v>
                </c:pt>
                <c:pt idx="203">
                  <c:v>8.2819138519466901E-2</c:v>
                </c:pt>
                <c:pt idx="204">
                  <c:v>8.3000674317659714E-2</c:v>
                </c:pt>
                <c:pt idx="205">
                  <c:v>8.30637451492445E-2</c:v>
                </c:pt>
                <c:pt idx="206">
                  <c:v>8.282891275070689E-2</c:v>
                </c:pt>
                <c:pt idx="207">
                  <c:v>8.2760924405312103E-2</c:v>
                </c:pt>
                <c:pt idx="208">
                  <c:v>8.2907629469831892E-2</c:v>
                </c:pt>
                <c:pt idx="209">
                  <c:v>8.2672753415270195E-2</c:v>
                </c:pt>
                <c:pt idx="210">
                  <c:v>8.2461513933687586E-2</c:v>
                </c:pt>
                <c:pt idx="211">
                  <c:v>8.273715977281039E-2</c:v>
                </c:pt>
                <c:pt idx="212">
                  <c:v>8.3275406015469997E-2</c:v>
                </c:pt>
                <c:pt idx="213">
                  <c:v>8.3263318506048012E-2</c:v>
                </c:pt>
                <c:pt idx="214">
                  <c:v>8.3861522401823402E-2</c:v>
                </c:pt>
                <c:pt idx="215">
                  <c:v>8.352917593108429E-2</c:v>
                </c:pt>
                <c:pt idx="216">
                  <c:v>8.3986921314223903E-2</c:v>
                </c:pt>
                <c:pt idx="217">
                  <c:v>8.4043441483189499E-2</c:v>
                </c:pt>
                <c:pt idx="218">
                  <c:v>8.3631080345395403E-2</c:v>
                </c:pt>
                <c:pt idx="219">
                  <c:v>8.4248784058548201E-2</c:v>
                </c:pt>
                <c:pt idx="220">
                  <c:v>8.4986061760819298E-2</c:v>
                </c:pt>
                <c:pt idx="221">
                  <c:v>8.5604215646322007E-2</c:v>
                </c:pt>
                <c:pt idx="222">
                  <c:v>8.6068728310415107E-2</c:v>
                </c:pt>
                <c:pt idx="223">
                  <c:v>8.5531724156458197E-2</c:v>
                </c:pt>
                <c:pt idx="224">
                  <c:v>8.5281126992910697E-2</c:v>
                </c:pt>
                <c:pt idx="225">
                  <c:v>8.5301850301353191E-2</c:v>
                </c:pt>
                <c:pt idx="226">
                  <c:v>8.4858700953306207E-2</c:v>
                </c:pt>
                <c:pt idx="227">
                  <c:v>8.4646829063539111E-2</c:v>
                </c:pt>
                <c:pt idx="228">
                  <c:v>8.4703829055383789E-2</c:v>
                </c:pt>
                <c:pt idx="229">
                  <c:v>8.52766914967448E-2</c:v>
                </c:pt>
                <c:pt idx="230">
                  <c:v>8.5246521217745494E-2</c:v>
                </c:pt>
                <c:pt idx="231">
                  <c:v>8.513734550329019E-2</c:v>
                </c:pt>
                <c:pt idx="232">
                  <c:v>8.4688310119424001E-2</c:v>
                </c:pt>
                <c:pt idx="233">
                  <c:v>8.4398735643079398E-2</c:v>
                </c:pt>
                <c:pt idx="234">
                  <c:v>8.3872243288879197E-2</c:v>
                </c:pt>
                <c:pt idx="235">
                  <c:v>8.3842648432711706E-2</c:v>
                </c:pt>
                <c:pt idx="236">
                  <c:v>8.4129151128153612E-2</c:v>
                </c:pt>
                <c:pt idx="237">
                  <c:v>8.4685609804462103E-2</c:v>
                </c:pt>
                <c:pt idx="238">
                  <c:v>8.4556391512992393E-2</c:v>
                </c:pt>
                <c:pt idx="239">
                  <c:v>8.4901800718434603E-2</c:v>
                </c:pt>
                <c:pt idx="240">
                  <c:v>8.4032080525331398E-2</c:v>
                </c:pt>
                <c:pt idx="241">
                  <c:v>8.3081108115104788E-2</c:v>
                </c:pt>
                <c:pt idx="242">
                  <c:v>8.3187798182714393E-2</c:v>
                </c:pt>
                <c:pt idx="243">
                  <c:v>8.2725714639150003E-2</c:v>
                </c:pt>
                <c:pt idx="244">
                  <c:v>8.2471301317650902E-2</c:v>
                </c:pt>
                <c:pt idx="245">
                  <c:v>8.2333059008026691E-2</c:v>
                </c:pt>
                <c:pt idx="246">
                  <c:v>8.2529820648257701E-2</c:v>
                </c:pt>
                <c:pt idx="247">
                  <c:v>8.31994591123177E-2</c:v>
                </c:pt>
                <c:pt idx="248">
                  <c:v>8.3258292056373709E-2</c:v>
                </c:pt>
                <c:pt idx="249">
                  <c:v>8.3371267347756406E-2</c:v>
                </c:pt>
                <c:pt idx="250">
                  <c:v>8.2465642997142E-2</c:v>
                </c:pt>
                <c:pt idx="251">
                  <c:v>8.2561678640726111E-2</c:v>
                </c:pt>
                <c:pt idx="252">
                  <c:v>8.276891815300999E-2</c:v>
                </c:pt>
                <c:pt idx="253">
                  <c:v>8.2458427763373296E-2</c:v>
                </c:pt>
                <c:pt idx="254">
                  <c:v>8.1962068809737706E-2</c:v>
                </c:pt>
                <c:pt idx="255">
                  <c:v>8.1964629148357102E-2</c:v>
                </c:pt>
                <c:pt idx="256">
                  <c:v>8.1956875776263913E-2</c:v>
                </c:pt>
                <c:pt idx="257">
                  <c:v>8.2068822452061901E-2</c:v>
                </c:pt>
                <c:pt idx="258">
                  <c:v>8.2157055334712292E-2</c:v>
                </c:pt>
                <c:pt idx="259">
                  <c:v>8.1972687759351612E-2</c:v>
                </c:pt>
                <c:pt idx="260">
                  <c:v>8.2184952453986201E-2</c:v>
                </c:pt>
                <c:pt idx="261">
                  <c:v>8.2265336020415511E-2</c:v>
                </c:pt>
                <c:pt idx="262">
                  <c:v>8.2231075411233992E-2</c:v>
                </c:pt>
                <c:pt idx="263">
                  <c:v>8.1972561964119797E-2</c:v>
                </c:pt>
                <c:pt idx="264">
                  <c:v>8.2452215528808409E-2</c:v>
                </c:pt>
                <c:pt idx="265">
                  <c:v>8.2268384269320607E-2</c:v>
                </c:pt>
                <c:pt idx="266">
                  <c:v>8.1904878647189996E-2</c:v>
                </c:pt>
                <c:pt idx="267">
                  <c:v>8.1707287862469891E-2</c:v>
                </c:pt>
                <c:pt idx="268">
                  <c:v>8.1717864099800405E-2</c:v>
                </c:pt>
                <c:pt idx="269">
                  <c:v>8.1857146165491196E-2</c:v>
                </c:pt>
                <c:pt idx="270">
                  <c:v>8.3800984962682901E-2</c:v>
                </c:pt>
                <c:pt idx="271">
                  <c:v>8.2609628152912701E-2</c:v>
                </c:pt>
                <c:pt idx="272">
                  <c:v>8.2452156834180793E-2</c:v>
                </c:pt>
                <c:pt idx="273">
                  <c:v>8.2227754623483099E-2</c:v>
                </c:pt>
                <c:pt idx="274">
                  <c:v>8.1490726133485097E-2</c:v>
                </c:pt>
                <c:pt idx="275">
                  <c:v>8.1514553557939795E-2</c:v>
                </c:pt>
                <c:pt idx="276">
                  <c:v>8.1428123466991395E-2</c:v>
                </c:pt>
                <c:pt idx="277">
                  <c:v>8.1026683696289098E-2</c:v>
                </c:pt>
                <c:pt idx="278">
                  <c:v>8.1193912255996703E-2</c:v>
                </c:pt>
                <c:pt idx="279">
                  <c:v>8.0812931581040595E-2</c:v>
                </c:pt>
                <c:pt idx="280">
                  <c:v>8.0492607112180994E-2</c:v>
                </c:pt>
                <c:pt idx="281">
                  <c:v>8.0421462438531904E-2</c:v>
                </c:pt>
                <c:pt idx="282">
                  <c:v>8.0810408225711811E-2</c:v>
                </c:pt>
                <c:pt idx="283">
                  <c:v>8.0811682890182104E-2</c:v>
                </c:pt>
                <c:pt idx="284">
                  <c:v>8.0233383523434704E-2</c:v>
                </c:pt>
                <c:pt idx="285">
                  <c:v>8.0459872362996301E-2</c:v>
                </c:pt>
                <c:pt idx="286">
                  <c:v>8.0453905318358707E-2</c:v>
                </c:pt>
                <c:pt idx="287">
                  <c:v>8.0284243042600997E-2</c:v>
                </c:pt>
                <c:pt idx="288">
                  <c:v>8.0481190785233109E-2</c:v>
                </c:pt>
                <c:pt idx="289">
                  <c:v>8.0766066930271399E-2</c:v>
                </c:pt>
                <c:pt idx="290">
                  <c:v>8.1009405235822493E-2</c:v>
                </c:pt>
                <c:pt idx="291">
                  <c:v>8.1509156447960904E-2</c:v>
                </c:pt>
                <c:pt idx="292">
                  <c:v>8.2011963452861991E-2</c:v>
                </c:pt>
                <c:pt idx="293">
                  <c:v>8.2333535352266604E-2</c:v>
                </c:pt>
                <c:pt idx="294">
                  <c:v>8.2778457554817789E-2</c:v>
                </c:pt>
                <c:pt idx="295">
                  <c:v>8.2374037476555195E-2</c:v>
                </c:pt>
                <c:pt idx="296">
                  <c:v>8.22963967901158E-2</c:v>
                </c:pt>
                <c:pt idx="297">
                  <c:v>8.1773651179469303E-2</c:v>
                </c:pt>
                <c:pt idx="298">
                  <c:v>8.1785484794118499E-2</c:v>
                </c:pt>
                <c:pt idx="299">
                  <c:v>8.2272584559496889E-2</c:v>
                </c:pt>
                <c:pt idx="300">
                  <c:v>8.14915727000807E-2</c:v>
                </c:pt>
                <c:pt idx="301">
                  <c:v>8.1428361287396001E-2</c:v>
                </c:pt>
                <c:pt idx="302">
                  <c:v>8.1721442893173193E-2</c:v>
                </c:pt>
                <c:pt idx="303">
                  <c:v>8.23809934465978E-2</c:v>
                </c:pt>
                <c:pt idx="304">
                  <c:v>8.2412240738077E-2</c:v>
                </c:pt>
                <c:pt idx="305">
                  <c:v>8.2517721345361311E-2</c:v>
                </c:pt>
                <c:pt idx="306">
                  <c:v>8.2105035365340501E-2</c:v>
                </c:pt>
                <c:pt idx="307">
                  <c:v>8.2329809833731907E-2</c:v>
                </c:pt>
                <c:pt idx="308">
                  <c:v>8.2043204632378505E-2</c:v>
                </c:pt>
                <c:pt idx="309">
                  <c:v>8.13436977596875E-2</c:v>
                </c:pt>
                <c:pt idx="310">
                  <c:v>8.1262687554910895E-2</c:v>
                </c:pt>
                <c:pt idx="311">
                  <c:v>8.1797127509111889E-2</c:v>
                </c:pt>
                <c:pt idx="312">
                  <c:v>8.2409294049703388E-2</c:v>
                </c:pt>
                <c:pt idx="313">
                  <c:v>8.2721470662161109E-2</c:v>
                </c:pt>
                <c:pt idx="314">
                  <c:v>8.2172332084551089E-2</c:v>
                </c:pt>
                <c:pt idx="315">
                  <c:v>8.2171579388974791E-2</c:v>
                </c:pt>
                <c:pt idx="316">
                  <c:v>8.2609145004385598E-2</c:v>
                </c:pt>
                <c:pt idx="317">
                  <c:v>8.2430473370411997E-2</c:v>
                </c:pt>
                <c:pt idx="318">
                  <c:v>8.2448738682594391E-2</c:v>
                </c:pt>
                <c:pt idx="319">
                  <c:v>8.0841638725619197E-2</c:v>
                </c:pt>
                <c:pt idx="320">
                  <c:v>8.1004786394514902E-2</c:v>
                </c:pt>
                <c:pt idx="321">
                  <c:v>8.1206286760516194E-2</c:v>
                </c:pt>
                <c:pt idx="322">
                  <c:v>8.1301536192178003E-2</c:v>
                </c:pt>
                <c:pt idx="323">
                  <c:v>8.0839153262087612E-2</c:v>
                </c:pt>
                <c:pt idx="324">
                  <c:v>8.1187601086431901E-2</c:v>
                </c:pt>
                <c:pt idx="325">
                  <c:v>8.0953765035276307E-2</c:v>
                </c:pt>
                <c:pt idx="326">
                  <c:v>8.0788238992903202E-2</c:v>
                </c:pt>
                <c:pt idx="327">
                  <c:v>8.0137446539998103E-2</c:v>
                </c:pt>
                <c:pt idx="328">
                  <c:v>7.9656859738053795E-2</c:v>
                </c:pt>
                <c:pt idx="329">
                  <c:v>7.8621813349913403E-2</c:v>
                </c:pt>
                <c:pt idx="330">
                  <c:v>7.8833797271086997E-2</c:v>
                </c:pt>
                <c:pt idx="331">
                  <c:v>7.94180168512299E-2</c:v>
                </c:pt>
                <c:pt idx="332">
                  <c:v>7.9563082540644398E-2</c:v>
                </c:pt>
                <c:pt idx="333">
                  <c:v>7.8188708068300902E-2</c:v>
                </c:pt>
                <c:pt idx="334">
                  <c:v>7.8873587310964097E-2</c:v>
                </c:pt>
                <c:pt idx="335">
                  <c:v>7.9363808743012992E-2</c:v>
                </c:pt>
                <c:pt idx="336">
                  <c:v>7.9249213136845603E-2</c:v>
                </c:pt>
                <c:pt idx="337">
                  <c:v>7.8211691599034905E-2</c:v>
                </c:pt>
                <c:pt idx="338">
                  <c:v>7.7424152660491199E-2</c:v>
                </c:pt>
                <c:pt idx="339">
                  <c:v>7.5095912713127391E-2</c:v>
                </c:pt>
                <c:pt idx="340">
                  <c:v>7.5120016636902001E-2</c:v>
                </c:pt>
                <c:pt idx="341">
                  <c:v>7.4563958538643699E-2</c:v>
                </c:pt>
                <c:pt idx="342">
                  <c:v>7.5131169764137903E-2</c:v>
                </c:pt>
                <c:pt idx="343">
                  <c:v>7.6724303463747201E-2</c:v>
                </c:pt>
                <c:pt idx="344">
                  <c:v>7.7108444651450905E-2</c:v>
                </c:pt>
                <c:pt idx="345">
                  <c:v>7.6344519361131499E-2</c:v>
                </c:pt>
                <c:pt idx="346">
                  <c:v>7.6078858095282906E-2</c:v>
                </c:pt>
                <c:pt idx="347">
                  <c:v>7.5398576550550003E-2</c:v>
                </c:pt>
                <c:pt idx="348">
                  <c:v>7.5794815289336695E-2</c:v>
                </c:pt>
                <c:pt idx="349">
                  <c:v>7.6010925322231304E-2</c:v>
                </c:pt>
                <c:pt idx="350">
                  <c:v>7.5052133081017006E-2</c:v>
                </c:pt>
                <c:pt idx="351">
                  <c:v>7.4492930145559799E-2</c:v>
                </c:pt>
                <c:pt idx="352">
                  <c:v>7.3584975573346104E-2</c:v>
                </c:pt>
                <c:pt idx="353">
                  <c:v>7.4561745278464708E-2</c:v>
                </c:pt>
                <c:pt idx="354">
                  <c:v>7.4200062731975297E-2</c:v>
                </c:pt>
                <c:pt idx="355">
                  <c:v>7.4693371230869401E-2</c:v>
                </c:pt>
                <c:pt idx="356">
                  <c:v>7.6970083308644105E-2</c:v>
                </c:pt>
                <c:pt idx="357">
                  <c:v>7.9001178939838199E-2</c:v>
                </c:pt>
                <c:pt idx="358">
                  <c:v>7.90845713043625E-2</c:v>
                </c:pt>
                <c:pt idx="359">
                  <c:v>7.8420864276420796E-2</c:v>
                </c:pt>
                <c:pt idx="360">
                  <c:v>7.7797589389766608E-2</c:v>
                </c:pt>
                <c:pt idx="361">
                  <c:v>7.9632631331920709E-2</c:v>
                </c:pt>
                <c:pt idx="362">
                  <c:v>7.9491088525806705E-2</c:v>
                </c:pt>
                <c:pt idx="363">
                  <c:v>7.9312390073401601E-2</c:v>
                </c:pt>
                <c:pt idx="364">
                  <c:v>8.0693738841494403E-2</c:v>
                </c:pt>
                <c:pt idx="365">
                  <c:v>8.2065678143926901E-2</c:v>
                </c:pt>
                <c:pt idx="366">
                  <c:v>8.2607974518582095E-2</c:v>
                </c:pt>
                <c:pt idx="367">
                  <c:v>8.0243970822825597E-2</c:v>
                </c:pt>
                <c:pt idx="368">
                  <c:v>8.01857099845011E-2</c:v>
                </c:pt>
                <c:pt idx="369">
                  <c:v>8.034169883175149E-2</c:v>
                </c:pt>
                <c:pt idx="370">
                  <c:v>8.1576498161020208E-2</c:v>
                </c:pt>
                <c:pt idx="371">
                  <c:v>8.1329656481933202E-2</c:v>
                </c:pt>
                <c:pt idx="372">
                  <c:v>8.1615846281261104E-2</c:v>
                </c:pt>
                <c:pt idx="373">
                  <c:v>8.0663569426252607E-2</c:v>
                </c:pt>
                <c:pt idx="374">
                  <c:v>8.0309248361608798E-2</c:v>
                </c:pt>
                <c:pt idx="375">
                  <c:v>7.9740823787763496E-2</c:v>
                </c:pt>
                <c:pt idx="376">
                  <c:v>7.86303784209227E-2</c:v>
                </c:pt>
                <c:pt idx="377">
                  <c:v>7.8883182948483302E-2</c:v>
                </c:pt>
                <c:pt idx="378">
                  <c:v>7.8813269390130808E-2</c:v>
                </c:pt>
                <c:pt idx="379">
                  <c:v>7.9559197010069499E-2</c:v>
                </c:pt>
                <c:pt idx="380">
                  <c:v>7.9186664959435896E-2</c:v>
                </c:pt>
                <c:pt idx="381">
                  <c:v>7.9453084761398798E-2</c:v>
                </c:pt>
                <c:pt idx="382">
                  <c:v>7.9952726716945699E-2</c:v>
                </c:pt>
                <c:pt idx="383">
                  <c:v>7.9496978567675999E-2</c:v>
                </c:pt>
                <c:pt idx="384">
                  <c:v>7.8829470500084306E-2</c:v>
                </c:pt>
                <c:pt idx="385">
                  <c:v>7.9072133029535599E-2</c:v>
                </c:pt>
                <c:pt idx="386">
                  <c:v>7.92780553819874E-2</c:v>
                </c:pt>
                <c:pt idx="387">
                  <c:v>7.87546706147014E-2</c:v>
                </c:pt>
                <c:pt idx="388">
                  <c:v>7.7979590467220194E-2</c:v>
                </c:pt>
                <c:pt idx="389">
                  <c:v>7.7312483502930393E-2</c:v>
                </c:pt>
                <c:pt idx="390">
                  <c:v>7.71721651445927E-2</c:v>
                </c:pt>
                <c:pt idx="391">
                  <c:v>7.7662412095102898E-2</c:v>
                </c:pt>
                <c:pt idx="392">
                  <c:v>7.8575836276385702E-2</c:v>
                </c:pt>
                <c:pt idx="393">
                  <c:v>7.8425572033447896E-2</c:v>
                </c:pt>
                <c:pt idx="394">
                  <c:v>7.7752302838965601E-2</c:v>
                </c:pt>
                <c:pt idx="395">
                  <c:v>7.6815017726622706E-2</c:v>
                </c:pt>
                <c:pt idx="396">
                  <c:v>7.7063265492281804E-2</c:v>
                </c:pt>
                <c:pt idx="397">
                  <c:v>7.6529933232801606E-2</c:v>
                </c:pt>
                <c:pt idx="398">
                  <c:v>7.7278165800089407E-2</c:v>
                </c:pt>
                <c:pt idx="399">
                  <c:v>7.82405816728379E-2</c:v>
                </c:pt>
                <c:pt idx="400">
                  <c:v>7.810204062685519E-2</c:v>
                </c:pt>
                <c:pt idx="401">
                  <c:v>7.832708223028359E-2</c:v>
                </c:pt>
                <c:pt idx="402">
                  <c:v>7.92329719312308E-2</c:v>
                </c:pt>
                <c:pt idx="403">
                  <c:v>7.9197418534020306E-2</c:v>
                </c:pt>
                <c:pt idx="404">
                  <c:v>7.94467923493926E-2</c:v>
                </c:pt>
                <c:pt idx="405">
                  <c:v>7.9223956092516104E-2</c:v>
                </c:pt>
                <c:pt idx="406">
                  <c:v>7.9849296558905797E-2</c:v>
                </c:pt>
                <c:pt idx="407">
                  <c:v>8.0639219293096392E-2</c:v>
                </c:pt>
                <c:pt idx="408">
                  <c:v>8.1828746622913298E-2</c:v>
                </c:pt>
                <c:pt idx="409">
                  <c:v>8.1252541288011793E-2</c:v>
                </c:pt>
                <c:pt idx="410">
                  <c:v>8.0917742447440114E-2</c:v>
                </c:pt>
                <c:pt idx="411">
                  <c:v>8.0463614501366895E-2</c:v>
                </c:pt>
                <c:pt idx="412">
                  <c:v>8.0852067694064292E-2</c:v>
                </c:pt>
                <c:pt idx="413">
                  <c:v>7.892749746400711E-2</c:v>
                </c:pt>
                <c:pt idx="414">
                  <c:v>7.84716337787459E-2</c:v>
                </c:pt>
                <c:pt idx="415">
                  <c:v>7.7169779571047203E-2</c:v>
                </c:pt>
                <c:pt idx="416">
                  <c:v>7.7711653535827999E-2</c:v>
                </c:pt>
                <c:pt idx="417">
                  <c:v>7.8057558069980507E-2</c:v>
                </c:pt>
                <c:pt idx="418">
                  <c:v>7.8211761942321698E-2</c:v>
                </c:pt>
                <c:pt idx="419">
                  <c:v>7.8425273524247496E-2</c:v>
                </c:pt>
                <c:pt idx="420">
                  <c:v>7.9233982212336893E-2</c:v>
                </c:pt>
                <c:pt idx="421">
                  <c:v>7.9696395579685803E-2</c:v>
                </c:pt>
                <c:pt idx="422">
                  <c:v>8.0262888227315796E-2</c:v>
                </c:pt>
                <c:pt idx="423">
                  <c:v>8.1669966485420714E-2</c:v>
                </c:pt>
                <c:pt idx="424">
                  <c:v>8.1178026102665099E-2</c:v>
                </c:pt>
                <c:pt idx="425">
                  <c:v>8.1010671659160594E-2</c:v>
                </c:pt>
                <c:pt idx="426">
                  <c:v>8.0615018413783102E-2</c:v>
                </c:pt>
                <c:pt idx="427">
                  <c:v>8.03338827449325E-2</c:v>
                </c:pt>
                <c:pt idx="428">
                  <c:v>7.9462069587038095E-2</c:v>
                </c:pt>
                <c:pt idx="429">
                  <c:v>7.8889264721028099E-2</c:v>
                </c:pt>
                <c:pt idx="430">
                  <c:v>7.9049067558970801E-2</c:v>
                </c:pt>
                <c:pt idx="431">
                  <c:v>7.9052166179584396E-2</c:v>
                </c:pt>
                <c:pt idx="432">
                  <c:v>7.9012590455169798E-2</c:v>
                </c:pt>
                <c:pt idx="433">
                  <c:v>7.9077250372194707E-2</c:v>
                </c:pt>
                <c:pt idx="434">
                  <c:v>7.9009444286198702E-2</c:v>
                </c:pt>
                <c:pt idx="435">
                  <c:v>7.881018252864519E-2</c:v>
                </c:pt>
                <c:pt idx="436">
                  <c:v>7.8812710437377295E-2</c:v>
                </c:pt>
                <c:pt idx="437">
                  <c:v>7.8993635753900907E-2</c:v>
                </c:pt>
                <c:pt idx="438">
                  <c:v>8.0133526671680388E-2</c:v>
                </c:pt>
                <c:pt idx="439">
                  <c:v>8.0369362528776203E-2</c:v>
                </c:pt>
                <c:pt idx="440">
                  <c:v>8.0384132642769099E-2</c:v>
                </c:pt>
                <c:pt idx="441">
                  <c:v>8.0943701620340994E-2</c:v>
                </c:pt>
                <c:pt idx="442">
                  <c:v>8.0184377710992502E-2</c:v>
                </c:pt>
                <c:pt idx="443">
                  <c:v>7.9892283585938195E-2</c:v>
                </c:pt>
                <c:pt idx="444">
                  <c:v>7.943149757903481E-2</c:v>
                </c:pt>
                <c:pt idx="445">
                  <c:v>8.0490171874531793E-2</c:v>
                </c:pt>
                <c:pt idx="446">
                  <c:v>7.9755213241762893E-2</c:v>
                </c:pt>
                <c:pt idx="447">
                  <c:v>7.9567668707036604E-2</c:v>
                </c:pt>
                <c:pt idx="448">
                  <c:v>7.8626058678286009E-2</c:v>
                </c:pt>
                <c:pt idx="449">
                  <c:v>7.8744323800857205E-2</c:v>
                </c:pt>
                <c:pt idx="450">
                  <c:v>7.8686534065464095E-2</c:v>
                </c:pt>
                <c:pt idx="451">
                  <c:v>7.8099296600229198E-2</c:v>
                </c:pt>
                <c:pt idx="452">
                  <c:v>7.7919423279458708E-2</c:v>
                </c:pt>
                <c:pt idx="453">
                  <c:v>7.83120897641153E-2</c:v>
                </c:pt>
                <c:pt idx="454">
                  <c:v>7.6624299287096104E-2</c:v>
                </c:pt>
                <c:pt idx="455">
                  <c:v>7.585581005803449E-2</c:v>
                </c:pt>
                <c:pt idx="456">
                  <c:v>7.6382943699276604E-2</c:v>
                </c:pt>
                <c:pt idx="457">
                  <c:v>7.6304516327970695E-2</c:v>
                </c:pt>
                <c:pt idx="458">
                  <c:v>7.6094912198366199E-2</c:v>
                </c:pt>
                <c:pt idx="459">
                  <c:v>7.5858322005195697E-2</c:v>
                </c:pt>
                <c:pt idx="460">
                  <c:v>7.5863533721805293E-2</c:v>
                </c:pt>
                <c:pt idx="461">
                  <c:v>7.65679078034633E-2</c:v>
                </c:pt>
                <c:pt idx="462">
                  <c:v>7.6724658718702307E-2</c:v>
                </c:pt>
                <c:pt idx="463">
                  <c:v>7.7071172125616996E-2</c:v>
                </c:pt>
                <c:pt idx="464">
                  <c:v>7.7566847905557096E-2</c:v>
                </c:pt>
                <c:pt idx="465">
                  <c:v>7.7845274546703203E-2</c:v>
                </c:pt>
                <c:pt idx="466">
                  <c:v>7.7207802859278807E-2</c:v>
                </c:pt>
                <c:pt idx="467">
                  <c:v>7.7392795574452805E-2</c:v>
                </c:pt>
                <c:pt idx="468">
                  <c:v>7.7057171362878096E-2</c:v>
                </c:pt>
                <c:pt idx="469">
                  <c:v>7.7586828572559496E-2</c:v>
                </c:pt>
                <c:pt idx="470">
                  <c:v>7.7015199821235003E-2</c:v>
                </c:pt>
                <c:pt idx="471">
                  <c:v>7.6739478065809399E-2</c:v>
                </c:pt>
                <c:pt idx="472">
                  <c:v>7.72633022872877E-2</c:v>
                </c:pt>
                <c:pt idx="473">
                  <c:v>7.7210267461756799E-2</c:v>
                </c:pt>
                <c:pt idx="474">
                  <c:v>7.7793693365645206E-2</c:v>
                </c:pt>
                <c:pt idx="475">
                  <c:v>7.7424065623481003E-2</c:v>
                </c:pt>
                <c:pt idx="476">
                  <c:v>7.7782521391013104E-2</c:v>
                </c:pt>
                <c:pt idx="477">
                  <c:v>7.7393074088694197E-2</c:v>
                </c:pt>
                <c:pt idx="478">
                  <c:v>7.71329634052524E-2</c:v>
                </c:pt>
                <c:pt idx="479">
                  <c:v>7.78457170170435E-2</c:v>
                </c:pt>
                <c:pt idx="480">
                  <c:v>7.7766304937835401E-2</c:v>
                </c:pt>
                <c:pt idx="481">
                  <c:v>7.7945611277377702E-2</c:v>
                </c:pt>
                <c:pt idx="482">
                  <c:v>7.8172339269453203E-2</c:v>
                </c:pt>
                <c:pt idx="483">
                  <c:v>7.797865562015821E-2</c:v>
                </c:pt>
                <c:pt idx="484">
                  <c:v>7.7460349698459594E-2</c:v>
                </c:pt>
                <c:pt idx="485">
                  <c:v>7.7570723898521307E-2</c:v>
                </c:pt>
                <c:pt idx="486">
                  <c:v>7.7618854600172607E-2</c:v>
                </c:pt>
                <c:pt idx="487">
                  <c:v>7.7629325186817907E-2</c:v>
                </c:pt>
                <c:pt idx="488">
                  <c:v>7.9081527412842204E-2</c:v>
                </c:pt>
                <c:pt idx="489">
                  <c:v>7.9049263352787003E-2</c:v>
                </c:pt>
                <c:pt idx="490">
                  <c:v>7.9211626022357706E-2</c:v>
                </c:pt>
                <c:pt idx="491">
                  <c:v>7.9135560450912606E-2</c:v>
                </c:pt>
                <c:pt idx="492">
                  <c:v>8.01815766530216E-2</c:v>
                </c:pt>
                <c:pt idx="493">
                  <c:v>8.0201532854964203E-2</c:v>
                </c:pt>
                <c:pt idx="494">
                  <c:v>7.9823390987071405E-2</c:v>
                </c:pt>
                <c:pt idx="495">
                  <c:v>7.9148558830613697E-2</c:v>
                </c:pt>
                <c:pt idx="496">
                  <c:v>7.8986241563728798E-2</c:v>
                </c:pt>
                <c:pt idx="497">
                  <c:v>7.9323267684105497E-2</c:v>
                </c:pt>
                <c:pt idx="498">
                  <c:v>7.9475516719939299E-2</c:v>
                </c:pt>
                <c:pt idx="499">
                  <c:v>7.9376633786998496E-2</c:v>
                </c:pt>
                <c:pt idx="500">
                  <c:v>7.8136673340600094E-2</c:v>
                </c:pt>
                <c:pt idx="501">
                  <c:v>7.8095964380555397E-2</c:v>
                </c:pt>
                <c:pt idx="502">
                  <c:v>7.8648333129252401E-2</c:v>
                </c:pt>
                <c:pt idx="503">
                  <c:v>7.9548583575423701E-2</c:v>
                </c:pt>
                <c:pt idx="504">
                  <c:v>7.96968380962816E-2</c:v>
                </c:pt>
                <c:pt idx="505">
                  <c:v>7.9666763473074595E-2</c:v>
                </c:pt>
                <c:pt idx="506">
                  <c:v>7.9701259108444597E-2</c:v>
                </c:pt>
                <c:pt idx="507">
                  <c:v>7.9613348420524407E-2</c:v>
                </c:pt>
                <c:pt idx="508">
                  <c:v>7.9172643174179602E-2</c:v>
                </c:pt>
                <c:pt idx="509">
                  <c:v>7.8910134500010706E-2</c:v>
                </c:pt>
                <c:pt idx="510">
                  <c:v>7.8847848289159195E-2</c:v>
                </c:pt>
                <c:pt idx="511">
                  <c:v>7.8780485785617305E-2</c:v>
                </c:pt>
                <c:pt idx="512">
                  <c:v>7.7906618762443994E-2</c:v>
                </c:pt>
                <c:pt idx="513">
                  <c:v>7.65774002302895E-2</c:v>
                </c:pt>
                <c:pt idx="514">
                  <c:v>7.6597940737474002E-2</c:v>
                </c:pt>
                <c:pt idx="515">
                  <c:v>7.6339267267434008E-2</c:v>
                </c:pt>
                <c:pt idx="516">
                  <c:v>7.6693149474686195E-2</c:v>
                </c:pt>
                <c:pt idx="517">
                  <c:v>7.6496221930685102E-2</c:v>
                </c:pt>
                <c:pt idx="518">
                  <c:v>7.6182772944430502E-2</c:v>
                </c:pt>
                <c:pt idx="519">
                  <c:v>7.6032338379390399E-2</c:v>
                </c:pt>
                <c:pt idx="520">
                  <c:v>7.6171792224725796E-2</c:v>
                </c:pt>
                <c:pt idx="521">
                  <c:v>7.6018924960729303E-2</c:v>
                </c:pt>
                <c:pt idx="522">
                  <c:v>7.6039319349298404E-2</c:v>
                </c:pt>
                <c:pt idx="523">
                  <c:v>7.6187889693732205E-2</c:v>
                </c:pt>
                <c:pt idx="524">
                  <c:v>7.5532764420083692E-2</c:v>
                </c:pt>
                <c:pt idx="525">
                  <c:v>7.5678053408172408E-2</c:v>
                </c:pt>
                <c:pt idx="526">
                  <c:v>7.5939949350750699E-2</c:v>
                </c:pt>
                <c:pt idx="527">
                  <c:v>7.6727029085394402E-2</c:v>
                </c:pt>
                <c:pt idx="528">
                  <c:v>7.7680568449135109E-2</c:v>
                </c:pt>
                <c:pt idx="529">
                  <c:v>7.6928773045807905E-2</c:v>
                </c:pt>
                <c:pt idx="530">
                  <c:v>7.6958998467881498E-2</c:v>
                </c:pt>
                <c:pt idx="531">
                  <c:v>7.7474654029254103E-2</c:v>
                </c:pt>
                <c:pt idx="532">
                  <c:v>7.7192934701971402E-2</c:v>
                </c:pt>
                <c:pt idx="533">
                  <c:v>7.7444347628905591E-2</c:v>
                </c:pt>
                <c:pt idx="534">
                  <c:v>7.6975650469588403E-2</c:v>
                </c:pt>
                <c:pt idx="535">
                  <c:v>7.6119284123046402E-2</c:v>
                </c:pt>
                <c:pt idx="536">
                  <c:v>7.5754349463325404E-2</c:v>
                </c:pt>
                <c:pt idx="537">
                  <c:v>7.58451096343431E-2</c:v>
                </c:pt>
                <c:pt idx="538">
                  <c:v>7.6740950183623202E-2</c:v>
                </c:pt>
                <c:pt idx="539">
                  <c:v>7.6716600942170698E-2</c:v>
                </c:pt>
                <c:pt idx="540">
                  <c:v>7.6505243745858098E-2</c:v>
                </c:pt>
                <c:pt idx="541">
                  <c:v>7.6402407763602298E-2</c:v>
                </c:pt>
                <c:pt idx="542">
                  <c:v>7.6481321246509207E-2</c:v>
                </c:pt>
                <c:pt idx="543">
                  <c:v>7.6973409217129002E-2</c:v>
                </c:pt>
                <c:pt idx="544">
                  <c:v>7.6879367627113893E-2</c:v>
                </c:pt>
                <c:pt idx="545">
                  <c:v>7.6695839905127905E-2</c:v>
                </c:pt>
                <c:pt idx="546">
                  <c:v>7.6748473724237501E-2</c:v>
                </c:pt>
                <c:pt idx="547">
                  <c:v>7.6664909036952403E-2</c:v>
                </c:pt>
                <c:pt idx="548">
                  <c:v>7.6296446424179001E-2</c:v>
                </c:pt>
                <c:pt idx="549">
                  <c:v>7.5717771323520602E-2</c:v>
                </c:pt>
                <c:pt idx="550">
                  <c:v>7.602517166687521E-2</c:v>
                </c:pt>
                <c:pt idx="551">
                  <c:v>7.5835883696052195E-2</c:v>
                </c:pt>
                <c:pt idx="552">
                  <c:v>7.5738333827270798E-2</c:v>
                </c:pt>
                <c:pt idx="553">
                  <c:v>7.5459531016245501E-2</c:v>
                </c:pt>
                <c:pt idx="554">
                  <c:v>7.5048925010135104E-2</c:v>
                </c:pt>
                <c:pt idx="555">
                  <c:v>7.4646934500119402E-2</c:v>
                </c:pt>
                <c:pt idx="556">
                  <c:v>7.46260227871402E-2</c:v>
                </c:pt>
                <c:pt idx="557">
                  <c:v>7.3953951064576598E-2</c:v>
                </c:pt>
                <c:pt idx="558">
                  <c:v>7.3128503243708898E-2</c:v>
                </c:pt>
                <c:pt idx="559">
                  <c:v>7.3375685797446397E-2</c:v>
                </c:pt>
                <c:pt idx="560">
                  <c:v>7.3199966906071709E-2</c:v>
                </c:pt>
                <c:pt idx="561">
                  <c:v>7.3441427755038702E-2</c:v>
                </c:pt>
                <c:pt idx="562">
                  <c:v>7.3635800410577504E-2</c:v>
                </c:pt>
                <c:pt idx="563">
                  <c:v>7.3298937063684899E-2</c:v>
                </c:pt>
                <c:pt idx="564">
                  <c:v>7.28010784497371E-2</c:v>
                </c:pt>
                <c:pt idx="565">
                  <c:v>7.2766772701115701E-2</c:v>
                </c:pt>
                <c:pt idx="566">
                  <c:v>7.2776672816834198E-2</c:v>
                </c:pt>
                <c:pt idx="567">
                  <c:v>7.2393289279705605E-2</c:v>
                </c:pt>
                <c:pt idx="568">
                  <c:v>7.1972279201773695E-2</c:v>
                </c:pt>
                <c:pt idx="569">
                  <c:v>7.1725909247733005E-2</c:v>
                </c:pt>
                <c:pt idx="570">
                  <c:v>7.1511251132180792E-2</c:v>
                </c:pt>
                <c:pt idx="571">
                  <c:v>7.1643105215943401E-2</c:v>
                </c:pt>
                <c:pt idx="572">
                  <c:v>7.1376504721425094E-2</c:v>
                </c:pt>
                <c:pt idx="573">
                  <c:v>7.0963115436177893E-2</c:v>
                </c:pt>
                <c:pt idx="574">
                  <c:v>7.0542687810430202E-2</c:v>
                </c:pt>
                <c:pt idx="575">
                  <c:v>7.0046583770296697E-2</c:v>
                </c:pt>
                <c:pt idx="576">
                  <c:v>6.9506487266332004E-2</c:v>
                </c:pt>
                <c:pt idx="577">
                  <c:v>6.8931623855092203E-2</c:v>
                </c:pt>
                <c:pt idx="578">
                  <c:v>6.8607441133263697E-2</c:v>
                </c:pt>
                <c:pt idx="579">
                  <c:v>6.6538398758805309E-2</c:v>
                </c:pt>
                <c:pt idx="580">
                  <c:v>6.56426788786416E-2</c:v>
                </c:pt>
                <c:pt idx="581">
                  <c:v>6.6212648845131894E-2</c:v>
                </c:pt>
                <c:pt idx="582">
                  <c:v>6.7848416281293608E-2</c:v>
                </c:pt>
                <c:pt idx="583">
                  <c:v>6.7370851065036902E-2</c:v>
                </c:pt>
                <c:pt idx="584">
                  <c:v>6.59946876194102E-2</c:v>
                </c:pt>
                <c:pt idx="585">
                  <c:v>6.5894590415606094E-2</c:v>
                </c:pt>
                <c:pt idx="586">
                  <c:v>6.6563118895210702E-2</c:v>
                </c:pt>
                <c:pt idx="587">
                  <c:v>6.68678928901279E-2</c:v>
                </c:pt>
                <c:pt idx="588">
                  <c:v>6.7078605961547202E-2</c:v>
                </c:pt>
                <c:pt idx="589">
                  <c:v>6.7266733040235505E-2</c:v>
                </c:pt>
                <c:pt idx="590">
                  <c:v>6.6376910742401596E-2</c:v>
                </c:pt>
                <c:pt idx="591">
                  <c:v>6.6406136302213203E-2</c:v>
                </c:pt>
                <c:pt idx="592">
                  <c:v>6.6987363712311301E-2</c:v>
                </c:pt>
                <c:pt idx="593">
                  <c:v>6.7443591114882004E-2</c:v>
                </c:pt>
                <c:pt idx="594">
                  <c:v>6.7636972717165497E-2</c:v>
                </c:pt>
                <c:pt idx="595">
                  <c:v>6.7700545200987103E-2</c:v>
                </c:pt>
                <c:pt idx="596">
                  <c:v>6.8086201365268495E-2</c:v>
                </c:pt>
                <c:pt idx="597">
                  <c:v>6.8354795975610005E-2</c:v>
                </c:pt>
                <c:pt idx="598">
                  <c:v>6.8834875652441008E-2</c:v>
                </c:pt>
                <c:pt idx="599">
                  <c:v>6.9056122355380695E-2</c:v>
                </c:pt>
                <c:pt idx="600">
                  <c:v>6.9547933315381102E-2</c:v>
                </c:pt>
                <c:pt idx="601">
                  <c:v>6.8935200009120998E-2</c:v>
                </c:pt>
                <c:pt idx="602">
                  <c:v>6.8457489410095801E-2</c:v>
                </c:pt>
                <c:pt idx="603">
                  <c:v>6.8066468046842799E-2</c:v>
                </c:pt>
                <c:pt idx="604">
                  <c:v>6.7684328630637905E-2</c:v>
                </c:pt>
                <c:pt idx="605">
                  <c:v>6.8484512071794693E-2</c:v>
                </c:pt>
                <c:pt idx="606">
                  <c:v>6.8619044252867398E-2</c:v>
                </c:pt>
                <c:pt idx="607">
                  <c:v>6.8228770112809298E-2</c:v>
                </c:pt>
                <c:pt idx="608">
                  <c:v>6.8206304604980603E-2</c:v>
                </c:pt>
                <c:pt idx="609">
                  <c:v>6.7613213551648899E-2</c:v>
                </c:pt>
                <c:pt idx="610">
                  <c:v>6.7907891427127789E-2</c:v>
                </c:pt>
                <c:pt idx="611">
                  <c:v>6.71560506315515E-2</c:v>
                </c:pt>
                <c:pt idx="612">
                  <c:v>6.6965323475948899E-2</c:v>
                </c:pt>
                <c:pt idx="613">
                  <c:v>6.7252075539439696E-2</c:v>
                </c:pt>
                <c:pt idx="614">
                  <c:v>6.7056527426528401E-2</c:v>
                </c:pt>
                <c:pt idx="615">
                  <c:v>6.6955060526353902E-2</c:v>
                </c:pt>
                <c:pt idx="616">
                  <c:v>6.6922742662865506E-2</c:v>
                </c:pt>
                <c:pt idx="617">
                  <c:v>6.659317148893211E-2</c:v>
                </c:pt>
                <c:pt idx="618">
                  <c:v>6.7546714969269908E-2</c:v>
                </c:pt>
                <c:pt idx="619">
                  <c:v>6.7737754217435997E-2</c:v>
                </c:pt>
                <c:pt idx="620">
                  <c:v>6.8595726440744006E-2</c:v>
                </c:pt>
                <c:pt idx="621">
                  <c:v>6.885065253175221E-2</c:v>
                </c:pt>
                <c:pt idx="622">
                  <c:v>6.7850027087127798E-2</c:v>
                </c:pt>
                <c:pt idx="623">
                  <c:v>6.7479505172351101E-2</c:v>
                </c:pt>
                <c:pt idx="624">
                  <c:v>6.7618881794931598E-2</c:v>
                </c:pt>
                <c:pt idx="625">
                  <c:v>6.7241766449186099E-2</c:v>
                </c:pt>
                <c:pt idx="626">
                  <c:v>6.7270741111094698E-2</c:v>
                </c:pt>
                <c:pt idx="627">
                  <c:v>6.631221967111571E-2</c:v>
                </c:pt>
                <c:pt idx="628">
                  <c:v>6.6062704240125406E-2</c:v>
                </c:pt>
                <c:pt idx="629">
                  <c:v>6.60904580429615E-2</c:v>
                </c:pt>
                <c:pt idx="630">
                  <c:v>6.7479607157119703E-2</c:v>
                </c:pt>
                <c:pt idx="631">
                  <c:v>6.8246037999710296E-2</c:v>
                </c:pt>
                <c:pt idx="632">
                  <c:v>6.7501358261227801E-2</c:v>
                </c:pt>
                <c:pt idx="633">
                  <c:v>6.7208635502460506E-2</c:v>
                </c:pt>
                <c:pt idx="634">
                  <c:v>6.7558515448857395E-2</c:v>
                </c:pt>
                <c:pt idx="635">
                  <c:v>6.8725762084258901E-2</c:v>
                </c:pt>
                <c:pt idx="636">
                  <c:v>7.0891121175139502E-2</c:v>
                </c:pt>
                <c:pt idx="637">
                  <c:v>6.9948788453338309E-2</c:v>
                </c:pt>
                <c:pt idx="638">
                  <c:v>6.9124078971973604E-2</c:v>
                </c:pt>
                <c:pt idx="639">
                  <c:v>6.9334243503391499E-2</c:v>
                </c:pt>
                <c:pt idx="640">
                  <c:v>6.8640224120728399E-2</c:v>
                </c:pt>
                <c:pt idx="641">
                  <c:v>6.9420908546009907E-2</c:v>
                </c:pt>
                <c:pt idx="642">
                  <c:v>6.9015920602202407E-2</c:v>
                </c:pt>
                <c:pt idx="643">
                  <c:v>6.7918518954062104E-2</c:v>
                </c:pt>
                <c:pt idx="644">
                  <c:v>6.8213545072889709E-2</c:v>
                </c:pt>
                <c:pt idx="645">
                  <c:v>6.7884568220637501E-2</c:v>
                </c:pt>
                <c:pt idx="646">
                  <c:v>6.7867463940898098E-2</c:v>
                </c:pt>
                <c:pt idx="647">
                  <c:v>6.8102257826171297E-2</c:v>
                </c:pt>
                <c:pt idx="648">
                  <c:v>6.8647581151177195E-2</c:v>
                </c:pt>
                <c:pt idx="649">
                  <c:v>6.88194002530155E-2</c:v>
                </c:pt>
                <c:pt idx="650">
                  <c:v>6.9058528309430892E-2</c:v>
                </c:pt>
                <c:pt idx="651">
                  <c:v>6.9073498255899007E-2</c:v>
                </c:pt>
                <c:pt idx="652">
                  <c:v>6.8743359435005702E-2</c:v>
                </c:pt>
                <c:pt idx="653">
                  <c:v>6.8718764866262591E-2</c:v>
                </c:pt>
                <c:pt idx="654">
                  <c:v>6.8702370941784704E-2</c:v>
                </c:pt>
                <c:pt idx="655">
                  <c:v>6.8765757146708698E-2</c:v>
                </c:pt>
                <c:pt idx="656">
                  <c:v>6.8852541758232397E-2</c:v>
                </c:pt>
                <c:pt idx="657">
                  <c:v>6.8488594252450699E-2</c:v>
                </c:pt>
                <c:pt idx="658">
                  <c:v>6.8637713450277596E-2</c:v>
                </c:pt>
                <c:pt idx="659">
                  <c:v>6.85137276801739E-2</c:v>
                </c:pt>
                <c:pt idx="660">
                  <c:v>6.82939537115103E-2</c:v>
                </c:pt>
                <c:pt idx="661">
                  <c:v>6.84480173451361E-2</c:v>
                </c:pt>
                <c:pt idx="662">
                  <c:v>6.8592097321978795E-2</c:v>
                </c:pt>
                <c:pt idx="663">
                  <c:v>6.8894357411311197E-2</c:v>
                </c:pt>
                <c:pt idx="664">
                  <c:v>6.9383272636205001E-2</c:v>
                </c:pt>
                <c:pt idx="665">
                  <c:v>6.8479344371985898E-2</c:v>
                </c:pt>
                <c:pt idx="666">
                  <c:v>6.8610104240301603E-2</c:v>
                </c:pt>
                <c:pt idx="667">
                  <c:v>6.8203587083038808E-2</c:v>
                </c:pt>
                <c:pt idx="668">
                  <c:v>6.8382958947641292E-2</c:v>
                </c:pt>
                <c:pt idx="669">
                  <c:v>6.8678366691670101E-2</c:v>
                </c:pt>
                <c:pt idx="670">
                  <c:v>6.8802097992753997E-2</c:v>
                </c:pt>
                <c:pt idx="671">
                  <c:v>6.86617517941851E-2</c:v>
                </c:pt>
                <c:pt idx="672">
                  <c:v>6.8274755228210596E-2</c:v>
                </c:pt>
                <c:pt idx="673">
                  <c:v>6.8453926746218696E-2</c:v>
                </c:pt>
                <c:pt idx="674">
                  <c:v>6.8454770321477496E-2</c:v>
                </c:pt>
                <c:pt idx="675">
                  <c:v>6.8537354227727207E-2</c:v>
                </c:pt>
                <c:pt idx="676">
                  <c:v>6.9029030007878203E-2</c:v>
                </c:pt>
                <c:pt idx="677">
                  <c:v>6.8841510992961402E-2</c:v>
                </c:pt>
                <c:pt idx="678">
                  <c:v>6.8516848991174509E-2</c:v>
                </c:pt>
                <c:pt idx="679">
                  <c:v>6.7927227917520594E-2</c:v>
                </c:pt>
                <c:pt idx="680">
                  <c:v>6.7550009852563597E-2</c:v>
                </c:pt>
                <c:pt idx="681">
                  <c:v>6.7341013824362597E-2</c:v>
                </c:pt>
                <c:pt idx="682">
                  <c:v>6.7033535694929494E-2</c:v>
                </c:pt>
                <c:pt idx="683">
                  <c:v>6.7024643987171797E-2</c:v>
                </c:pt>
                <c:pt idx="684">
                  <c:v>6.6708247812687194E-2</c:v>
                </c:pt>
                <c:pt idx="685">
                  <c:v>6.7187659916888798E-2</c:v>
                </c:pt>
                <c:pt idx="686">
                  <c:v>6.7138605673702098E-2</c:v>
                </c:pt>
                <c:pt idx="687">
                  <c:v>6.6823932602786795E-2</c:v>
                </c:pt>
                <c:pt idx="688">
                  <c:v>6.6342166309048906E-2</c:v>
                </c:pt>
                <c:pt idx="689">
                  <c:v>6.5862178293453505E-2</c:v>
                </c:pt>
                <c:pt idx="690">
                  <c:v>6.5953770080888804E-2</c:v>
                </c:pt>
                <c:pt idx="691">
                  <c:v>6.5881035424536397E-2</c:v>
                </c:pt>
                <c:pt idx="692">
                  <c:v>6.5898101127940492E-2</c:v>
                </c:pt>
                <c:pt idx="693">
                  <c:v>6.587279080093271E-2</c:v>
                </c:pt>
                <c:pt idx="694">
                  <c:v>6.6067775731074307E-2</c:v>
                </c:pt>
                <c:pt idx="695">
                  <c:v>6.6261977173460204E-2</c:v>
                </c:pt>
                <c:pt idx="696">
                  <c:v>6.6215467129971797E-2</c:v>
                </c:pt>
                <c:pt idx="697">
                  <c:v>6.6314752976587399E-2</c:v>
                </c:pt>
                <c:pt idx="698">
                  <c:v>6.6344470065328204E-2</c:v>
                </c:pt>
                <c:pt idx="699">
                  <c:v>6.6700775312167698E-2</c:v>
                </c:pt>
                <c:pt idx="700">
                  <c:v>6.7143629999969395E-2</c:v>
                </c:pt>
                <c:pt idx="701">
                  <c:v>6.6835522316033791E-2</c:v>
                </c:pt>
                <c:pt idx="702">
                  <c:v>6.6002868866783901E-2</c:v>
                </c:pt>
                <c:pt idx="703">
                  <c:v>6.5263106162726792E-2</c:v>
                </c:pt>
                <c:pt idx="704">
                  <c:v>6.5219661741976201E-2</c:v>
                </c:pt>
                <c:pt idx="705">
                  <c:v>6.572286475162499E-2</c:v>
                </c:pt>
                <c:pt idx="706">
                  <c:v>6.5317466728545895E-2</c:v>
                </c:pt>
                <c:pt idx="707">
                  <c:v>6.5532318212358304E-2</c:v>
                </c:pt>
                <c:pt idx="708">
                  <c:v>6.5649604815601295E-2</c:v>
                </c:pt>
                <c:pt idx="709">
                  <c:v>6.5939968940449095E-2</c:v>
                </c:pt>
                <c:pt idx="710">
                  <c:v>6.6258778798887294E-2</c:v>
                </c:pt>
                <c:pt idx="711">
                  <c:v>6.6268948227660204E-2</c:v>
                </c:pt>
                <c:pt idx="712">
                  <c:v>6.6403280298133596E-2</c:v>
                </c:pt>
                <c:pt idx="713">
                  <c:v>6.6717627562056292E-2</c:v>
                </c:pt>
                <c:pt idx="714">
                  <c:v>6.7215235629856096E-2</c:v>
                </c:pt>
                <c:pt idx="715">
                  <c:v>6.7116121254429895E-2</c:v>
                </c:pt>
                <c:pt idx="716">
                  <c:v>6.7978018659159201E-2</c:v>
                </c:pt>
                <c:pt idx="717">
                  <c:v>6.7997796744922609E-2</c:v>
                </c:pt>
                <c:pt idx="718">
                  <c:v>6.7964807519397499E-2</c:v>
                </c:pt>
                <c:pt idx="719">
                  <c:v>6.7078805398083294E-2</c:v>
                </c:pt>
                <c:pt idx="720">
                  <c:v>6.6709354408059807E-2</c:v>
                </c:pt>
                <c:pt idx="721">
                  <c:v>6.7084904535613499E-2</c:v>
                </c:pt>
                <c:pt idx="722">
                  <c:v>6.7126806335725805E-2</c:v>
                </c:pt>
                <c:pt idx="723">
                  <c:v>6.6855120141812691E-2</c:v>
                </c:pt>
                <c:pt idx="724">
                  <c:v>6.6708534166838696E-2</c:v>
                </c:pt>
                <c:pt idx="725">
                  <c:v>6.6561315798324E-2</c:v>
                </c:pt>
                <c:pt idx="726">
                  <c:v>6.6686396883542096E-2</c:v>
                </c:pt>
                <c:pt idx="727">
                  <c:v>6.7070237818325398E-2</c:v>
                </c:pt>
                <c:pt idx="728">
                  <c:v>6.6775333931147693E-2</c:v>
                </c:pt>
                <c:pt idx="729">
                  <c:v>6.6881281830214204E-2</c:v>
                </c:pt>
                <c:pt idx="730">
                  <c:v>6.6914604891162008E-2</c:v>
                </c:pt>
                <c:pt idx="731">
                  <c:v>6.6934524801629994E-2</c:v>
                </c:pt>
                <c:pt idx="732">
                  <c:v>6.6655870536938999E-2</c:v>
                </c:pt>
                <c:pt idx="733">
                  <c:v>6.6233454388822291E-2</c:v>
                </c:pt>
                <c:pt idx="734">
                  <c:v>6.6425787056924201E-2</c:v>
                </c:pt>
                <c:pt idx="735">
                  <c:v>6.6497135436148602E-2</c:v>
                </c:pt>
                <c:pt idx="736">
                  <c:v>6.6074576645839891E-2</c:v>
                </c:pt>
                <c:pt idx="737">
                  <c:v>6.6218446048178101E-2</c:v>
                </c:pt>
                <c:pt idx="738">
                  <c:v>6.6653233312056803E-2</c:v>
                </c:pt>
                <c:pt idx="739">
                  <c:v>6.67324042210969E-2</c:v>
                </c:pt>
                <c:pt idx="740">
                  <c:v>6.7562123487234102E-2</c:v>
                </c:pt>
                <c:pt idx="741">
                  <c:v>6.75248198143448E-2</c:v>
                </c:pt>
                <c:pt idx="742">
                  <c:v>6.7123964473297409E-2</c:v>
                </c:pt>
                <c:pt idx="743">
                  <c:v>6.7068743030694697E-2</c:v>
                </c:pt>
                <c:pt idx="744">
                  <c:v>6.7207916426534495E-2</c:v>
                </c:pt>
                <c:pt idx="745">
                  <c:v>6.74550447282838E-2</c:v>
                </c:pt>
                <c:pt idx="746">
                  <c:v>6.7514343435102292E-2</c:v>
                </c:pt>
                <c:pt idx="747">
                  <c:v>6.7452545390381993E-2</c:v>
                </c:pt>
                <c:pt idx="748">
                  <c:v>6.7892444092266496E-2</c:v>
                </c:pt>
                <c:pt idx="749">
                  <c:v>6.7806541270174006E-2</c:v>
                </c:pt>
                <c:pt idx="750">
                  <c:v>6.7609591872018801E-2</c:v>
                </c:pt>
                <c:pt idx="751">
                  <c:v>6.7689480797141197E-2</c:v>
                </c:pt>
                <c:pt idx="752">
                  <c:v>6.8054248732140804E-2</c:v>
                </c:pt>
                <c:pt idx="753">
                  <c:v>6.86570776927619E-2</c:v>
                </c:pt>
                <c:pt idx="754">
                  <c:v>6.8714563109207594E-2</c:v>
                </c:pt>
                <c:pt idx="755">
                  <c:v>6.8754491742175794E-2</c:v>
                </c:pt>
                <c:pt idx="756">
                  <c:v>6.8502176403648904E-2</c:v>
                </c:pt>
                <c:pt idx="757">
                  <c:v>6.8327970807821006E-2</c:v>
                </c:pt>
                <c:pt idx="758">
                  <c:v>6.8368922742384791E-2</c:v>
                </c:pt>
                <c:pt idx="759">
                  <c:v>6.7977212287537198E-2</c:v>
                </c:pt>
                <c:pt idx="760">
                  <c:v>6.7879539855641505E-2</c:v>
                </c:pt>
                <c:pt idx="761">
                  <c:v>6.7997136265665295E-2</c:v>
                </c:pt>
                <c:pt idx="762">
                  <c:v>6.7920278296226502E-2</c:v>
                </c:pt>
                <c:pt idx="763">
                  <c:v>6.7890725247603895E-2</c:v>
                </c:pt>
                <c:pt idx="764">
                  <c:v>6.7243685733712408E-2</c:v>
                </c:pt>
                <c:pt idx="765">
                  <c:v>6.6147026681325494E-2</c:v>
                </c:pt>
                <c:pt idx="766">
                  <c:v>6.4846208483413895E-2</c:v>
                </c:pt>
                <c:pt idx="767">
                  <c:v>6.5300114643788293E-2</c:v>
                </c:pt>
                <c:pt idx="768">
                  <c:v>6.5375649112139805E-2</c:v>
                </c:pt>
                <c:pt idx="769">
                  <c:v>6.5351185685449509E-2</c:v>
                </c:pt>
                <c:pt idx="770">
                  <c:v>6.5326356473141403E-2</c:v>
                </c:pt>
                <c:pt idx="771">
                  <c:v>6.5512836546769398E-2</c:v>
                </c:pt>
                <c:pt idx="772">
                  <c:v>6.5430827338006703E-2</c:v>
                </c:pt>
                <c:pt idx="773">
                  <c:v>6.4451071374049304E-2</c:v>
                </c:pt>
                <c:pt idx="774">
                  <c:v>6.4493071221892795E-2</c:v>
                </c:pt>
                <c:pt idx="775">
                  <c:v>6.4292736331843209E-2</c:v>
                </c:pt>
                <c:pt idx="776">
                  <c:v>6.4383179732991597E-2</c:v>
                </c:pt>
                <c:pt idx="777">
                  <c:v>6.3560306765282709E-2</c:v>
                </c:pt>
                <c:pt idx="778">
                  <c:v>6.3892726694721999E-2</c:v>
                </c:pt>
                <c:pt idx="779">
                  <c:v>6.4128442423773191E-2</c:v>
                </c:pt>
                <c:pt idx="780">
                  <c:v>6.4080291104334303E-2</c:v>
                </c:pt>
                <c:pt idx="781">
                  <c:v>6.3408272265118193E-2</c:v>
                </c:pt>
                <c:pt idx="782">
                  <c:v>6.3318883918341895E-2</c:v>
                </c:pt>
                <c:pt idx="783">
                  <c:v>6.3337536417774606E-2</c:v>
                </c:pt>
                <c:pt idx="784">
                  <c:v>6.2424742262280404E-2</c:v>
                </c:pt>
                <c:pt idx="785">
                  <c:v>6.2274815655663805E-2</c:v>
                </c:pt>
                <c:pt idx="786">
                  <c:v>6.2472232697963703E-2</c:v>
                </c:pt>
                <c:pt idx="787">
                  <c:v>6.2433631116327402E-2</c:v>
                </c:pt>
                <c:pt idx="788">
                  <c:v>6.2613931171974099E-2</c:v>
                </c:pt>
                <c:pt idx="789">
                  <c:v>6.1979788440814698E-2</c:v>
                </c:pt>
                <c:pt idx="790">
                  <c:v>6.1994084134677899E-2</c:v>
                </c:pt>
                <c:pt idx="791">
                  <c:v>6.2367937287478803E-2</c:v>
                </c:pt>
                <c:pt idx="792">
                  <c:v>6.2933771214012196E-2</c:v>
                </c:pt>
                <c:pt idx="793">
                  <c:v>6.3276273823626605E-2</c:v>
                </c:pt>
                <c:pt idx="794">
                  <c:v>6.3416901839283599E-2</c:v>
                </c:pt>
                <c:pt idx="795">
                  <c:v>6.3489805759361403E-2</c:v>
                </c:pt>
                <c:pt idx="796">
                  <c:v>6.4056274044715505E-2</c:v>
                </c:pt>
                <c:pt idx="797">
                  <c:v>6.4920717838644795E-2</c:v>
                </c:pt>
                <c:pt idx="798">
                  <c:v>6.5195489307317708E-2</c:v>
                </c:pt>
                <c:pt idx="799">
                  <c:v>6.5605186818763497E-2</c:v>
                </c:pt>
                <c:pt idx="800">
                  <c:v>6.56324889576234E-2</c:v>
                </c:pt>
                <c:pt idx="801">
                  <c:v>6.5570013526743395E-2</c:v>
                </c:pt>
                <c:pt idx="802">
                  <c:v>6.6410839511862996E-2</c:v>
                </c:pt>
                <c:pt idx="803">
                  <c:v>6.7499404075628502E-2</c:v>
                </c:pt>
                <c:pt idx="804">
                  <c:v>6.8539325571295301E-2</c:v>
                </c:pt>
                <c:pt idx="805">
                  <c:v>7.0198759400782407E-2</c:v>
                </c:pt>
                <c:pt idx="806">
                  <c:v>6.9443029884963897E-2</c:v>
                </c:pt>
                <c:pt idx="807">
                  <c:v>6.99614723444415E-2</c:v>
                </c:pt>
                <c:pt idx="808">
                  <c:v>7.0853215089786092E-2</c:v>
                </c:pt>
                <c:pt idx="809">
                  <c:v>7.2830074966989802E-2</c:v>
                </c:pt>
                <c:pt idx="810">
                  <c:v>7.4706020881668195E-2</c:v>
                </c:pt>
                <c:pt idx="811">
                  <c:v>7.6385845386168091E-2</c:v>
                </c:pt>
                <c:pt idx="812">
                  <c:v>7.6441753267257009E-2</c:v>
                </c:pt>
                <c:pt idx="813">
                  <c:v>7.5181345166953295E-2</c:v>
                </c:pt>
                <c:pt idx="814">
                  <c:v>7.4792676408708098E-2</c:v>
                </c:pt>
                <c:pt idx="815">
                  <c:v>7.4233047742590805E-2</c:v>
                </c:pt>
                <c:pt idx="816">
                  <c:v>7.3991638795110795E-2</c:v>
                </c:pt>
                <c:pt idx="817">
                  <c:v>7.5390750427433095E-2</c:v>
                </c:pt>
                <c:pt idx="818">
                  <c:v>7.547472066332811E-2</c:v>
                </c:pt>
                <c:pt idx="819">
                  <c:v>7.7166442954832895E-2</c:v>
                </c:pt>
                <c:pt idx="820">
                  <c:v>7.8019173460932498E-2</c:v>
                </c:pt>
                <c:pt idx="821">
                  <c:v>7.8428870064755199E-2</c:v>
                </c:pt>
                <c:pt idx="822">
                  <c:v>7.8199808902450402E-2</c:v>
                </c:pt>
                <c:pt idx="823">
                  <c:v>7.7449119148788895E-2</c:v>
                </c:pt>
                <c:pt idx="824">
                  <c:v>7.5792431476918706E-2</c:v>
                </c:pt>
                <c:pt idx="825">
                  <c:v>7.4707129673603503E-2</c:v>
                </c:pt>
                <c:pt idx="826">
                  <c:v>7.5026404039481701E-2</c:v>
                </c:pt>
                <c:pt idx="827">
                  <c:v>7.4142249624371603E-2</c:v>
                </c:pt>
                <c:pt idx="828">
                  <c:v>7.4747901917944101E-2</c:v>
                </c:pt>
                <c:pt idx="829">
                  <c:v>7.4984205524037603E-2</c:v>
                </c:pt>
                <c:pt idx="830">
                  <c:v>7.5992177867430608E-2</c:v>
                </c:pt>
                <c:pt idx="831">
                  <c:v>7.6311759633853601E-2</c:v>
                </c:pt>
                <c:pt idx="832">
                  <c:v>7.5709897836543305E-2</c:v>
                </c:pt>
                <c:pt idx="833">
                  <c:v>7.5381351007598796E-2</c:v>
                </c:pt>
                <c:pt idx="834">
                  <c:v>7.5315421110280001E-2</c:v>
                </c:pt>
                <c:pt idx="835">
                  <c:v>7.5274428807060992E-2</c:v>
                </c:pt>
                <c:pt idx="836">
                  <c:v>7.5142945465819802E-2</c:v>
                </c:pt>
                <c:pt idx="837">
                  <c:v>7.4546334251651802E-2</c:v>
                </c:pt>
                <c:pt idx="838">
                  <c:v>7.412729205514329E-2</c:v>
                </c:pt>
                <c:pt idx="839">
                  <c:v>7.40535713606221E-2</c:v>
                </c:pt>
                <c:pt idx="840">
                  <c:v>7.4378322261180296E-2</c:v>
                </c:pt>
                <c:pt idx="841">
                  <c:v>7.4571689084867804E-2</c:v>
                </c:pt>
                <c:pt idx="842">
                  <c:v>7.52002919261891E-2</c:v>
                </c:pt>
                <c:pt idx="843">
                  <c:v>7.5789333360313196E-2</c:v>
                </c:pt>
                <c:pt idx="844">
                  <c:v>7.64766520140433E-2</c:v>
                </c:pt>
                <c:pt idx="845">
                  <c:v>7.7910735444447696E-2</c:v>
                </c:pt>
                <c:pt idx="846">
                  <c:v>7.7394315542419698E-2</c:v>
                </c:pt>
                <c:pt idx="847">
                  <c:v>7.7524862130293193E-2</c:v>
                </c:pt>
                <c:pt idx="848">
                  <c:v>7.6890233124349103E-2</c:v>
                </c:pt>
                <c:pt idx="849">
                  <c:v>7.6839683449686599E-2</c:v>
                </c:pt>
                <c:pt idx="850">
                  <c:v>7.6812936341348892E-2</c:v>
                </c:pt>
                <c:pt idx="851">
                  <c:v>7.6381360628415593E-2</c:v>
                </c:pt>
                <c:pt idx="852">
                  <c:v>7.66800538178114E-2</c:v>
                </c:pt>
                <c:pt idx="853">
                  <c:v>7.7078333178619299E-2</c:v>
                </c:pt>
                <c:pt idx="854">
                  <c:v>7.6990112051796608E-2</c:v>
                </c:pt>
                <c:pt idx="855">
                  <c:v>7.6900419412269799E-2</c:v>
                </c:pt>
                <c:pt idx="856">
                  <c:v>7.6913346137844202E-2</c:v>
                </c:pt>
                <c:pt idx="857">
                  <c:v>7.7698182204459607E-2</c:v>
                </c:pt>
                <c:pt idx="858">
                  <c:v>7.7661943798776001E-2</c:v>
                </c:pt>
                <c:pt idx="859">
                  <c:v>7.8596597424265599E-2</c:v>
                </c:pt>
                <c:pt idx="860">
                  <c:v>7.8521829557000697E-2</c:v>
                </c:pt>
                <c:pt idx="861">
                  <c:v>8.078593582438319E-2</c:v>
                </c:pt>
                <c:pt idx="862">
                  <c:v>8.0326417497923408E-2</c:v>
                </c:pt>
                <c:pt idx="863">
                  <c:v>8.1092248935504291E-2</c:v>
                </c:pt>
                <c:pt idx="864">
                  <c:v>8.1349891620597803E-2</c:v>
                </c:pt>
                <c:pt idx="865">
                  <c:v>8.0469136476993608E-2</c:v>
                </c:pt>
                <c:pt idx="866">
                  <c:v>8.0906918026294808E-2</c:v>
                </c:pt>
                <c:pt idx="867">
                  <c:v>8.030996811964039E-2</c:v>
                </c:pt>
                <c:pt idx="868">
                  <c:v>8.1118386887192598E-2</c:v>
                </c:pt>
                <c:pt idx="869">
                  <c:v>8.1416544854402098E-2</c:v>
                </c:pt>
                <c:pt idx="870">
                  <c:v>8.0174146193617499E-2</c:v>
                </c:pt>
                <c:pt idx="871">
                  <c:v>8.0478130382117111E-2</c:v>
                </c:pt>
                <c:pt idx="872">
                  <c:v>8.0979417148318703E-2</c:v>
                </c:pt>
                <c:pt idx="873">
                  <c:v>8.097575553274361E-2</c:v>
                </c:pt>
                <c:pt idx="874">
                  <c:v>8.0866793642419998E-2</c:v>
                </c:pt>
                <c:pt idx="875">
                  <c:v>7.9986656672951503E-2</c:v>
                </c:pt>
                <c:pt idx="876">
                  <c:v>7.87843094110319E-2</c:v>
                </c:pt>
                <c:pt idx="877">
                  <c:v>7.83583116477784E-2</c:v>
                </c:pt>
                <c:pt idx="878">
                  <c:v>7.7925648049107801E-2</c:v>
                </c:pt>
                <c:pt idx="879">
                  <c:v>7.7124642408952698E-2</c:v>
                </c:pt>
                <c:pt idx="880">
                  <c:v>7.6859825836813903E-2</c:v>
                </c:pt>
                <c:pt idx="881">
                  <c:v>7.6318962157485001E-2</c:v>
                </c:pt>
                <c:pt idx="882">
                  <c:v>7.6704208772483795E-2</c:v>
                </c:pt>
                <c:pt idx="883">
                  <c:v>7.7196319313119002E-2</c:v>
                </c:pt>
                <c:pt idx="884">
                  <c:v>7.5514985144573499E-2</c:v>
                </c:pt>
                <c:pt idx="885">
                  <c:v>7.4900144126811397E-2</c:v>
                </c:pt>
                <c:pt idx="886">
                  <c:v>7.4909897825969796E-2</c:v>
                </c:pt>
                <c:pt idx="887">
                  <c:v>7.5038654452039902E-2</c:v>
                </c:pt>
                <c:pt idx="888">
                  <c:v>7.5119456291219106E-2</c:v>
                </c:pt>
                <c:pt idx="889">
                  <c:v>7.5301112100637696E-2</c:v>
                </c:pt>
                <c:pt idx="890">
                  <c:v>7.5647234107354105E-2</c:v>
                </c:pt>
                <c:pt idx="891">
                  <c:v>7.5566457481617708E-2</c:v>
                </c:pt>
                <c:pt idx="892">
                  <c:v>7.6103293225219498E-2</c:v>
                </c:pt>
                <c:pt idx="893">
                  <c:v>7.6291542224811701E-2</c:v>
                </c:pt>
                <c:pt idx="894">
                  <c:v>7.6283799002444197E-2</c:v>
                </c:pt>
                <c:pt idx="895">
                  <c:v>7.63098194811518E-2</c:v>
                </c:pt>
                <c:pt idx="896">
                  <c:v>7.6260665703182504E-2</c:v>
                </c:pt>
                <c:pt idx="897">
                  <c:v>7.6168574837475203E-2</c:v>
                </c:pt>
                <c:pt idx="898">
                  <c:v>7.5944614812874497E-2</c:v>
                </c:pt>
                <c:pt idx="899">
                  <c:v>7.5844324972422397E-2</c:v>
                </c:pt>
                <c:pt idx="900">
                  <c:v>7.4608525692913694E-2</c:v>
                </c:pt>
                <c:pt idx="901">
                  <c:v>7.4750402778266695E-2</c:v>
                </c:pt>
                <c:pt idx="902">
                  <c:v>7.4940936463186295E-2</c:v>
                </c:pt>
                <c:pt idx="903">
                  <c:v>7.4610628814957503E-2</c:v>
                </c:pt>
                <c:pt idx="904">
                  <c:v>7.4028188703362696E-2</c:v>
                </c:pt>
                <c:pt idx="905">
                  <c:v>7.332777077576251E-2</c:v>
                </c:pt>
                <c:pt idx="906">
                  <c:v>7.3555635485593601E-2</c:v>
                </c:pt>
                <c:pt idx="907">
                  <c:v>7.3161644728651692E-2</c:v>
                </c:pt>
                <c:pt idx="908">
                  <c:v>7.2897966433452699E-2</c:v>
                </c:pt>
                <c:pt idx="909">
                  <c:v>7.3254182974853296E-2</c:v>
                </c:pt>
                <c:pt idx="910">
                  <c:v>7.3455137154479405E-2</c:v>
                </c:pt>
                <c:pt idx="911">
                  <c:v>7.4421270111028101E-2</c:v>
                </c:pt>
                <c:pt idx="912">
                  <c:v>7.4682260815099696E-2</c:v>
                </c:pt>
                <c:pt idx="913">
                  <c:v>7.4463037465968704E-2</c:v>
                </c:pt>
                <c:pt idx="914">
                  <c:v>7.5714675607707102E-2</c:v>
                </c:pt>
                <c:pt idx="915">
                  <c:v>7.6420357384213405E-2</c:v>
                </c:pt>
                <c:pt idx="916">
                  <c:v>7.6681852972450906E-2</c:v>
                </c:pt>
                <c:pt idx="917">
                  <c:v>7.6809217613832109E-2</c:v>
                </c:pt>
                <c:pt idx="918">
                  <c:v>7.7102984256953E-2</c:v>
                </c:pt>
                <c:pt idx="919">
                  <c:v>7.6782582609953701E-2</c:v>
                </c:pt>
                <c:pt idx="920">
                  <c:v>7.7567443928609703E-2</c:v>
                </c:pt>
                <c:pt idx="921">
                  <c:v>7.8631409458285104E-2</c:v>
                </c:pt>
                <c:pt idx="922">
                  <c:v>7.8890760243596203E-2</c:v>
                </c:pt>
                <c:pt idx="923">
                  <c:v>7.8467361010738493E-2</c:v>
                </c:pt>
                <c:pt idx="924">
                  <c:v>7.8056214304620605E-2</c:v>
                </c:pt>
                <c:pt idx="925">
                  <c:v>7.7350243185964007E-2</c:v>
                </c:pt>
                <c:pt idx="926">
                  <c:v>7.6926044774416502E-2</c:v>
                </c:pt>
                <c:pt idx="927">
                  <c:v>7.7147116067398491E-2</c:v>
                </c:pt>
                <c:pt idx="928">
                  <c:v>7.6960720010748204E-2</c:v>
                </c:pt>
                <c:pt idx="929">
                  <c:v>7.7448620110974101E-2</c:v>
                </c:pt>
                <c:pt idx="930">
                  <c:v>7.7711543566305996E-2</c:v>
                </c:pt>
                <c:pt idx="931">
                  <c:v>7.7639750779708902E-2</c:v>
                </c:pt>
                <c:pt idx="932">
                  <c:v>7.8052900495278604E-2</c:v>
                </c:pt>
                <c:pt idx="933">
                  <c:v>7.8650935853053397E-2</c:v>
                </c:pt>
                <c:pt idx="934">
                  <c:v>7.8983720125130497E-2</c:v>
                </c:pt>
                <c:pt idx="935">
                  <c:v>7.8957963081099494E-2</c:v>
                </c:pt>
                <c:pt idx="936">
                  <c:v>7.9657063673795894E-2</c:v>
                </c:pt>
                <c:pt idx="937">
                  <c:v>7.9657586898493199E-2</c:v>
                </c:pt>
                <c:pt idx="938">
                  <c:v>8.0149056082169406E-2</c:v>
                </c:pt>
                <c:pt idx="939">
                  <c:v>8.0240915516206504E-2</c:v>
                </c:pt>
                <c:pt idx="940">
                  <c:v>7.99510243143602E-2</c:v>
                </c:pt>
                <c:pt idx="941">
                  <c:v>7.9062534171959908E-2</c:v>
                </c:pt>
                <c:pt idx="942">
                  <c:v>7.8745926479764292E-2</c:v>
                </c:pt>
                <c:pt idx="943">
                  <c:v>7.8422777331793397E-2</c:v>
                </c:pt>
                <c:pt idx="944">
                  <c:v>7.8281961021867991E-2</c:v>
                </c:pt>
                <c:pt idx="945">
                  <c:v>7.8089942475146501E-2</c:v>
                </c:pt>
                <c:pt idx="946">
                  <c:v>7.8084790975693902E-2</c:v>
                </c:pt>
                <c:pt idx="947">
                  <c:v>7.7942428689910304E-2</c:v>
                </c:pt>
                <c:pt idx="948">
                  <c:v>7.7886692738530494E-2</c:v>
                </c:pt>
                <c:pt idx="949">
                  <c:v>7.7563648345927105E-2</c:v>
                </c:pt>
                <c:pt idx="950">
                  <c:v>7.7624017464416398E-2</c:v>
                </c:pt>
                <c:pt idx="951">
                  <c:v>7.7633064342879102E-2</c:v>
                </c:pt>
                <c:pt idx="952">
                  <c:v>7.7627590131616908E-2</c:v>
                </c:pt>
                <c:pt idx="953">
                  <c:v>7.7626791471472389E-2</c:v>
                </c:pt>
                <c:pt idx="954">
                  <c:v>7.76267126630385E-2</c:v>
                </c:pt>
                <c:pt idx="955">
                  <c:v>7.7637719078136908E-2</c:v>
                </c:pt>
                <c:pt idx="956">
                  <c:v>7.8305507752915102E-2</c:v>
                </c:pt>
                <c:pt idx="957">
                  <c:v>7.8571502044637503E-2</c:v>
                </c:pt>
                <c:pt idx="958">
                  <c:v>7.8659433979356305E-2</c:v>
                </c:pt>
                <c:pt idx="959">
                  <c:v>7.8904657393653002E-2</c:v>
                </c:pt>
                <c:pt idx="960">
                  <c:v>7.9061683610611902E-2</c:v>
                </c:pt>
                <c:pt idx="961">
                  <c:v>7.8930877344266001E-2</c:v>
                </c:pt>
                <c:pt idx="962">
                  <c:v>7.8642712116262697E-2</c:v>
                </c:pt>
                <c:pt idx="963">
                  <c:v>7.8669609096367901E-2</c:v>
                </c:pt>
                <c:pt idx="964">
                  <c:v>7.90994915612587E-2</c:v>
                </c:pt>
                <c:pt idx="965">
                  <c:v>7.86315523388324E-2</c:v>
                </c:pt>
                <c:pt idx="966">
                  <c:v>7.8154058763742998E-2</c:v>
                </c:pt>
                <c:pt idx="967">
                  <c:v>7.8555384170123005E-2</c:v>
                </c:pt>
                <c:pt idx="968">
                  <c:v>7.9140338342539196E-2</c:v>
                </c:pt>
                <c:pt idx="969">
                  <c:v>7.9363593278017494E-2</c:v>
                </c:pt>
                <c:pt idx="970">
                  <c:v>7.9365873595789005E-2</c:v>
                </c:pt>
                <c:pt idx="971">
                  <c:v>7.9743445646322006E-2</c:v>
                </c:pt>
                <c:pt idx="972">
                  <c:v>8.0026696632052308E-2</c:v>
                </c:pt>
                <c:pt idx="973">
                  <c:v>8.0109606227702093E-2</c:v>
                </c:pt>
                <c:pt idx="974">
                  <c:v>8.0670453445593704E-2</c:v>
                </c:pt>
                <c:pt idx="975">
                  <c:v>8.1481909134733299E-2</c:v>
                </c:pt>
                <c:pt idx="976">
                  <c:v>8.2509572342697804E-2</c:v>
                </c:pt>
                <c:pt idx="977">
                  <c:v>8.3093448412129706E-2</c:v>
                </c:pt>
                <c:pt idx="978">
                  <c:v>8.4025450584821595E-2</c:v>
                </c:pt>
                <c:pt idx="979">
                  <c:v>8.5198334550447286E-2</c:v>
                </c:pt>
                <c:pt idx="980">
                  <c:v>8.6075216323138706E-2</c:v>
                </c:pt>
                <c:pt idx="981">
                  <c:v>8.6451930653085207E-2</c:v>
                </c:pt>
                <c:pt idx="982">
                  <c:v>8.5402065751120915E-2</c:v>
                </c:pt>
                <c:pt idx="983">
                  <c:v>8.4746649512774594E-2</c:v>
                </c:pt>
                <c:pt idx="984">
                  <c:v>8.4363319904119105E-2</c:v>
                </c:pt>
                <c:pt idx="985">
                  <c:v>8.4276974337425994E-2</c:v>
                </c:pt>
                <c:pt idx="986">
                  <c:v>8.4683528113394801E-2</c:v>
                </c:pt>
                <c:pt idx="987">
                  <c:v>8.4482088131817012E-2</c:v>
                </c:pt>
                <c:pt idx="988">
                  <c:v>8.4570213257897306E-2</c:v>
                </c:pt>
                <c:pt idx="989">
                  <c:v>8.4756201416320107E-2</c:v>
                </c:pt>
                <c:pt idx="990">
                  <c:v>8.4562342795267698E-2</c:v>
                </c:pt>
                <c:pt idx="991">
                  <c:v>8.4244616228719399E-2</c:v>
                </c:pt>
                <c:pt idx="992">
                  <c:v>8.4016226562935406E-2</c:v>
                </c:pt>
                <c:pt idx="993">
                  <c:v>8.4033483484042701E-2</c:v>
                </c:pt>
                <c:pt idx="994">
                  <c:v>8.45417756909633E-2</c:v>
                </c:pt>
                <c:pt idx="995">
                  <c:v>8.4708824569343102E-2</c:v>
                </c:pt>
                <c:pt idx="996">
                  <c:v>8.4553516499402986E-2</c:v>
                </c:pt>
                <c:pt idx="997">
                  <c:v>8.3878850872584093E-2</c:v>
                </c:pt>
                <c:pt idx="998">
                  <c:v>8.3615003565044199E-2</c:v>
                </c:pt>
                <c:pt idx="999">
                  <c:v>8.3661081758117609E-2</c:v>
                </c:pt>
                <c:pt idx="1000">
                  <c:v>8.3735624971495407E-2</c:v>
                </c:pt>
                <c:pt idx="1001">
                  <c:v>8.3949856012312696E-2</c:v>
                </c:pt>
                <c:pt idx="1002">
                  <c:v>8.3985878124768404E-2</c:v>
                </c:pt>
                <c:pt idx="1003">
                  <c:v>8.3632917426239198E-2</c:v>
                </c:pt>
                <c:pt idx="1004">
                  <c:v>8.2881149964665002E-2</c:v>
                </c:pt>
                <c:pt idx="1005">
                  <c:v>8.2805858032171303E-2</c:v>
                </c:pt>
                <c:pt idx="1006">
                  <c:v>8.3166303850535112E-2</c:v>
                </c:pt>
                <c:pt idx="1007">
                  <c:v>8.3407865773830997E-2</c:v>
                </c:pt>
                <c:pt idx="1008">
                  <c:v>8.3560862710421902E-2</c:v>
                </c:pt>
                <c:pt idx="1009">
                  <c:v>8.3509693197170401E-2</c:v>
                </c:pt>
                <c:pt idx="1010">
                  <c:v>8.3178801659102797E-2</c:v>
                </c:pt>
                <c:pt idx="1011">
                  <c:v>8.3115575603501704E-2</c:v>
                </c:pt>
                <c:pt idx="1012">
                  <c:v>8.3652720160138597E-2</c:v>
                </c:pt>
                <c:pt idx="1013">
                  <c:v>8.3451814754222906E-2</c:v>
                </c:pt>
                <c:pt idx="1014">
                  <c:v>8.372479407429971E-2</c:v>
                </c:pt>
                <c:pt idx="1015">
                  <c:v>8.4088203085412608E-2</c:v>
                </c:pt>
                <c:pt idx="1016">
                  <c:v>8.3744248937352203E-2</c:v>
                </c:pt>
                <c:pt idx="1017">
                  <c:v>8.2918740903302299E-2</c:v>
                </c:pt>
                <c:pt idx="1018">
                  <c:v>8.2316754028016206E-2</c:v>
                </c:pt>
                <c:pt idx="1019">
                  <c:v>8.1683239836268393E-2</c:v>
                </c:pt>
                <c:pt idx="1020">
                  <c:v>8.1504570951168601E-2</c:v>
                </c:pt>
                <c:pt idx="1021">
                  <c:v>8.1672072242226099E-2</c:v>
                </c:pt>
                <c:pt idx="1022">
                  <c:v>8.2423592601708298E-2</c:v>
                </c:pt>
                <c:pt idx="1023">
                  <c:v>8.2580410376634605E-2</c:v>
                </c:pt>
                <c:pt idx="1024">
                  <c:v>8.2824987724721896E-2</c:v>
                </c:pt>
                <c:pt idx="1025">
                  <c:v>8.2289628221050307E-2</c:v>
                </c:pt>
                <c:pt idx="1026">
                  <c:v>8.1750148720363694E-2</c:v>
                </c:pt>
                <c:pt idx="1027">
                  <c:v>8.1466518120946407E-2</c:v>
                </c:pt>
                <c:pt idx="1028">
                  <c:v>8.1598755019217914E-2</c:v>
                </c:pt>
                <c:pt idx="1029">
                  <c:v>8.1022656955952191E-2</c:v>
                </c:pt>
                <c:pt idx="1030">
                  <c:v>8.1053535346620895E-2</c:v>
                </c:pt>
                <c:pt idx="1031">
                  <c:v>8.1715731710907791E-2</c:v>
                </c:pt>
                <c:pt idx="1032">
                  <c:v>8.2406165553520191E-2</c:v>
                </c:pt>
                <c:pt idx="1033">
                  <c:v>8.2612000214355788E-2</c:v>
                </c:pt>
                <c:pt idx="1034">
                  <c:v>8.2079791004646907E-2</c:v>
                </c:pt>
                <c:pt idx="1035">
                  <c:v>8.2127362554886896E-2</c:v>
                </c:pt>
                <c:pt idx="1036">
                  <c:v>8.2127890099881001E-2</c:v>
                </c:pt>
                <c:pt idx="1037">
                  <c:v>8.2158929164214592E-2</c:v>
                </c:pt>
                <c:pt idx="1038">
                  <c:v>8.28946619606485E-2</c:v>
                </c:pt>
                <c:pt idx="1039">
                  <c:v>8.3015214503375193E-2</c:v>
                </c:pt>
                <c:pt idx="1040">
                  <c:v>8.2849232932191499E-2</c:v>
                </c:pt>
                <c:pt idx="1041">
                  <c:v>8.2804765705467298E-2</c:v>
                </c:pt>
                <c:pt idx="1042">
                  <c:v>8.26977234550232E-2</c:v>
                </c:pt>
                <c:pt idx="1043">
                  <c:v>8.2418845789661591E-2</c:v>
                </c:pt>
                <c:pt idx="1044">
                  <c:v>8.24419973477718E-2</c:v>
                </c:pt>
                <c:pt idx="1045">
                  <c:v>8.2187604695971389E-2</c:v>
                </c:pt>
                <c:pt idx="1046">
                  <c:v>8.2084281475638288E-2</c:v>
                </c:pt>
                <c:pt idx="1047">
                  <c:v>8.1655659363167904E-2</c:v>
                </c:pt>
                <c:pt idx="1048">
                  <c:v>8.1336474896880506E-2</c:v>
                </c:pt>
                <c:pt idx="1049">
                  <c:v>8.0290608750697712E-2</c:v>
                </c:pt>
                <c:pt idx="1050">
                  <c:v>7.9449840282635908E-2</c:v>
                </c:pt>
                <c:pt idx="1051">
                  <c:v>7.9706817071466707E-2</c:v>
                </c:pt>
                <c:pt idx="1052">
                  <c:v>7.9508688736664196E-2</c:v>
                </c:pt>
                <c:pt idx="1053">
                  <c:v>7.8774327532860997E-2</c:v>
                </c:pt>
                <c:pt idx="1054">
                  <c:v>7.8875452701805404E-2</c:v>
                </c:pt>
                <c:pt idx="1055">
                  <c:v>7.9261430030677898E-2</c:v>
                </c:pt>
                <c:pt idx="1056">
                  <c:v>7.924650469932551E-2</c:v>
                </c:pt>
                <c:pt idx="1057">
                  <c:v>7.9806845186787406E-2</c:v>
                </c:pt>
                <c:pt idx="1058">
                  <c:v>7.9908026249942199E-2</c:v>
                </c:pt>
                <c:pt idx="1059">
                  <c:v>7.9373232417745798E-2</c:v>
                </c:pt>
                <c:pt idx="1060">
                  <c:v>7.8681684276517297E-2</c:v>
                </c:pt>
                <c:pt idx="1061">
                  <c:v>7.9461299441944702E-2</c:v>
                </c:pt>
                <c:pt idx="1062">
                  <c:v>8.0041702748159999E-2</c:v>
                </c:pt>
                <c:pt idx="1063">
                  <c:v>8.0478954674601408E-2</c:v>
                </c:pt>
                <c:pt idx="1064">
                  <c:v>8.0328968884728194E-2</c:v>
                </c:pt>
                <c:pt idx="1065">
                  <c:v>8.0818819261897393E-2</c:v>
                </c:pt>
                <c:pt idx="1066">
                  <c:v>8.1543790868812499E-2</c:v>
                </c:pt>
                <c:pt idx="1067">
                  <c:v>8.1818534537309501E-2</c:v>
                </c:pt>
                <c:pt idx="1068">
                  <c:v>8.1847041202144102E-2</c:v>
                </c:pt>
                <c:pt idx="1069">
                  <c:v>8.1961924019803192E-2</c:v>
                </c:pt>
                <c:pt idx="1070">
                  <c:v>8.1016131877035796E-2</c:v>
                </c:pt>
                <c:pt idx="1071">
                  <c:v>8.0343579292370002E-2</c:v>
                </c:pt>
                <c:pt idx="1072">
                  <c:v>8.0765893561833113E-2</c:v>
                </c:pt>
                <c:pt idx="1073">
                  <c:v>8.1765956492301103E-2</c:v>
                </c:pt>
                <c:pt idx="1074">
                  <c:v>8.20394986781042E-2</c:v>
                </c:pt>
                <c:pt idx="1075">
                  <c:v>8.1510006268794899E-2</c:v>
                </c:pt>
                <c:pt idx="1076">
                  <c:v>8.1677988431872212E-2</c:v>
                </c:pt>
                <c:pt idx="1077">
                  <c:v>8.2075175130197589E-2</c:v>
                </c:pt>
                <c:pt idx="1078">
                  <c:v>8.1981744862694703E-2</c:v>
                </c:pt>
                <c:pt idx="1079">
                  <c:v>8.1348858886341691E-2</c:v>
                </c:pt>
                <c:pt idx="1080">
                  <c:v>8.1205742208945997E-2</c:v>
                </c:pt>
                <c:pt idx="1081">
                  <c:v>8.1112799107009595E-2</c:v>
                </c:pt>
                <c:pt idx="1082">
                  <c:v>8.0976850058539593E-2</c:v>
                </c:pt>
                <c:pt idx="1083">
                  <c:v>8.0776497020330101E-2</c:v>
                </c:pt>
                <c:pt idx="1084">
                  <c:v>8.1113387332200609E-2</c:v>
                </c:pt>
                <c:pt idx="1085">
                  <c:v>8.0973062912123112E-2</c:v>
                </c:pt>
                <c:pt idx="1086">
                  <c:v>8.0935493125501592E-2</c:v>
                </c:pt>
                <c:pt idx="1087">
                  <c:v>8.1001723230722203E-2</c:v>
                </c:pt>
                <c:pt idx="1088">
                  <c:v>8.1072244293946299E-2</c:v>
                </c:pt>
                <c:pt idx="1089">
                  <c:v>8.1314671274272304E-2</c:v>
                </c:pt>
                <c:pt idx="1090">
                  <c:v>8.1518473914924894E-2</c:v>
                </c:pt>
                <c:pt idx="1091">
                  <c:v>8.1417860285754706E-2</c:v>
                </c:pt>
                <c:pt idx="1092">
                  <c:v>8.1324698509166293E-2</c:v>
                </c:pt>
                <c:pt idx="1093">
                  <c:v>8.0817108402736704E-2</c:v>
                </c:pt>
                <c:pt idx="1094">
                  <c:v>8.0765202700764205E-2</c:v>
                </c:pt>
                <c:pt idx="1095">
                  <c:v>8.103496600498801E-2</c:v>
                </c:pt>
                <c:pt idx="1096">
                  <c:v>8.0927302149223695E-2</c:v>
                </c:pt>
                <c:pt idx="1097">
                  <c:v>8.0369393440751294E-2</c:v>
                </c:pt>
                <c:pt idx="1098">
                  <c:v>7.9819674003849303E-2</c:v>
                </c:pt>
                <c:pt idx="1099">
                  <c:v>7.9294562880609196E-2</c:v>
                </c:pt>
                <c:pt idx="1100">
                  <c:v>7.9022305812581392E-2</c:v>
                </c:pt>
                <c:pt idx="1101">
                  <c:v>7.9026316136606309E-2</c:v>
                </c:pt>
                <c:pt idx="1102">
                  <c:v>7.9028417300804898E-2</c:v>
                </c:pt>
                <c:pt idx="1103">
                  <c:v>7.9227287197317905E-2</c:v>
                </c:pt>
                <c:pt idx="1104">
                  <c:v>7.9097610031184096E-2</c:v>
                </c:pt>
                <c:pt idx="1105">
                  <c:v>7.9300480552469105E-2</c:v>
                </c:pt>
                <c:pt idx="1106">
                  <c:v>7.9283141879301591E-2</c:v>
                </c:pt>
                <c:pt idx="1107">
                  <c:v>7.9531368032723398E-2</c:v>
                </c:pt>
                <c:pt idx="1108">
                  <c:v>7.9845913619285294E-2</c:v>
                </c:pt>
                <c:pt idx="1109">
                  <c:v>8.0115682261011095E-2</c:v>
                </c:pt>
                <c:pt idx="1110">
                  <c:v>8.0393245665698193E-2</c:v>
                </c:pt>
                <c:pt idx="1111">
                  <c:v>8.0271448658582295E-2</c:v>
                </c:pt>
                <c:pt idx="1112">
                  <c:v>8.0276731078241903E-2</c:v>
                </c:pt>
                <c:pt idx="1113">
                  <c:v>8.0202713823973593E-2</c:v>
                </c:pt>
                <c:pt idx="1114">
                  <c:v>8.0071284647341104E-2</c:v>
                </c:pt>
                <c:pt idx="1115">
                  <c:v>8.0033583474921399E-2</c:v>
                </c:pt>
                <c:pt idx="1116">
                  <c:v>8.0593495875754206E-2</c:v>
                </c:pt>
                <c:pt idx="1117">
                  <c:v>8.0765102091251997E-2</c:v>
                </c:pt>
                <c:pt idx="1118">
                  <c:v>8.0565997412877108E-2</c:v>
                </c:pt>
                <c:pt idx="1119">
                  <c:v>8.0212535921882003E-2</c:v>
                </c:pt>
                <c:pt idx="1120">
                  <c:v>8.0094882143485202E-2</c:v>
                </c:pt>
                <c:pt idx="1121">
                  <c:v>8.0103664092710997E-2</c:v>
                </c:pt>
                <c:pt idx="1122">
                  <c:v>8.0107219600613996E-2</c:v>
                </c:pt>
                <c:pt idx="1123">
                  <c:v>7.9805582073353809E-2</c:v>
                </c:pt>
                <c:pt idx="1124">
                  <c:v>7.959030126379979E-2</c:v>
                </c:pt>
                <c:pt idx="1125">
                  <c:v>7.9466561878382802E-2</c:v>
                </c:pt>
                <c:pt idx="1126">
                  <c:v>7.9330433075507995E-2</c:v>
                </c:pt>
                <c:pt idx="1127">
                  <c:v>7.876815633018569E-2</c:v>
                </c:pt>
                <c:pt idx="1128">
                  <c:v>7.7893271987288792E-2</c:v>
                </c:pt>
                <c:pt idx="1129">
                  <c:v>7.7681577834913099E-2</c:v>
                </c:pt>
                <c:pt idx="1130">
                  <c:v>7.739044571984649E-2</c:v>
                </c:pt>
                <c:pt idx="1131">
                  <c:v>7.7581946547663691E-2</c:v>
                </c:pt>
                <c:pt idx="1132">
                  <c:v>7.8214233565615202E-2</c:v>
                </c:pt>
                <c:pt idx="1133">
                  <c:v>7.7760393792644905E-2</c:v>
                </c:pt>
                <c:pt idx="1134">
                  <c:v>7.723582968966719E-2</c:v>
                </c:pt>
                <c:pt idx="1135">
                  <c:v>7.7135955582776208E-2</c:v>
                </c:pt>
                <c:pt idx="1136">
                  <c:v>7.7680333233221793E-2</c:v>
                </c:pt>
                <c:pt idx="1137">
                  <c:v>7.9622006865242498E-2</c:v>
                </c:pt>
                <c:pt idx="1138">
                  <c:v>7.9956327141274E-2</c:v>
                </c:pt>
                <c:pt idx="1139">
                  <c:v>7.8917637195050294E-2</c:v>
                </c:pt>
                <c:pt idx="1140">
                  <c:v>7.9243447018921595E-2</c:v>
                </c:pt>
                <c:pt idx="1141">
                  <c:v>7.9373267635879402E-2</c:v>
                </c:pt>
                <c:pt idx="1142">
                  <c:v>7.9533201410821402E-2</c:v>
                </c:pt>
                <c:pt idx="1143">
                  <c:v>7.9226549815396299E-2</c:v>
                </c:pt>
                <c:pt idx="1144">
                  <c:v>7.9218646664944894E-2</c:v>
                </c:pt>
                <c:pt idx="1145">
                  <c:v>7.9385154566324403E-2</c:v>
                </c:pt>
                <c:pt idx="1146">
                  <c:v>7.9225475034204504E-2</c:v>
                </c:pt>
                <c:pt idx="1147">
                  <c:v>7.9021441379659094E-2</c:v>
                </c:pt>
                <c:pt idx="1148">
                  <c:v>7.9022545420782991E-2</c:v>
                </c:pt>
                <c:pt idx="1149">
                  <c:v>7.9034562799195601E-2</c:v>
                </c:pt>
                <c:pt idx="1150">
                  <c:v>7.9379386020033194E-2</c:v>
                </c:pt>
                <c:pt idx="1151">
                  <c:v>8.004629569747071E-2</c:v>
                </c:pt>
                <c:pt idx="1152">
                  <c:v>8.0521165296549402E-2</c:v>
                </c:pt>
                <c:pt idx="1153">
                  <c:v>8.1361038105192088E-2</c:v>
                </c:pt>
                <c:pt idx="1154">
                  <c:v>8.1186310093494501E-2</c:v>
                </c:pt>
                <c:pt idx="1155">
                  <c:v>8.1167058065019101E-2</c:v>
                </c:pt>
                <c:pt idx="1156">
                  <c:v>8.1362825021254886E-2</c:v>
                </c:pt>
                <c:pt idx="1157">
                  <c:v>8.0851119044708195E-2</c:v>
                </c:pt>
                <c:pt idx="1158">
                  <c:v>8.0365669980572305E-2</c:v>
                </c:pt>
                <c:pt idx="1159">
                  <c:v>7.98627586797655E-2</c:v>
                </c:pt>
                <c:pt idx="1160">
                  <c:v>8.0103233815081706E-2</c:v>
                </c:pt>
                <c:pt idx="1161">
                  <c:v>7.9871189707411097E-2</c:v>
                </c:pt>
                <c:pt idx="1162">
                  <c:v>7.98020512083185E-2</c:v>
                </c:pt>
                <c:pt idx="1163">
                  <c:v>7.9333326731943404E-2</c:v>
                </c:pt>
                <c:pt idx="1164">
                  <c:v>8.0119332597480497E-2</c:v>
                </c:pt>
                <c:pt idx="1165">
                  <c:v>8.0162821273769808E-2</c:v>
                </c:pt>
                <c:pt idx="1166">
                  <c:v>7.9950204888618495E-2</c:v>
                </c:pt>
                <c:pt idx="1167">
                  <c:v>7.8793703626022699E-2</c:v>
                </c:pt>
                <c:pt idx="1168">
                  <c:v>7.7914179036172107E-2</c:v>
                </c:pt>
                <c:pt idx="1169">
                  <c:v>7.7607409740905298E-2</c:v>
                </c:pt>
                <c:pt idx="1170">
                  <c:v>7.7387476386412593E-2</c:v>
                </c:pt>
                <c:pt idx="1171">
                  <c:v>7.7657243365972503E-2</c:v>
                </c:pt>
                <c:pt idx="1172">
                  <c:v>7.7523219024830003E-2</c:v>
                </c:pt>
                <c:pt idx="1173">
                  <c:v>7.72730243735823E-2</c:v>
                </c:pt>
                <c:pt idx="1174">
                  <c:v>7.7329467131358298E-2</c:v>
                </c:pt>
                <c:pt idx="1175">
                  <c:v>7.7342298037688703E-2</c:v>
                </c:pt>
                <c:pt idx="1176">
                  <c:v>7.7871979255070098E-2</c:v>
                </c:pt>
                <c:pt idx="1177">
                  <c:v>7.7923490953645494E-2</c:v>
                </c:pt>
                <c:pt idx="1178">
                  <c:v>7.8379052273280098E-2</c:v>
                </c:pt>
                <c:pt idx="1179">
                  <c:v>7.7920906219074895E-2</c:v>
                </c:pt>
                <c:pt idx="1180">
                  <c:v>7.8081565479351994E-2</c:v>
                </c:pt>
                <c:pt idx="1181">
                  <c:v>7.7731512093175997E-2</c:v>
                </c:pt>
                <c:pt idx="1182">
                  <c:v>7.79357757279108E-2</c:v>
                </c:pt>
                <c:pt idx="1183">
                  <c:v>7.6844592368338502E-2</c:v>
                </c:pt>
                <c:pt idx="1184">
                  <c:v>7.7228646984804097E-2</c:v>
                </c:pt>
                <c:pt idx="1185">
                  <c:v>7.7076791061078606E-2</c:v>
                </c:pt>
                <c:pt idx="1186">
                  <c:v>7.6766882664237701E-2</c:v>
                </c:pt>
                <c:pt idx="1187">
                  <c:v>7.6287742375105591E-2</c:v>
                </c:pt>
                <c:pt idx="1188">
                  <c:v>7.6330580091888492E-2</c:v>
                </c:pt>
                <c:pt idx="1189">
                  <c:v>7.56072932660449E-2</c:v>
                </c:pt>
                <c:pt idx="1190">
                  <c:v>7.5383884314754693E-2</c:v>
                </c:pt>
                <c:pt idx="1191">
                  <c:v>7.5563148159118798E-2</c:v>
                </c:pt>
                <c:pt idx="1192">
                  <c:v>7.5826815165710798E-2</c:v>
                </c:pt>
                <c:pt idx="1193">
                  <c:v>7.5175303940508198E-2</c:v>
                </c:pt>
                <c:pt idx="1194">
                  <c:v>7.51844900990008E-2</c:v>
                </c:pt>
                <c:pt idx="1195">
                  <c:v>7.4593800171037297E-2</c:v>
                </c:pt>
                <c:pt idx="1196">
                  <c:v>7.4408724857076197E-2</c:v>
                </c:pt>
                <c:pt idx="1197">
                  <c:v>7.5230343590728999E-2</c:v>
                </c:pt>
                <c:pt idx="1198">
                  <c:v>7.5960334752797107E-2</c:v>
                </c:pt>
                <c:pt idx="1199">
                  <c:v>7.5709908709960208E-2</c:v>
                </c:pt>
                <c:pt idx="1200">
                  <c:v>7.6235501277113191E-2</c:v>
                </c:pt>
                <c:pt idx="1201">
                  <c:v>7.6660187452556997E-2</c:v>
                </c:pt>
                <c:pt idx="1202">
                  <c:v>7.68947684931231E-2</c:v>
                </c:pt>
                <c:pt idx="1203">
                  <c:v>7.8056461529319596E-2</c:v>
                </c:pt>
                <c:pt idx="1204">
                  <c:v>7.8186512065096594E-2</c:v>
                </c:pt>
                <c:pt idx="1205">
                  <c:v>7.8450127369296796E-2</c:v>
                </c:pt>
                <c:pt idx="1206">
                  <c:v>7.8803116012449104E-2</c:v>
                </c:pt>
                <c:pt idx="1207">
                  <c:v>7.8979601111062406E-2</c:v>
                </c:pt>
                <c:pt idx="1208">
                  <c:v>7.9875302159567702E-2</c:v>
                </c:pt>
                <c:pt idx="1209">
                  <c:v>7.8951761400592096E-2</c:v>
                </c:pt>
                <c:pt idx="1210">
                  <c:v>7.9055218326658905E-2</c:v>
                </c:pt>
                <c:pt idx="1211">
                  <c:v>7.9024490030972394E-2</c:v>
                </c:pt>
                <c:pt idx="1212">
                  <c:v>7.9027455395462201E-2</c:v>
                </c:pt>
                <c:pt idx="1213">
                  <c:v>7.91284461728229E-2</c:v>
                </c:pt>
                <c:pt idx="1214">
                  <c:v>7.9116750148622794E-2</c:v>
                </c:pt>
                <c:pt idx="1215">
                  <c:v>7.9116498993832204E-2</c:v>
                </c:pt>
                <c:pt idx="1216">
                  <c:v>7.9251240364020606E-2</c:v>
                </c:pt>
                <c:pt idx="1217">
                  <c:v>7.8972174537183401E-2</c:v>
                </c:pt>
                <c:pt idx="1218">
                  <c:v>7.8885603265281504E-2</c:v>
                </c:pt>
                <c:pt idx="1219">
                  <c:v>7.8481749596945899E-2</c:v>
                </c:pt>
                <c:pt idx="1220">
                  <c:v>7.8585894399022402E-2</c:v>
                </c:pt>
                <c:pt idx="1221">
                  <c:v>7.7945631777053201E-2</c:v>
                </c:pt>
                <c:pt idx="1222">
                  <c:v>7.6597192906491904E-2</c:v>
                </c:pt>
                <c:pt idx="1223">
                  <c:v>7.5882123272662402E-2</c:v>
                </c:pt>
                <c:pt idx="1224">
                  <c:v>7.5209490243966101E-2</c:v>
                </c:pt>
                <c:pt idx="1225">
                  <c:v>7.5248377056088292E-2</c:v>
                </c:pt>
                <c:pt idx="1226">
                  <c:v>7.4608608966048803E-2</c:v>
                </c:pt>
                <c:pt idx="1227">
                  <c:v>7.4664678977205801E-2</c:v>
                </c:pt>
                <c:pt idx="1228">
                  <c:v>7.3906434228741796E-2</c:v>
                </c:pt>
                <c:pt idx="1229">
                  <c:v>7.3868477838882396E-2</c:v>
                </c:pt>
                <c:pt idx="1230">
                  <c:v>7.286982907752089E-2</c:v>
                </c:pt>
                <c:pt idx="1231">
                  <c:v>7.3411050092552499E-2</c:v>
                </c:pt>
                <c:pt idx="1232">
                  <c:v>7.3360827127737907E-2</c:v>
                </c:pt>
                <c:pt idx="1233">
                  <c:v>7.2611543039725307E-2</c:v>
                </c:pt>
                <c:pt idx="1234">
                  <c:v>7.1987248383440491E-2</c:v>
                </c:pt>
                <c:pt idx="1235">
                  <c:v>7.1146060530736493E-2</c:v>
                </c:pt>
                <c:pt idx="1236">
                  <c:v>7.1373634987984505E-2</c:v>
                </c:pt>
                <c:pt idx="1237">
                  <c:v>7.1176886557703795E-2</c:v>
                </c:pt>
                <c:pt idx="1238">
                  <c:v>7.0365619791068298E-2</c:v>
                </c:pt>
                <c:pt idx="1239">
                  <c:v>6.993468817403499E-2</c:v>
                </c:pt>
                <c:pt idx="1240">
                  <c:v>7.052258960672049E-2</c:v>
                </c:pt>
                <c:pt idx="1241">
                  <c:v>7.0897161095037201E-2</c:v>
                </c:pt>
                <c:pt idx="1242">
                  <c:v>7.1148244212546299E-2</c:v>
                </c:pt>
                <c:pt idx="1243">
                  <c:v>7.2419036567248907E-2</c:v>
                </c:pt>
                <c:pt idx="1244">
                  <c:v>7.2788547718820193E-2</c:v>
                </c:pt>
                <c:pt idx="1245">
                  <c:v>7.3339224200627995E-2</c:v>
                </c:pt>
                <c:pt idx="1246">
                  <c:v>7.3711327369641796E-2</c:v>
                </c:pt>
                <c:pt idx="1247">
                  <c:v>7.4789437748811305E-2</c:v>
                </c:pt>
                <c:pt idx="1248">
                  <c:v>7.4836600480663401E-2</c:v>
                </c:pt>
                <c:pt idx="1249">
                  <c:v>7.4684641193602297E-2</c:v>
                </c:pt>
                <c:pt idx="1250">
                  <c:v>7.4686331864354805E-2</c:v>
                </c:pt>
                <c:pt idx="1251">
                  <c:v>7.4809332139798498E-2</c:v>
                </c:pt>
                <c:pt idx="1252">
                  <c:v>7.5032574860686901E-2</c:v>
                </c:pt>
                <c:pt idx="1253">
                  <c:v>7.5642358265795004E-2</c:v>
                </c:pt>
                <c:pt idx="1254">
                  <c:v>7.5307825123969399E-2</c:v>
                </c:pt>
                <c:pt idx="1255">
                  <c:v>7.5569860589309507E-2</c:v>
                </c:pt>
                <c:pt idx="1256">
                  <c:v>7.5508652043907096E-2</c:v>
                </c:pt>
                <c:pt idx="1257">
                  <c:v>7.5014849302113704E-2</c:v>
                </c:pt>
                <c:pt idx="1258">
                  <c:v>7.451768920514E-2</c:v>
                </c:pt>
                <c:pt idx="1259">
                  <c:v>7.5012900481648298E-2</c:v>
                </c:pt>
                <c:pt idx="1260">
                  <c:v>7.5175069957806595E-2</c:v>
                </c:pt>
                <c:pt idx="1261">
                  <c:v>7.5798327286095701E-2</c:v>
                </c:pt>
                <c:pt idx="1262">
                  <c:v>7.6417973362411906E-2</c:v>
                </c:pt>
                <c:pt idx="1263">
                  <c:v>7.62462979797595E-2</c:v>
                </c:pt>
                <c:pt idx="1264">
                  <c:v>7.7366926788060605E-2</c:v>
                </c:pt>
                <c:pt idx="1265">
                  <c:v>7.8005508915656496E-2</c:v>
                </c:pt>
                <c:pt idx="1266">
                  <c:v>7.8205863210231999E-2</c:v>
                </c:pt>
                <c:pt idx="1267">
                  <c:v>7.7819898928364703E-2</c:v>
                </c:pt>
                <c:pt idx="1268">
                  <c:v>7.7151188404242496E-2</c:v>
                </c:pt>
                <c:pt idx="1269">
                  <c:v>7.85279249672272E-2</c:v>
                </c:pt>
                <c:pt idx="1270">
                  <c:v>7.8323530487366302E-2</c:v>
                </c:pt>
                <c:pt idx="1271">
                  <c:v>7.8136415920928501E-2</c:v>
                </c:pt>
                <c:pt idx="1272">
                  <c:v>7.7896960721696801E-2</c:v>
                </c:pt>
                <c:pt idx="1273">
                  <c:v>7.7053794597574901E-2</c:v>
                </c:pt>
                <c:pt idx="1274">
                  <c:v>7.6869853699027102E-2</c:v>
                </c:pt>
                <c:pt idx="1275">
                  <c:v>7.6210680599700903E-2</c:v>
                </c:pt>
                <c:pt idx="1276">
                  <c:v>7.5999463354116795E-2</c:v>
                </c:pt>
                <c:pt idx="1277">
                  <c:v>7.5548426381679801E-2</c:v>
                </c:pt>
                <c:pt idx="1278">
                  <c:v>7.6639444225669595E-2</c:v>
                </c:pt>
                <c:pt idx="1279">
                  <c:v>7.7394381098243203E-2</c:v>
                </c:pt>
                <c:pt idx="1280">
                  <c:v>7.8087815570488509E-2</c:v>
                </c:pt>
                <c:pt idx="1281">
                  <c:v>7.7266317772933496E-2</c:v>
                </c:pt>
                <c:pt idx="1282">
                  <c:v>7.6990698653719394E-2</c:v>
                </c:pt>
                <c:pt idx="1283">
                  <c:v>7.6714031541706904E-2</c:v>
                </c:pt>
                <c:pt idx="1284">
                  <c:v>7.6714623053241102E-2</c:v>
                </c:pt>
                <c:pt idx="1285">
                  <c:v>7.6763610355660303E-2</c:v>
                </c:pt>
                <c:pt idx="1286">
                  <c:v>7.6484338402425106E-2</c:v>
                </c:pt>
                <c:pt idx="1287">
                  <c:v>7.5907763496358596E-2</c:v>
                </c:pt>
                <c:pt idx="1288">
                  <c:v>7.6112539054417394E-2</c:v>
                </c:pt>
                <c:pt idx="1289">
                  <c:v>7.6686202486291002E-2</c:v>
                </c:pt>
                <c:pt idx="1290">
                  <c:v>7.7577983216549601E-2</c:v>
                </c:pt>
                <c:pt idx="1291">
                  <c:v>7.7026906974256501E-2</c:v>
                </c:pt>
                <c:pt idx="1292">
                  <c:v>7.7507361289712307E-2</c:v>
                </c:pt>
                <c:pt idx="1293">
                  <c:v>7.7458380664827298E-2</c:v>
                </c:pt>
                <c:pt idx="1294">
                  <c:v>7.8276186648460103E-2</c:v>
                </c:pt>
                <c:pt idx="1295">
                  <c:v>7.9163266261044501E-2</c:v>
                </c:pt>
                <c:pt idx="1296">
                  <c:v>7.9242405973151298E-2</c:v>
                </c:pt>
                <c:pt idx="1297">
                  <c:v>7.97562298414555E-2</c:v>
                </c:pt>
                <c:pt idx="1298">
                  <c:v>8.0216395666687798E-2</c:v>
                </c:pt>
                <c:pt idx="1299">
                  <c:v>7.9927039080280204E-2</c:v>
                </c:pt>
                <c:pt idx="1300">
                  <c:v>7.9970091118074696E-2</c:v>
                </c:pt>
                <c:pt idx="1301">
                  <c:v>7.8940894400094705E-2</c:v>
                </c:pt>
                <c:pt idx="1302">
                  <c:v>7.8948496003190899E-2</c:v>
                </c:pt>
                <c:pt idx="1303">
                  <c:v>7.9177932968891807E-2</c:v>
                </c:pt>
                <c:pt idx="1304">
                  <c:v>7.9490135935021092E-2</c:v>
                </c:pt>
                <c:pt idx="1305">
                  <c:v>8.0174053012778204E-2</c:v>
                </c:pt>
                <c:pt idx="1306">
                  <c:v>8.0506294749208201E-2</c:v>
                </c:pt>
                <c:pt idx="1307">
                  <c:v>8.1067775863972902E-2</c:v>
                </c:pt>
                <c:pt idx="1308">
                  <c:v>8.0973515069409904E-2</c:v>
                </c:pt>
                <c:pt idx="1309">
                  <c:v>8.01885837651964E-2</c:v>
                </c:pt>
                <c:pt idx="1310">
                  <c:v>8.0078329369952309E-2</c:v>
                </c:pt>
                <c:pt idx="1311">
                  <c:v>8.0857901629812601E-2</c:v>
                </c:pt>
                <c:pt idx="1312">
                  <c:v>8.0990743133981302E-2</c:v>
                </c:pt>
                <c:pt idx="1313">
                  <c:v>8.0092428622496298E-2</c:v>
                </c:pt>
                <c:pt idx="1314">
                  <c:v>7.9871127871528808E-2</c:v>
                </c:pt>
                <c:pt idx="1315">
                  <c:v>8.0136147143075293E-2</c:v>
                </c:pt>
                <c:pt idx="1316">
                  <c:v>8.0108583825644702E-2</c:v>
                </c:pt>
                <c:pt idx="1317">
                  <c:v>7.9525638410277599E-2</c:v>
                </c:pt>
                <c:pt idx="1318">
                  <c:v>7.9546393651999003E-2</c:v>
                </c:pt>
                <c:pt idx="1319">
                  <c:v>8.0185889755345199E-2</c:v>
                </c:pt>
                <c:pt idx="1320">
                  <c:v>8.0861043308891906E-2</c:v>
                </c:pt>
                <c:pt idx="1321">
                  <c:v>8.1491032361089705E-2</c:v>
                </c:pt>
                <c:pt idx="1322">
                  <c:v>8.1380945061003795E-2</c:v>
                </c:pt>
                <c:pt idx="1323">
                  <c:v>8.1522121854915905E-2</c:v>
                </c:pt>
                <c:pt idx="1324">
                  <c:v>8.1392983470837704E-2</c:v>
                </c:pt>
                <c:pt idx="1325">
                  <c:v>8.2195530691308805E-2</c:v>
                </c:pt>
                <c:pt idx="1326">
                  <c:v>8.2584305550468612E-2</c:v>
                </c:pt>
                <c:pt idx="1327">
                  <c:v>8.3518220372813201E-2</c:v>
                </c:pt>
                <c:pt idx="1328">
                  <c:v>8.2901416454533194E-2</c:v>
                </c:pt>
                <c:pt idx="1329">
                  <c:v>8.3463558981619099E-2</c:v>
                </c:pt>
                <c:pt idx="1330">
                  <c:v>8.3412135358998288E-2</c:v>
                </c:pt>
                <c:pt idx="1331">
                  <c:v>8.2902142608925505E-2</c:v>
                </c:pt>
                <c:pt idx="1332">
                  <c:v>8.2942639741156496E-2</c:v>
                </c:pt>
                <c:pt idx="1333">
                  <c:v>8.2848397262858905E-2</c:v>
                </c:pt>
                <c:pt idx="1334">
                  <c:v>8.2992160894295799E-2</c:v>
                </c:pt>
                <c:pt idx="1335">
                  <c:v>8.3556549139614092E-2</c:v>
                </c:pt>
                <c:pt idx="1336">
                  <c:v>8.3726007651978698E-2</c:v>
                </c:pt>
                <c:pt idx="1337">
                  <c:v>8.4055073472098396E-2</c:v>
                </c:pt>
                <c:pt idx="1338">
                  <c:v>8.3391507876276402E-2</c:v>
                </c:pt>
                <c:pt idx="1339">
                  <c:v>8.3336207378957805E-2</c:v>
                </c:pt>
                <c:pt idx="1340">
                  <c:v>8.2708976121979291E-2</c:v>
                </c:pt>
                <c:pt idx="1341">
                  <c:v>8.2553259535872794E-2</c:v>
                </c:pt>
                <c:pt idx="1342">
                  <c:v>8.2195500664634699E-2</c:v>
                </c:pt>
                <c:pt idx="1343">
                  <c:v>8.2026398379168697E-2</c:v>
                </c:pt>
                <c:pt idx="1344">
                  <c:v>8.2440483493279204E-2</c:v>
                </c:pt>
                <c:pt idx="1345">
                  <c:v>8.3378518614825203E-2</c:v>
                </c:pt>
                <c:pt idx="1346">
                  <c:v>8.3022268331918503E-2</c:v>
                </c:pt>
                <c:pt idx="1347">
                  <c:v>8.2807056019295402E-2</c:v>
                </c:pt>
                <c:pt idx="1348">
                  <c:v>8.2668053277553402E-2</c:v>
                </c:pt>
                <c:pt idx="1349">
                  <c:v>8.2720246192016608E-2</c:v>
                </c:pt>
                <c:pt idx="1350">
                  <c:v>8.2731748759390392E-2</c:v>
                </c:pt>
                <c:pt idx="1351">
                  <c:v>8.2693800255778702E-2</c:v>
                </c:pt>
                <c:pt idx="1352">
                  <c:v>8.2497428039342E-2</c:v>
                </c:pt>
                <c:pt idx="1353">
                  <c:v>8.1877019018646899E-2</c:v>
                </c:pt>
                <c:pt idx="1354">
                  <c:v>8.2275989366619007E-2</c:v>
                </c:pt>
                <c:pt idx="1355">
                  <c:v>8.2256406732537493E-2</c:v>
                </c:pt>
                <c:pt idx="1356">
                  <c:v>8.1651077615902498E-2</c:v>
                </c:pt>
                <c:pt idx="1357">
                  <c:v>8.1546499521001792E-2</c:v>
                </c:pt>
                <c:pt idx="1358">
                  <c:v>8.0705649811101288E-2</c:v>
                </c:pt>
                <c:pt idx="1359">
                  <c:v>8.0697727004408901E-2</c:v>
                </c:pt>
                <c:pt idx="1360">
                  <c:v>8.1642472108012301E-2</c:v>
                </c:pt>
                <c:pt idx="1361">
                  <c:v>8.1658069507936609E-2</c:v>
                </c:pt>
                <c:pt idx="1362">
                  <c:v>8.1192912453017296E-2</c:v>
                </c:pt>
                <c:pt idx="1363">
                  <c:v>8.10707251519278E-2</c:v>
                </c:pt>
                <c:pt idx="1364">
                  <c:v>8.1437663491353701E-2</c:v>
                </c:pt>
                <c:pt idx="1365">
                  <c:v>8.2015042498071095E-2</c:v>
                </c:pt>
                <c:pt idx="1366">
                  <c:v>8.1925161761840601E-2</c:v>
                </c:pt>
                <c:pt idx="1367">
                  <c:v>8.1717840850020901E-2</c:v>
                </c:pt>
                <c:pt idx="1368">
                  <c:v>8.2085791855290996E-2</c:v>
                </c:pt>
                <c:pt idx="1369">
                  <c:v>8.2483370365071099E-2</c:v>
                </c:pt>
                <c:pt idx="1370">
                  <c:v>8.2684269763417501E-2</c:v>
                </c:pt>
                <c:pt idx="1371">
                  <c:v>8.2287258948973693E-2</c:v>
                </c:pt>
                <c:pt idx="1372">
                  <c:v>8.2608639221269001E-2</c:v>
                </c:pt>
                <c:pt idx="1373">
                  <c:v>8.2388594031066006E-2</c:v>
                </c:pt>
                <c:pt idx="1374">
                  <c:v>8.1726024800619509E-2</c:v>
                </c:pt>
                <c:pt idx="1375">
                  <c:v>8.1875963427736898E-2</c:v>
                </c:pt>
                <c:pt idx="1376">
                  <c:v>8.1800904473908712E-2</c:v>
                </c:pt>
                <c:pt idx="1377">
                  <c:v>8.1130083771617401E-2</c:v>
                </c:pt>
                <c:pt idx="1378">
                  <c:v>8.1407161471221012E-2</c:v>
                </c:pt>
                <c:pt idx="1379">
                  <c:v>8.1801407581551702E-2</c:v>
                </c:pt>
                <c:pt idx="1380">
                  <c:v>8.2401527864922594E-2</c:v>
                </c:pt>
                <c:pt idx="1381">
                  <c:v>8.2698011050957601E-2</c:v>
                </c:pt>
                <c:pt idx="1382">
                  <c:v>8.2846050592548209E-2</c:v>
                </c:pt>
                <c:pt idx="1383">
                  <c:v>8.2808199874670696E-2</c:v>
                </c:pt>
                <c:pt idx="1384">
                  <c:v>8.2953228432700907E-2</c:v>
                </c:pt>
                <c:pt idx="1385">
                  <c:v>8.5049431657530192E-2</c:v>
                </c:pt>
                <c:pt idx="1386">
                  <c:v>8.4247998926992904E-2</c:v>
                </c:pt>
                <c:pt idx="1387">
                  <c:v>8.3669502618823E-2</c:v>
                </c:pt>
                <c:pt idx="1388">
                  <c:v>8.3115040133525095E-2</c:v>
                </c:pt>
                <c:pt idx="1389">
                  <c:v>8.2928713965029988E-2</c:v>
                </c:pt>
                <c:pt idx="1390">
                  <c:v>8.2997724631137901E-2</c:v>
                </c:pt>
                <c:pt idx="1391">
                  <c:v>8.46286653562002E-2</c:v>
                </c:pt>
                <c:pt idx="1392">
                  <c:v>8.4873447595043797E-2</c:v>
                </c:pt>
                <c:pt idx="1393">
                  <c:v>8.4903187850381201E-2</c:v>
                </c:pt>
                <c:pt idx="1394">
                  <c:v>8.55900140723235E-2</c:v>
                </c:pt>
                <c:pt idx="1395">
                  <c:v>8.6289382991799696E-2</c:v>
                </c:pt>
                <c:pt idx="1396">
                  <c:v>8.5212205191078902E-2</c:v>
                </c:pt>
                <c:pt idx="1397">
                  <c:v>8.4953128129319197E-2</c:v>
                </c:pt>
                <c:pt idx="1398">
                  <c:v>8.5072271478879302E-2</c:v>
                </c:pt>
                <c:pt idx="1399">
                  <c:v>8.5178291234989004E-2</c:v>
                </c:pt>
                <c:pt idx="1400">
                  <c:v>8.5445104147359605E-2</c:v>
                </c:pt>
                <c:pt idx="1401">
                  <c:v>8.5323936413341711E-2</c:v>
                </c:pt>
                <c:pt idx="1402">
                  <c:v>8.5081233053292099E-2</c:v>
                </c:pt>
                <c:pt idx="1403">
                  <c:v>8.5499365209218997E-2</c:v>
                </c:pt>
                <c:pt idx="1404">
                  <c:v>8.3979635570850406E-2</c:v>
                </c:pt>
                <c:pt idx="1405">
                  <c:v>8.4035330607598602E-2</c:v>
                </c:pt>
                <c:pt idx="1406">
                  <c:v>8.4389691712566994E-2</c:v>
                </c:pt>
                <c:pt idx="1407">
                  <c:v>8.4578595933942693E-2</c:v>
                </c:pt>
                <c:pt idx="1408">
                  <c:v>8.4657946018498589E-2</c:v>
                </c:pt>
                <c:pt idx="1409">
                  <c:v>8.5444630177208797E-2</c:v>
                </c:pt>
                <c:pt idx="1410">
                  <c:v>8.5815080773094396E-2</c:v>
                </c:pt>
                <c:pt idx="1411">
                  <c:v>8.6209662211763904E-2</c:v>
                </c:pt>
                <c:pt idx="1412">
                  <c:v>8.4926382384846399E-2</c:v>
                </c:pt>
                <c:pt idx="1413">
                  <c:v>8.4647895565130901E-2</c:v>
                </c:pt>
                <c:pt idx="1414">
                  <c:v>8.4270764214620014E-2</c:v>
                </c:pt>
                <c:pt idx="1415">
                  <c:v>8.3065653091370303E-2</c:v>
                </c:pt>
                <c:pt idx="1416">
                  <c:v>8.3080457209199793E-2</c:v>
                </c:pt>
                <c:pt idx="1417">
                  <c:v>8.2262026363837698E-2</c:v>
                </c:pt>
                <c:pt idx="1418">
                  <c:v>8.2649331293866396E-2</c:v>
                </c:pt>
                <c:pt idx="1419">
                  <c:v>8.233922317685019E-2</c:v>
                </c:pt>
                <c:pt idx="1420">
                  <c:v>8.2713126388509708E-2</c:v>
                </c:pt>
                <c:pt idx="1421">
                  <c:v>8.3319920089667807E-2</c:v>
                </c:pt>
                <c:pt idx="1422">
                  <c:v>8.2781834170630897E-2</c:v>
                </c:pt>
                <c:pt idx="1423">
                  <c:v>8.193411002156431E-2</c:v>
                </c:pt>
                <c:pt idx="1424">
                  <c:v>8.1853961661151289E-2</c:v>
                </c:pt>
                <c:pt idx="1425">
                  <c:v>8.2441375448246798E-2</c:v>
                </c:pt>
                <c:pt idx="1426">
                  <c:v>8.3144998483030891E-2</c:v>
                </c:pt>
                <c:pt idx="1427">
                  <c:v>8.4441259045976394E-2</c:v>
                </c:pt>
                <c:pt idx="1428">
                  <c:v>8.4155082357067104E-2</c:v>
                </c:pt>
                <c:pt idx="1429">
                  <c:v>8.4190699906505004E-2</c:v>
                </c:pt>
                <c:pt idx="1430">
                  <c:v>8.38723782120223E-2</c:v>
                </c:pt>
                <c:pt idx="1431">
                  <c:v>8.4070382565705301E-2</c:v>
                </c:pt>
                <c:pt idx="1432">
                  <c:v>8.3482562779765901E-2</c:v>
                </c:pt>
                <c:pt idx="1433">
                  <c:v>8.4178954551412499E-2</c:v>
                </c:pt>
                <c:pt idx="1434">
                  <c:v>8.3796766818031901E-2</c:v>
                </c:pt>
                <c:pt idx="1435">
                  <c:v>8.4103453470904393E-2</c:v>
                </c:pt>
                <c:pt idx="1436">
                  <c:v>8.4787777390400304E-2</c:v>
                </c:pt>
                <c:pt idx="1437">
                  <c:v>8.4940341772029498E-2</c:v>
                </c:pt>
                <c:pt idx="1438">
                  <c:v>8.5048263202895602E-2</c:v>
                </c:pt>
                <c:pt idx="1439">
                  <c:v>8.5777431746385205E-2</c:v>
                </c:pt>
                <c:pt idx="1440">
                  <c:v>8.6458845156355296E-2</c:v>
                </c:pt>
                <c:pt idx="1441">
                  <c:v>8.6513041539947211E-2</c:v>
                </c:pt>
                <c:pt idx="1442">
                  <c:v>8.6058359428377085E-2</c:v>
                </c:pt>
                <c:pt idx="1443">
                  <c:v>8.6563328001279902E-2</c:v>
                </c:pt>
                <c:pt idx="1444">
                  <c:v>8.6913950259235595E-2</c:v>
                </c:pt>
                <c:pt idx="1445">
                  <c:v>8.6687394981010593E-2</c:v>
                </c:pt>
                <c:pt idx="1446">
                  <c:v>8.6125770740801993E-2</c:v>
                </c:pt>
                <c:pt idx="1447">
                  <c:v>8.5816212775653197E-2</c:v>
                </c:pt>
                <c:pt idx="1448">
                  <c:v>8.528334566160449E-2</c:v>
                </c:pt>
                <c:pt idx="1449">
                  <c:v>8.4811027465587704E-2</c:v>
                </c:pt>
                <c:pt idx="1450">
                  <c:v>8.5226180373707799E-2</c:v>
                </c:pt>
                <c:pt idx="1451">
                  <c:v>8.5238523372931599E-2</c:v>
                </c:pt>
                <c:pt idx="1452">
                  <c:v>8.5326341716991508E-2</c:v>
                </c:pt>
                <c:pt idx="1453">
                  <c:v>8.5528202355712499E-2</c:v>
                </c:pt>
                <c:pt idx="1454">
                  <c:v>8.6246805363676307E-2</c:v>
                </c:pt>
                <c:pt idx="1455">
                  <c:v>8.6769013508256804E-2</c:v>
                </c:pt>
                <c:pt idx="1456">
                  <c:v>8.7069400297055607E-2</c:v>
                </c:pt>
                <c:pt idx="1457">
                  <c:v>8.6947223523974201E-2</c:v>
                </c:pt>
                <c:pt idx="1458">
                  <c:v>8.7461160898951007E-2</c:v>
                </c:pt>
                <c:pt idx="1459">
                  <c:v>8.742648723195201E-2</c:v>
                </c:pt>
                <c:pt idx="1460">
                  <c:v>8.83900553173491E-2</c:v>
                </c:pt>
                <c:pt idx="1461">
                  <c:v>8.8636568234679011E-2</c:v>
                </c:pt>
                <c:pt idx="1462">
                  <c:v>8.8912530635478507E-2</c:v>
                </c:pt>
                <c:pt idx="1463">
                  <c:v>9.8842379741232889E-2</c:v>
                </c:pt>
                <c:pt idx="1464">
                  <c:v>0.10430858686488931</c:v>
                </c:pt>
                <c:pt idx="1465">
                  <c:v>9.9544063243271294E-2</c:v>
                </c:pt>
                <c:pt idx="1466">
                  <c:v>9.6145260264104401E-2</c:v>
                </c:pt>
                <c:pt idx="1467">
                  <c:v>9.618277521074671E-2</c:v>
                </c:pt>
                <c:pt idx="1468">
                  <c:v>9.4228598830954496E-2</c:v>
                </c:pt>
                <c:pt idx="1469">
                  <c:v>9.4552733851907503E-2</c:v>
                </c:pt>
                <c:pt idx="1470">
                  <c:v>9.4489697624573502E-2</c:v>
                </c:pt>
                <c:pt idx="1471">
                  <c:v>9.5128809693979105E-2</c:v>
                </c:pt>
                <c:pt idx="1472">
                  <c:v>9.5615716941245807E-2</c:v>
                </c:pt>
                <c:pt idx="1473">
                  <c:v>9.5796234741131497E-2</c:v>
                </c:pt>
                <c:pt idx="1474">
                  <c:v>9.606380356681489E-2</c:v>
                </c:pt>
                <c:pt idx="1475">
                  <c:v>9.6604313964560304E-2</c:v>
                </c:pt>
                <c:pt idx="1476">
                  <c:v>9.7313221278989601E-2</c:v>
                </c:pt>
                <c:pt idx="1477">
                  <c:v>9.85433449205666E-2</c:v>
                </c:pt>
                <c:pt idx="1478">
                  <c:v>9.80072508240179E-2</c:v>
                </c:pt>
                <c:pt idx="1479">
                  <c:v>9.7102879943190404E-2</c:v>
                </c:pt>
                <c:pt idx="1480">
                  <c:v>9.6421856680775089E-2</c:v>
                </c:pt>
                <c:pt idx="1481">
                  <c:v>9.6944643848158887E-2</c:v>
                </c:pt>
                <c:pt idx="1482">
                  <c:v>9.6178991118274909E-2</c:v>
                </c:pt>
                <c:pt idx="1483">
                  <c:v>9.7600068507707902E-2</c:v>
                </c:pt>
                <c:pt idx="1484">
                  <c:v>9.7441884668572787E-2</c:v>
                </c:pt>
                <c:pt idx="1485">
                  <c:v>9.6450776825083906E-2</c:v>
                </c:pt>
                <c:pt idx="1486">
                  <c:v>9.7136205021925909E-2</c:v>
                </c:pt>
                <c:pt idx="1487">
                  <c:v>9.8157953937067305E-2</c:v>
                </c:pt>
                <c:pt idx="1488">
                  <c:v>9.9010320998413087E-2</c:v>
                </c:pt>
                <c:pt idx="1489">
                  <c:v>9.8132205401826392E-2</c:v>
                </c:pt>
                <c:pt idx="1490">
                  <c:v>9.7602481968593599E-2</c:v>
                </c:pt>
                <c:pt idx="1491">
                  <c:v>9.7079959919397496E-2</c:v>
                </c:pt>
                <c:pt idx="1492">
                  <c:v>9.6577039090877295E-2</c:v>
                </c:pt>
                <c:pt idx="1493">
                  <c:v>9.70471523032293E-2</c:v>
                </c:pt>
                <c:pt idx="1494">
                  <c:v>9.7307709310047702E-2</c:v>
                </c:pt>
                <c:pt idx="1495">
                  <c:v>9.6915187906428599E-2</c:v>
                </c:pt>
                <c:pt idx="1496">
                  <c:v>9.53884826838583E-2</c:v>
                </c:pt>
                <c:pt idx="1497">
                  <c:v>9.3059809434606997E-2</c:v>
                </c:pt>
                <c:pt idx="1498">
                  <c:v>9.4475116780575505E-2</c:v>
                </c:pt>
                <c:pt idx="1499">
                  <c:v>9.4996856436487309E-2</c:v>
                </c:pt>
                <c:pt idx="1500">
                  <c:v>9.3897935321144196E-2</c:v>
                </c:pt>
                <c:pt idx="1501">
                  <c:v>9.25624248640355E-2</c:v>
                </c:pt>
                <c:pt idx="1502">
                  <c:v>9.3168575647261789E-2</c:v>
                </c:pt>
                <c:pt idx="1503">
                  <c:v>9.4683669635680909E-2</c:v>
                </c:pt>
                <c:pt idx="1504">
                  <c:v>9.4490864927096199E-2</c:v>
                </c:pt>
                <c:pt idx="1505">
                  <c:v>9.3451607227217209E-2</c:v>
                </c:pt>
                <c:pt idx="1506">
                  <c:v>9.3176532432360112E-2</c:v>
                </c:pt>
                <c:pt idx="1507">
                  <c:v>9.3712155712785211E-2</c:v>
                </c:pt>
                <c:pt idx="1508">
                  <c:v>9.3011999904129089E-2</c:v>
                </c:pt>
                <c:pt idx="1509">
                  <c:v>9.3063272552685788E-2</c:v>
                </c:pt>
                <c:pt idx="1510">
                  <c:v>9.2621364814650206E-2</c:v>
                </c:pt>
                <c:pt idx="1511">
                  <c:v>9.2539311235145902E-2</c:v>
                </c:pt>
                <c:pt idx="1512">
                  <c:v>9.3265840133057193E-2</c:v>
                </c:pt>
                <c:pt idx="1513">
                  <c:v>9.3373812379697496E-2</c:v>
                </c:pt>
                <c:pt idx="1514">
                  <c:v>9.3021023282170906E-2</c:v>
                </c:pt>
                <c:pt idx="1515">
                  <c:v>9.4670623298338599E-2</c:v>
                </c:pt>
                <c:pt idx="1516">
                  <c:v>9.3979901606236496E-2</c:v>
                </c:pt>
                <c:pt idx="1517">
                  <c:v>9.52718699747227E-2</c:v>
                </c:pt>
                <c:pt idx="1518">
                  <c:v>9.5333332731278905E-2</c:v>
                </c:pt>
                <c:pt idx="1519">
                  <c:v>9.4877464793521007E-2</c:v>
                </c:pt>
                <c:pt idx="1520">
                  <c:v>9.4872969019000997E-2</c:v>
                </c:pt>
                <c:pt idx="1521">
                  <c:v>9.4844684590260395E-2</c:v>
                </c:pt>
                <c:pt idx="1522">
                  <c:v>9.4074936008441301E-2</c:v>
                </c:pt>
                <c:pt idx="1523">
                  <c:v>9.4188012650584893E-2</c:v>
                </c:pt>
                <c:pt idx="1524">
                  <c:v>9.4446014073433102E-2</c:v>
                </c:pt>
                <c:pt idx="1525">
                  <c:v>9.4044432135763995E-2</c:v>
                </c:pt>
                <c:pt idx="1526">
                  <c:v>9.3252717945669306E-2</c:v>
                </c:pt>
                <c:pt idx="1527">
                  <c:v>9.2564380899079507E-2</c:v>
                </c:pt>
                <c:pt idx="1528">
                  <c:v>9.3002287416434098E-2</c:v>
                </c:pt>
                <c:pt idx="1529">
                  <c:v>9.5607358334373893E-2</c:v>
                </c:pt>
                <c:pt idx="1530">
                  <c:v>9.5875009260161501E-2</c:v>
                </c:pt>
                <c:pt idx="1531">
                  <c:v>9.2982651426606E-2</c:v>
                </c:pt>
                <c:pt idx="1532">
                  <c:v>9.399627758003809E-2</c:v>
                </c:pt>
                <c:pt idx="1533">
                  <c:v>9.4114047446524907E-2</c:v>
                </c:pt>
                <c:pt idx="1534">
                  <c:v>9.4452544875712197E-2</c:v>
                </c:pt>
                <c:pt idx="1535">
                  <c:v>9.4628950534652992E-2</c:v>
                </c:pt>
                <c:pt idx="1536">
                  <c:v>9.5040132537834499E-2</c:v>
                </c:pt>
                <c:pt idx="1537">
                  <c:v>9.4973912021952406E-2</c:v>
                </c:pt>
                <c:pt idx="1538">
                  <c:v>9.4974544039422307E-2</c:v>
                </c:pt>
                <c:pt idx="1539">
                  <c:v>9.4971069289025808E-2</c:v>
                </c:pt>
                <c:pt idx="1540">
                  <c:v>9.2956652271536308E-2</c:v>
                </c:pt>
                <c:pt idx="1541">
                  <c:v>9.2663615330072294E-2</c:v>
                </c:pt>
                <c:pt idx="1542">
                  <c:v>9.2700243656322706E-2</c:v>
                </c:pt>
                <c:pt idx="1543">
                  <c:v>9.3008611861090495E-2</c:v>
                </c:pt>
                <c:pt idx="1544">
                  <c:v>9.3975950830319011E-2</c:v>
                </c:pt>
                <c:pt idx="1545">
                  <c:v>9.4415371025243888E-2</c:v>
                </c:pt>
                <c:pt idx="1546">
                  <c:v>9.4114442672713988E-2</c:v>
                </c:pt>
                <c:pt idx="1547">
                  <c:v>9.3440480814024909E-2</c:v>
                </c:pt>
                <c:pt idx="1548">
                  <c:v>9.2859642992960789E-2</c:v>
                </c:pt>
                <c:pt idx="1549">
                  <c:v>9.2544410794658513E-2</c:v>
                </c:pt>
                <c:pt idx="1550">
                  <c:v>9.1496956799669696E-2</c:v>
                </c:pt>
                <c:pt idx="1551">
                  <c:v>9.1163043080266792E-2</c:v>
                </c:pt>
                <c:pt idx="1552">
                  <c:v>9.1643841255868302E-2</c:v>
                </c:pt>
                <c:pt idx="1553">
                  <c:v>9.1291901267109399E-2</c:v>
                </c:pt>
                <c:pt idx="1554">
                  <c:v>9.0449609174299006E-2</c:v>
                </c:pt>
                <c:pt idx="1555">
                  <c:v>9.088610124406489E-2</c:v>
                </c:pt>
                <c:pt idx="1556">
                  <c:v>9.1247787421982099E-2</c:v>
                </c:pt>
                <c:pt idx="1557">
                  <c:v>9.2081505173549696E-2</c:v>
                </c:pt>
                <c:pt idx="1558">
                  <c:v>9.2304666155153203E-2</c:v>
                </c:pt>
                <c:pt idx="1559">
                  <c:v>9.2436318636774498E-2</c:v>
                </c:pt>
                <c:pt idx="1560">
                  <c:v>9.2380927308343602E-2</c:v>
                </c:pt>
                <c:pt idx="1561">
                  <c:v>9.1660512894791407E-2</c:v>
                </c:pt>
                <c:pt idx="1562">
                  <c:v>9.1141861410730496E-2</c:v>
                </c:pt>
                <c:pt idx="1563">
                  <c:v>9.1272907687144592E-2</c:v>
                </c:pt>
                <c:pt idx="1564">
                  <c:v>9.248266016165109E-2</c:v>
                </c:pt>
                <c:pt idx="1565">
                  <c:v>9.3177800437583502E-2</c:v>
                </c:pt>
                <c:pt idx="1566">
                  <c:v>9.3069817706213309E-2</c:v>
                </c:pt>
                <c:pt idx="1567">
                  <c:v>9.2571033225472804E-2</c:v>
                </c:pt>
                <c:pt idx="1568">
                  <c:v>9.2528805754261811E-2</c:v>
                </c:pt>
                <c:pt idx="1569">
                  <c:v>9.2944911133854002E-2</c:v>
                </c:pt>
                <c:pt idx="1570">
                  <c:v>9.2783899749855597E-2</c:v>
                </c:pt>
                <c:pt idx="1571">
                  <c:v>9.2611710012223902E-2</c:v>
                </c:pt>
                <c:pt idx="1572">
                  <c:v>9.3080105439426394E-2</c:v>
                </c:pt>
                <c:pt idx="1573">
                  <c:v>9.4015565196221701E-2</c:v>
                </c:pt>
                <c:pt idx="1574">
                  <c:v>9.46061867531829E-2</c:v>
                </c:pt>
                <c:pt idx="1575">
                  <c:v>9.5423360420046899E-2</c:v>
                </c:pt>
                <c:pt idx="1576">
                  <c:v>9.5465106960066701E-2</c:v>
                </c:pt>
                <c:pt idx="1577">
                  <c:v>9.485274756496119E-2</c:v>
                </c:pt>
                <c:pt idx="1578">
                  <c:v>9.481588739688579E-2</c:v>
                </c:pt>
                <c:pt idx="1579">
                  <c:v>9.5093743046316404E-2</c:v>
                </c:pt>
                <c:pt idx="1580">
                  <c:v>9.5021539018157603E-2</c:v>
                </c:pt>
                <c:pt idx="1581">
                  <c:v>9.4353288251290107E-2</c:v>
                </c:pt>
                <c:pt idx="1582">
                  <c:v>9.4546493542702198E-2</c:v>
                </c:pt>
                <c:pt idx="1583">
                  <c:v>9.5024746885242997E-2</c:v>
                </c:pt>
                <c:pt idx="1584">
                  <c:v>9.4427785867962605E-2</c:v>
                </c:pt>
                <c:pt idx="1585">
                  <c:v>9.3894650639553504E-2</c:v>
                </c:pt>
                <c:pt idx="1586">
                  <c:v>9.3908148326771301E-2</c:v>
                </c:pt>
                <c:pt idx="1587">
                  <c:v>9.2318773332334694E-2</c:v>
                </c:pt>
                <c:pt idx="1588">
                  <c:v>9.1763132477920895E-2</c:v>
                </c:pt>
                <c:pt idx="1589">
                  <c:v>9.2010666922283199E-2</c:v>
                </c:pt>
                <c:pt idx="1590">
                  <c:v>9.1641470867653313E-2</c:v>
                </c:pt>
                <c:pt idx="1591">
                  <c:v>9.1688324170126012E-2</c:v>
                </c:pt>
                <c:pt idx="1592">
                  <c:v>9.1909274785158493E-2</c:v>
                </c:pt>
                <c:pt idx="1593">
                  <c:v>9.2289292493350605E-2</c:v>
                </c:pt>
                <c:pt idx="1594">
                  <c:v>9.3131710420197994E-2</c:v>
                </c:pt>
                <c:pt idx="1595">
                  <c:v>9.2471255858819199E-2</c:v>
                </c:pt>
                <c:pt idx="1596">
                  <c:v>9.2443256896579604E-2</c:v>
                </c:pt>
                <c:pt idx="1597">
                  <c:v>9.1787599094296499E-2</c:v>
                </c:pt>
                <c:pt idx="1598">
                  <c:v>9.1260647799357303E-2</c:v>
                </c:pt>
                <c:pt idx="1599">
                  <c:v>9.1004653258356605E-2</c:v>
                </c:pt>
                <c:pt idx="1600">
                  <c:v>9.0074512001343102E-2</c:v>
                </c:pt>
                <c:pt idx="1601">
                  <c:v>9.0004959003384497E-2</c:v>
                </c:pt>
                <c:pt idx="1602">
                  <c:v>9.1980574529686998E-2</c:v>
                </c:pt>
                <c:pt idx="1603">
                  <c:v>9.2499354099811193E-2</c:v>
                </c:pt>
                <c:pt idx="1604">
                  <c:v>9.023352966721189E-2</c:v>
                </c:pt>
                <c:pt idx="1605">
                  <c:v>8.88286366128547E-2</c:v>
                </c:pt>
                <c:pt idx="1606">
                  <c:v>8.95924665287893E-2</c:v>
                </c:pt>
                <c:pt idx="1607">
                  <c:v>8.8477399226218112E-2</c:v>
                </c:pt>
                <c:pt idx="1608">
                  <c:v>8.8444840855487303E-2</c:v>
                </c:pt>
                <c:pt idx="1609">
                  <c:v>8.9743176975683292E-2</c:v>
                </c:pt>
                <c:pt idx="1610">
                  <c:v>8.971034483565539E-2</c:v>
                </c:pt>
                <c:pt idx="1611">
                  <c:v>8.9307445696518689E-2</c:v>
                </c:pt>
                <c:pt idx="1612">
                  <c:v>8.8667693897170996E-2</c:v>
                </c:pt>
                <c:pt idx="1613">
                  <c:v>8.8010621352652502E-2</c:v>
                </c:pt>
                <c:pt idx="1614">
                  <c:v>8.8221753707171904E-2</c:v>
                </c:pt>
                <c:pt idx="1615">
                  <c:v>8.8722500461772991E-2</c:v>
                </c:pt>
                <c:pt idx="1616">
                  <c:v>8.8308993495252092E-2</c:v>
                </c:pt>
                <c:pt idx="1617">
                  <c:v>8.8891275205857892E-2</c:v>
                </c:pt>
                <c:pt idx="1618">
                  <c:v>8.9817931170196291E-2</c:v>
                </c:pt>
                <c:pt idx="1619">
                  <c:v>8.9734988369040494E-2</c:v>
                </c:pt>
                <c:pt idx="1620">
                  <c:v>8.9622246341912307E-2</c:v>
                </c:pt>
                <c:pt idx="1621">
                  <c:v>8.9108709608942696E-2</c:v>
                </c:pt>
                <c:pt idx="1622">
                  <c:v>8.931251766660489E-2</c:v>
                </c:pt>
                <c:pt idx="1623">
                  <c:v>8.9501853697180597E-2</c:v>
                </c:pt>
                <c:pt idx="1624">
                  <c:v>8.8935198793940504E-2</c:v>
                </c:pt>
                <c:pt idx="1625">
                  <c:v>8.8841456486478995E-2</c:v>
                </c:pt>
                <c:pt idx="1626">
                  <c:v>8.8633387725062907E-2</c:v>
                </c:pt>
                <c:pt idx="1627">
                  <c:v>8.7832869500805794E-2</c:v>
                </c:pt>
                <c:pt idx="1628">
                  <c:v>8.7811924050814089E-2</c:v>
                </c:pt>
                <c:pt idx="1629">
                  <c:v>8.788633483519559E-2</c:v>
                </c:pt>
                <c:pt idx="1630">
                  <c:v>8.7992081311075193E-2</c:v>
                </c:pt>
                <c:pt idx="1631">
                  <c:v>8.6932351504152405E-2</c:v>
                </c:pt>
                <c:pt idx="1632">
                  <c:v>8.7209686649706311E-2</c:v>
                </c:pt>
                <c:pt idx="1633">
                  <c:v>8.6865875542551402E-2</c:v>
                </c:pt>
                <c:pt idx="1634">
                  <c:v>8.6724804521757987E-2</c:v>
                </c:pt>
                <c:pt idx="1635">
                  <c:v>8.5731024501823891E-2</c:v>
                </c:pt>
                <c:pt idx="1636">
                  <c:v>8.5578980518906E-2</c:v>
                </c:pt>
                <c:pt idx="1637">
                  <c:v>8.5540411397132296E-2</c:v>
                </c:pt>
                <c:pt idx="1638">
                  <c:v>8.569114051221699E-2</c:v>
                </c:pt>
                <c:pt idx="1639">
                  <c:v>8.5754836061871592E-2</c:v>
                </c:pt>
                <c:pt idx="1640">
                  <c:v>8.5599104375943508E-2</c:v>
                </c:pt>
                <c:pt idx="1641">
                  <c:v>8.5345244507136209E-2</c:v>
                </c:pt>
                <c:pt idx="1642">
                  <c:v>8.5994045546897005E-2</c:v>
                </c:pt>
                <c:pt idx="1643">
                  <c:v>8.6927356595640007E-2</c:v>
                </c:pt>
                <c:pt idx="1644">
                  <c:v>8.6887109663589396E-2</c:v>
                </c:pt>
                <c:pt idx="1645">
                  <c:v>9.1224128309433397E-2</c:v>
                </c:pt>
                <c:pt idx="1646">
                  <c:v>9.1228875532521E-2</c:v>
                </c:pt>
                <c:pt idx="1647">
                  <c:v>9.073373291394031E-2</c:v>
                </c:pt>
                <c:pt idx="1648">
                  <c:v>9.0848133300262812E-2</c:v>
                </c:pt>
                <c:pt idx="1649">
                  <c:v>9.0471118049189503E-2</c:v>
                </c:pt>
                <c:pt idx="1650">
                  <c:v>9.1599653570210507E-2</c:v>
                </c:pt>
                <c:pt idx="1651">
                  <c:v>9.1214714422544904E-2</c:v>
                </c:pt>
                <c:pt idx="1652">
                  <c:v>9.0616447570516595E-2</c:v>
                </c:pt>
                <c:pt idx="1653">
                  <c:v>8.9838872665956304E-2</c:v>
                </c:pt>
                <c:pt idx="1654">
                  <c:v>8.8957020746965196E-2</c:v>
                </c:pt>
                <c:pt idx="1655">
                  <c:v>8.7509648917676403E-2</c:v>
                </c:pt>
                <c:pt idx="1656">
                  <c:v>8.8114151409762906E-2</c:v>
                </c:pt>
                <c:pt idx="1657">
                  <c:v>8.8962272322126806E-2</c:v>
                </c:pt>
                <c:pt idx="1658">
                  <c:v>8.8448803655681502E-2</c:v>
                </c:pt>
                <c:pt idx="1659">
                  <c:v>8.86301808106566E-2</c:v>
                </c:pt>
                <c:pt idx="1660">
                  <c:v>8.8049060699575493E-2</c:v>
                </c:pt>
                <c:pt idx="1661">
                  <c:v>8.8060099476536702E-2</c:v>
                </c:pt>
                <c:pt idx="1662">
                  <c:v>8.8448163143824698E-2</c:v>
                </c:pt>
                <c:pt idx="1663">
                  <c:v>8.7680734933297907E-2</c:v>
                </c:pt>
                <c:pt idx="1664">
                  <c:v>8.7508897312781497E-2</c:v>
                </c:pt>
                <c:pt idx="1665">
                  <c:v>8.75526605076484E-2</c:v>
                </c:pt>
                <c:pt idx="1666">
                  <c:v>8.6449723542494306E-2</c:v>
                </c:pt>
                <c:pt idx="1667">
                  <c:v>8.717482319188459E-2</c:v>
                </c:pt>
                <c:pt idx="1668">
                  <c:v>8.7756893686445792E-2</c:v>
                </c:pt>
                <c:pt idx="1669">
                  <c:v>8.7720450934562405E-2</c:v>
                </c:pt>
                <c:pt idx="1670">
                  <c:v>8.7979290353216111E-2</c:v>
                </c:pt>
                <c:pt idx="1671">
                  <c:v>8.8302862136881793E-2</c:v>
                </c:pt>
                <c:pt idx="1672">
                  <c:v>8.8236663015987288E-2</c:v>
                </c:pt>
                <c:pt idx="1673">
                  <c:v>8.7667888861707594E-2</c:v>
                </c:pt>
                <c:pt idx="1674">
                  <c:v>8.7340920553974008E-2</c:v>
                </c:pt>
                <c:pt idx="1675">
                  <c:v>8.78982380070015E-2</c:v>
                </c:pt>
                <c:pt idx="1676">
                  <c:v>8.8485871043546188E-2</c:v>
                </c:pt>
                <c:pt idx="1677">
                  <c:v>8.851410593091151E-2</c:v>
                </c:pt>
                <c:pt idx="1678">
                  <c:v>8.8512565532980203E-2</c:v>
                </c:pt>
                <c:pt idx="1679">
                  <c:v>9.0146716476701402E-2</c:v>
                </c:pt>
                <c:pt idx="1680">
                  <c:v>9.0803740267863003E-2</c:v>
                </c:pt>
                <c:pt idx="1681">
                  <c:v>9.0388977268433202E-2</c:v>
                </c:pt>
                <c:pt idx="1682">
                  <c:v>8.9683580809251706E-2</c:v>
                </c:pt>
                <c:pt idx="1683">
                  <c:v>9.0141517853289693E-2</c:v>
                </c:pt>
                <c:pt idx="1684">
                  <c:v>8.9753033635637192E-2</c:v>
                </c:pt>
                <c:pt idx="1685">
                  <c:v>8.9450444415813402E-2</c:v>
                </c:pt>
                <c:pt idx="1686">
                  <c:v>8.9473794384365299E-2</c:v>
                </c:pt>
                <c:pt idx="1687">
                  <c:v>9.0000354790937501E-2</c:v>
                </c:pt>
                <c:pt idx="1688">
                  <c:v>8.9587380345988399E-2</c:v>
                </c:pt>
                <c:pt idx="1689">
                  <c:v>8.9549820010567008E-2</c:v>
                </c:pt>
                <c:pt idx="1690">
                  <c:v>9.0389677046933306E-2</c:v>
                </c:pt>
                <c:pt idx="1691">
                  <c:v>9.0560182915253307E-2</c:v>
                </c:pt>
                <c:pt idx="1692">
                  <c:v>9.0379449094318207E-2</c:v>
                </c:pt>
                <c:pt idx="1693">
                  <c:v>8.8822888771706604E-2</c:v>
                </c:pt>
                <c:pt idx="1694">
                  <c:v>8.9453070087714595E-2</c:v>
                </c:pt>
                <c:pt idx="1695">
                  <c:v>8.8728008624386803E-2</c:v>
                </c:pt>
                <c:pt idx="1696">
                  <c:v>8.8458221354398306E-2</c:v>
                </c:pt>
                <c:pt idx="1697">
                  <c:v>8.8959964596121099E-2</c:v>
                </c:pt>
                <c:pt idx="1698">
                  <c:v>8.8881419726173E-2</c:v>
                </c:pt>
                <c:pt idx="1699">
                  <c:v>8.8633474221170003E-2</c:v>
                </c:pt>
                <c:pt idx="1700">
                  <c:v>9.0270842292466208E-2</c:v>
                </c:pt>
                <c:pt idx="1701">
                  <c:v>9.2484591716728404E-2</c:v>
                </c:pt>
                <c:pt idx="1702">
                  <c:v>9.3559045083603395E-2</c:v>
                </c:pt>
                <c:pt idx="1703">
                  <c:v>9.3659323731549005E-2</c:v>
                </c:pt>
                <c:pt idx="1704">
                  <c:v>9.2381849776000599E-2</c:v>
                </c:pt>
                <c:pt idx="1705">
                  <c:v>9.1897143034196591E-2</c:v>
                </c:pt>
                <c:pt idx="1706">
                  <c:v>9.18464447746732E-2</c:v>
                </c:pt>
                <c:pt idx="1707">
                  <c:v>9.1621876909094999E-2</c:v>
                </c:pt>
                <c:pt idx="1708">
                  <c:v>9.1471664933472405E-2</c:v>
                </c:pt>
                <c:pt idx="1709">
                  <c:v>9.1470710126568891E-2</c:v>
                </c:pt>
                <c:pt idx="1710">
                  <c:v>9.1880938130109002E-2</c:v>
                </c:pt>
                <c:pt idx="1711">
                  <c:v>9.2198427470233907E-2</c:v>
                </c:pt>
                <c:pt idx="1712">
                  <c:v>9.2767408537000495E-2</c:v>
                </c:pt>
                <c:pt idx="1713">
                  <c:v>9.0601525709512909E-2</c:v>
                </c:pt>
                <c:pt idx="1714">
                  <c:v>9.2017061450925405E-2</c:v>
                </c:pt>
                <c:pt idx="1715">
                  <c:v>9.2351025776524695E-2</c:v>
                </c:pt>
                <c:pt idx="1716">
                  <c:v>9.2970937235730702E-2</c:v>
                </c:pt>
                <c:pt idx="1717">
                  <c:v>9.22939467583727E-2</c:v>
                </c:pt>
                <c:pt idx="1718">
                  <c:v>9.1689371145132204E-2</c:v>
                </c:pt>
                <c:pt idx="1719">
                  <c:v>9.1224403036365503E-2</c:v>
                </c:pt>
                <c:pt idx="1720">
                  <c:v>9.0269817107350589E-2</c:v>
                </c:pt>
                <c:pt idx="1721">
                  <c:v>9.0823470972647702E-2</c:v>
                </c:pt>
                <c:pt idx="1722">
                  <c:v>9.0936713716166698E-2</c:v>
                </c:pt>
                <c:pt idx="1723">
                  <c:v>9.10444725673306E-2</c:v>
                </c:pt>
                <c:pt idx="1724">
                  <c:v>9.1194509225502499E-2</c:v>
                </c:pt>
                <c:pt idx="1725">
                  <c:v>9.1253905043485906E-2</c:v>
                </c:pt>
                <c:pt idx="1726">
                  <c:v>9.1879192871100204E-2</c:v>
                </c:pt>
                <c:pt idx="1727">
                  <c:v>9.1903371439065393E-2</c:v>
                </c:pt>
                <c:pt idx="1728">
                  <c:v>9.1810781125509902E-2</c:v>
                </c:pt>
                <c:pt idx="1729">
                  <c:v>9.1737435378519111E-2</c:v>
                </c:pt>
                <c:pt idx="1730">
                  <c:v>9.1490658515472792E-2</c:v>
                </c:pt>
                <c:pt idx="1731">
                  <c:v>9.1716490053719693E-2</c:v>
                </c:pt>
                <c:pt idx="1732">
                  <c:v>9.1590519132441206E-2</c:v>
                </c:pt>
                <c:pt idx="1733">
                  <c:v>9.1922325374275402E-2</c:v>
                </c:pt>
                <c:pt idx="1734">
                  <c:v>9.1873227924795312E-2</c:v>
                </c:pt>
                <c:pt idx="1735">
                  <c:v>9.1354156082892601E-2</c:v>
                </c:pt>
                <c:pt idx="1736">
                  <c:v>9.1338679595446198E-2</c:v>
                </c:pt>
                <c:pt idx="1737">
                  <c:v>9.1582647892056598E-2</c:v>
                </c:pt>
                <c:pt idx="1738">
                  <c:v>9.1530805168618098E-2</c:v>
                </c:pt>
                <c:pt idx="1739">
                  <c:v>9.0413563212818598E-2</c:v>
                </c:pt>
                <c:pt idx="1740">
                  <c:v>9.0122763336020595E-2</c:v>
                </c:pt>
                <c:pt idx="1741">
                  <c:v>9.0133175439558608E-2</c:v>
                </c:pt>
                <c:pt idx="1742">
                  <c:v>9.0270208170671301E-2</c:v>
                </c:pt>
                <c:pt idx="1743">
                  <c:v>9.0357389004055988E-2</c:v>
                </c:pt>
                <c:pt idx="1744">
                  <c:v>8.9175166367547604E-2</c:v>
                </c:pt>
                <c:pt idx="1745">
                  <c:v>8.8961529340331691E-2</c:v>
                </c:pt>
                <c:pt idx="1746">
                  <c:v>8.8942591514608899E-2</c:v>
                </c:pt>
                <c:pt idx="1747">
                  <c:v>8.8813375475242207E-2</c:v>
                </c:pt>
                <c:pt idx="1748">
                  <c:v>8.8568040473151491E-2</c:v>
                </c:pt>
                <c:pt idx="1749">
                  <c:v>8.9544803399709799E-2</c:v>
                </c:pt>
                <c:pt idx="1750">
                  <c:v>8.949768792596681E-2</c:v>
                </c:pt>
                <c:pt idx="1751">
                  <c:v>9.0263934140917795E-2</c:v>
                </c:pt>
                <c:pt idx="1752">
                  <c:v>8.9117238437619706E-2</c:v>
                </c:pt>
                <c:pt idx="1753">
                  <c:v>8.932337963029649E-2</c:v>
                </c:pt>
                <c:pt idx="1754">
                  <c:v>8.9934589992732794E-2</c:v>
                </c:pt>
                <c:pt idx="1755">
                  <c:v>9.0617674609573096E-2</c:v>
                </c:pt>
                <c:pt idx="1756">
                  <c:v>9.1085571397912804E-2</c:v>
                </c:pt>
                <c:pt idx="1757">
                  <c:v>9.0558435607953E-2</c:v>
                </c:pt>
                <c:pt idx="1758">
                  <c:v>9.0636646849319699E-2</c:v>
                </c:pt>
                <c:pt idx="1759">
                  <c:v>9.0496754212616201E-2</c:v>
                </c:pt>
                <c:pt idx="1760">
                  <c:v>9.0214158861138302E-2</c:v>
                </c:pt>
                <c:pt idx="1761">
                  <c:v>9.0230304893155505E-2</c:v>
                </c:pt>
                <c:pt idx="1762">
                  <c:v>9.0715095948678104E-2</c:v>
                </c:pt>
                <c:pt idx="1763">
                  <c:v>9.0502744843729291E-2</c:v>
                </c:pt>
                <c:pt idx="1764">
                  <c:v>8.9945603945498498E-2</c:v>
                </c:pt>
                <c:pt idx="1765">
                  <c:v>8.9607407229914712E-2</c:v>
                </c:pt>
                <c:pt idx="1766">
                  <c:v>8.9197739373295698E-2</c:v>
                </c:pt>
                <c:pt idx="1767">
                  <c:v>8.8155312208787501E-2</c:v>
                </c:pt>
                <c:pt idx="1768">
                  <c:v>8.7842164552730695E-2</c:v>
                </c:pt>
                <c:pt idx="1769">
                  <c:v>8.8563128507849101E-2</c:v>
                </c:pt>
                <c:pt idx="1770">
                  <c:v>8.8936515998138593E-2</c:v>
                </c:pt>
                <c:pt idx="1771">
                  <c:v>8.9739725773918408E-2</c:v>
                </c:pt>
                <c:pt idx="1772">
                  <c:v>8.9984222821915802E-2</c:v>
                </c:pt>
                <c:pt idx="1773">
                  <c:v>8.9472153028552007E-2</c:v>
                </c:pt>
                <c:pt idx="1774">
                  <c:v>8.8879813422468104E-2</c:v>
                </c:pt>
                <c:pt idx="1775">
                  <c:v>8.9157769609505597E-2</c:v>
                </c:pt>
                <c:pt idx="1776">
                  <c:v>8.9360214158081513E-2</c:v>
                </c:pt>
                <c:pt idx="1777">
                  <c:v>8.9869472202754097E-2</c:v>
                </c:pt>
                <c:pt idx="1778">
                  <c:v>8.987982870078931E-2</c:v>
                </c:pt>
                <c:pt idx="1779">
                  <c:v>8.9506690248794485E-2</c:v>
                </c:pt>
                <c:pt idx="1780">
                  <c:v>8.9155669085719091E-2</c:v>
                </c:pt>
                <c:pt idx="1781">
                  <c:v>8.8618963917652185E-2</c:v>
                </c:pt>
                <c:pt idx="1782">
                  <c:v>8.8181923613756402E-2</c:v>
                </c:pt>
                <c:pt idx="1783">
                  <c:v>8.8493227697923907E-2</c:v>
                </c:pt>
                <c:pt idx="1784">
                  <c:v>8.9069343211027802E-2</c:v>
                </c:pt>
                <c:pt idx="1785">
                  <c:v>8.8812088755138699E-2</c:v>
                </c:pt>
                <c:pt idx="1786">
                  <c:v>8.8407940609230698E-2</c:v>
                </c:pt>
                <c:pt idx="1787">
                  <c:v>8.8692238931349102E-2</c:v>
                </c:pt>
                <c:pt idx="1788">
                  <c:v>8.8306833412982802E-2</c:v>
                </c:pt>
                <c:pt idx="1789">
                  <c:v>8.743667841845261E-2</c:v>
                </c:pt>
                <c:pt idx="1790">
                  <c:v>8.7115410044797809E-2</c:v>
                </c:pt>
                <c:pt idx="1791">
                  <c:v>8.6581556477143801E-2</c:v>
                </c:pt>
                <c:pt idx="1792">
                  <c:v>8.6534537544594892E-2</c:v>
                </c:pt>
                <c:pt idx="1793">
                  <c:v>8.5086923425006997E-2</c:v>
                </c:pt>
                <c:pt idx="1794">
                  <c:v>8.5762325273820897E-2</c:v>
                </c:pt>
                <c:pt idx="1795">
                  <c:v>8.6144227708895807E-2</c:v>
                </c:pt>
                <c:pt idx="1796">
                  <c:v>8.9344354073052606E-2</c:v>
                </c:pt>
                <c:pt idx="1797">
                  <c:v>8.9488067052907003E-2</c:v>
                </c:pt>
                <c:pt idx="1798">
                  <c:v>8.9225924565457304E-2</c:v>
                </c:pt>
                <c:pt idx="1799">
                  <c:v>8.7375644739043606E-2</c:v>
                </c:pt>
                <c:pt idx="1800">
                  <c:v>9.1196061096278105E-2</c:v>
                </c:pt>
                <c:pt idx="1801">
                  <c:v>9.3163255144246296E-2</c:v>
                </c:pt>
                <c:pt idx="1802">
                  <c:v>9.09474123798341E-2</c:v>
                </c:pt>
                <c:pt idx="1803">
                  <c:v>9.1728651517020601E-2</c:v>
                </c:pt>
                <c:pt idx="1804">
                  <c:v>9.1857997555361504E-2</c:v>
                </c:pt>
                <c:pt idx="1805">
                  <c:v>9.1550872450958498E-2</c:v>
                </c:pt>
                <c:pt idx="1806">
                  <c:v>9.16679125546494E-2</c:v>
                </c:pt>
                <c:pt idx="1807">
                  <c:v>9.1355018511847297E-2</c:v>
                </c:pt>
                <c:pt idx="1808">
                  <c:v>9.0729326894910797E-2</c:v>
                </c:pt>
                <c:pt idx="1809">
                  <c:v>9.0325683659059394E-2</c:v>
                </c:pt>
                <c:pt idx="1810">
                  <c:v>9.0452719099423901E-2</c:v>
                </c:pt>
                <c:pt idx="1811">
                  <c:v>9.0451174426854006E-2</c:v>
                </c:pt>
                <c:pt idx="1812">
                  <c:v>9.0657998776723897E-2</c:v>
                </c:pt>
                <c:pt idx="1813">
                  <c:v>9.0285339651809599E-2</c:v>
                </c:pt>
                <c:pt idx="1814">
                  <c:v>8.9084984605441703E-2</c:v>
                </c:pt>
                <c:pt idx="1815">
                  <c:v>8.8834878448538601E-2</c:v>
                </c:pt>
                <c:pt idx="1816">
                  <c:v>8.8748863734926603E-2</c:v>
                </c:pt>
                <c:pt idx="1817">
                  <c:v>8.9352776242027213E-2</c:v>
                </c:pt>
                <c:pt idx="1818">
                  <c:v>8.9609965895702193E-2</c:v>
                </c:pt>
                <c:pt idx="1819">
                  <c:v>8.9594290617022204E-2</c:v>
                </c:pt>
                <c:pt idx="1820">
                  <c:v>8.9150222415253791E-2</c:v>
                </c:pt>
                <c:pt idx="1821">
                  <c:v>8.9208808817019897E-2</c:v>
                </c:pt>
                <c:pt idx="1822">
                  <c:v>8.9443125564303894E-2</c:v>
                </c:pt>
                <c:pt idx="1823">
                  <c:v>8.9155242325410514E-2</c:v>
                </c:pt>
                <c:pt idx="1824">
                  <c:v>8.9538652024524601E-2</c:v>
                </c:pt>
                <c:pt idx="1825">
                  <c:v>8.963050078114991E-2</c:v>
                </c:pt>
                <c:pt idx="1826">
                  <c:v>8.9728733049070197E-2</c:v>
                </c:pt>
                <c:pt idx="1827">
                  <c:v>9.0274668375518702E-2</c:v>
                </c:pt>
                <c:pt idx="1828">
                  <c:v>8.9812813022264293E-2</c:v>
                </c:pt>
                <c:pt idx="1829">
                  <c:v>8.9849007147833698E-2</c:v>
                </c:pt>
                <c:pt idx="1830">
                  <c:v>8.9716726460179003E-2</c:v>
                </c:pt>
                <c:pt idx="1831">
                  <c:v>8.9797187162291597E-2</c:v>
                </c:pt>
                <c:pt idx="1832">
                  <c:v>8.8906725769091602E-2</c:v>
                </c:pt>
                <c:pt idx="1833">
                  <c:v>8.9530502584311791E-2</c:v>
                </c:pt>
                <c:pt idx="1834">
                  <c:v>9.0295770671841302E-2</c:v>
                </c:pt>
                <c:pt idx="1835">
                  <c:v>8.9305951748014895E-2</c:v>
                </c:pt>
                <c:pt idx="1836">
                  <c:v>8.8889647332293098E-2</c:v>
                </c:pt>
                <c:pt idx="1837">
                  <c:v>8.8290874496232394E-2</c:v>
                </c:pt>
                <c:pt idx="1838">
                  <c:v>8.78628850928867E-2</c:v>
                </c:pt>
                <c:pt idx="1839">
                  <c:v>8.8093913047865596E-2</c:v>
                </c:pt>
                <c:pt idx="1840">
                  <c:v>8.8275616435787588E-2</c:v>
                </c:pt>
                <c:pt idx="1841">
                  <c:v>8.8881081092168801E-2</c:v>
                </c:pt>
                <c:pt idx="1842">
                  <c:v>8.9266081116354298E-2</c:v>
                </c:pt>
                <c:pt idx="1843">
                  <c:v>8.8905843712654295E-2</c:v>
                </c:pt>
                <c:pt idx="1844">
                  <c:v>8.8501947073446205E-2</c:v>
                </c:pt>
                <c:pt idx="1845">
                  <c:v>8.7869614494307094E-2</c:v>
                </c:pt>
                <c:pt idx="1846">
                  <c:v>8.7665961944644197E-2</c:v>
                </c:pt>
                <c:pt idx="1847">
                  <c:v>8.8197218055033708E-2</c:v>
                </c:pt>
                <c:pt idx="1848">
                  <c:v>8.8500839927716402E-2</c:v>
                </c:pt>
                <c:pt idx="1849">
                  <c:v>8.8484134588025093E-2</c:v>
                </c:pt>
                <c:pt idx="1850">
                  <c:v>8.8318492180912089E-2</c:v>
                </c:pt>
                <c:pt idx="1851">
                  <c:v>8.7570467480317188E-2</c:v>
                </c:pt>
                <c:pt idx="1852">
                  <c:v>8.8006430063024596E-2</c:v>
                </c:pt>
                <c:pt idx="1853">
                  <c:v>8.7564838948372206E-2</c:v>
                </c:pt>
                <c:pt idx="1854">
                  <c:v>8.8945659670857505E-2</c:v>
                </c:pt>
                <c:pt idx="1855">
                  <c:v>8.896812111179811E-2</c:v>
                </c:pt>
                <c:pt idx="1856">
                  <c:v>8.9502682066604902E-2</c:v>
                </c:pt>
                <c:pt idx="1857">
                  <c:v>8.9620411657392207E-2</c:v>
                </c:pt>
                <c:pt idx="1858">
                  <c:v>8.9636866278137897E-2</c:v>
                </c:pt>
                <c:pt idx="1859">
                  <c:v>8.9585323251195295E-2</c:v>
                </c:pt>
                <c:pt idx="1860">
                  <c:v>8.8848373234383896E-2</c:v>
                </c:pt>
                <c:pt idx="1861">
                  <c:v>8.87321321579293E-2</c:v>
                </c:pt>
                <c:pt idx="1862">
                  <c:v>8.9450002800070594E-2</c:v>
                </c:pt>
                <c:pt idx="1863">
                  <c:v>9.0169056811458703E-2</c:v>
                </c:pt>
                <c:pt idx="1864">
                  <c:v>9.0762749901273199E-2</c:v>
                </c:pt>
                <c:pt idx="1865">
                  <c:v>9.1094071603941396E-2</c:v>
                </c:pt>
                <c:pt idx="1866">
                  <c:v>9.1468546260045802E-2</c:v>
                </c:pt>
                <c:pt idx="1867">
                  <c:v>9.08108297713104E-2</c:v>
                </c:pt>
                <c:pt idx="1868">
                  <c:v>9.1494217936723993E-2</c:v>
                </c:pt>
                <c:pt idx="1869">
                  <c:v>9.2129286743907593E-2</c:v>
                </c:pt>
                <c:pt idx="1870">
                  <c:v>9.2451678799901502E-2</c:v>
                </c:pt>
                <c:pt idx="1871">
                  <c:v>9.2017758057291205E-2</c:v>
                </c:pt>
                <c:pt idx="1872">
                  <c:v>9.2382023811035302E-2</c:v>
                </c:pt>
                <c:pt idx="1873">
                  <c:v>9.1164179958065597E-2</c:v>
                </c:pt>
                <c:pt idx="1874">
                  <c:v>9.0806673578869401E-2</c:v>
                </c:pt>
                <c:pt idx="1875">
                  <c:v>9.0240835461903895E-2</c:v>
                </c:pt>
                <c:pt idx="1876">
                  <c:v>8.9965503835853292E-2</c:v>
                </c:pt>
                <c:pt idx="1877">
                  <c:v>8.9916726645204698E-2</c:v>
                </c:pt>
                <c:pt idx="1878">
                  <c:v>9.0039610046393506E-2</c:v>
                </c:pt>
                <c:pt idx="1879">
                  <c:v>8.9298062799547703E-2</c:v>
                </c:pt>
                <c:pt idx="1880">
                  <c:v>8.9191675838848905E-2</c:v>
                </c:pt>
                <c:pt idx="1881">
                  <c:v>8.9309481183708198E-2</c:v>
                </c:pt>
                <c:pt idx="1882">
                  <c:v>8.9539820323116692E-2</c:v>
                </c:pt>
                <c:pt idx="1883">
                  <c:v>8.9283390427124201E-2</c:v>
                </c:pt>
                <c:pt idx="1884">
                  <c:v>8.93495381240553E-2</c:v>
                </c:pt>
                <c:pt idx="1885">
                  <c:v>8.9743945829264996E-2</c:v>
                </c:pt>
                <c:pt idx="1886">
                  <c:v>9.0142105613902304E-2</c:v>
                </c:pt>
                <c:pt idx="1887">
                  <c:v>8.9980381301972695E-2</c:v>
                </c:pt>
                <c:pt idx="1888">
                  <c:v>8.9774276785485899E-2</c:v>
                </c:pt>
                <c:pt idx="1889">
                  <c:v>9.0179734674690995E-2</c:v>
                </c:pt>
                <c:pt idx="1890">
                  <c:v>9.00561612420826E-2</c:v>
                </c:pt>
                <c:pt idx="1891">
                  <c:v>8.9505837219539794E-2</c:v>
                </c:pt>
                <c:pt idx="1892">
                  <c:v>8.93946666677818E-2</c:v>
                </c:pt>
                <c:pt idx="1893">
                  <c:v>8.9641926212505205E-2</c:v>
                </c:pt>
                <c:pt idx="1894">
                  <c:v>8.9701921644538593E-2</c:v>
                </c:pt>
                <c:pt idx="1895">
                  <c:v>9.0062356653096712E-2</c:v>
                </c:pt>
                <c:pt idx="1896">
                  <c:v>8.9707070146421111E-2</c:v>
                </c:pt>
                <c:pt idx="1897">
                  <c:v>8.9448830363220808E-2</c:v>
                </c:pt>
                <c:pt idx="1898">
                  <c:v>8.9148409504926904E-2</c:v>
                </c:pt>
                <c:pt idx="1899">
                  <c:v>8.8708173889672309E-2</c:v>
                </c:pt>
                <c:pt idx="1900">
                  <c:v>8.8840149635139393E-2</c:v>
                </c:pt>
                <c:pt idx="1901">
                  <c:v>8.8784199489608598E-2</c:v>
                </c:pt>
                <c:pt idx="1902">
                  <c:v>8.8956301168209115E-2</c:v>
                </c:pt>
                <c:pt idx="1903">
                  <c:v>8.9297828011580704E-2</c:v>
                </c:pt>
                <c:pt idx="1904">
                  <c:v>8.9257483885868308E-2</c:v>
                </c:pt>
                <c:pt idx="1905">
                  <c:v>8.8980673599338492E-2</c:v>
                </c:pt>
                <c:pt idx="1906">
                  <c:v>8.8501128097830506E-2</c:v>
                </c:pt>
                <c:pt idx="1907">
                  <c:v>8.8474270985734793E-2</c:v>
                </c:pt>
                <c:pt idx="1908">
                  <c:v>8.8549300397826908E-2</c:v>
                </c:pt>
                <c:pt idx="1909">
                  <c:v>8.8681917926940704E-2</c:v>
                </c:pt>
                <c:pt idx="1910">
                  <c:v>8.9368160474476002E-2</c:v>
                </c:pt>
                <c:pt idx="1911">
                  <c:v>8.9570462523843389E-2</c:v>
                </c:pt>
                <c:pt idx="1912">
                  <c:v>8.8933719261316699E-2</c:v>
                </c:pt>
                <c:pt idx="1913">
                  <c:v>8.8775052748783292E-2</c:v>
                </c:pt>
                <c:pt idx="1914">
                  <c:v>8.8551345794201902E-2</c:v>
                </c:pt>
                <c:pt idx="1915">
                  <c:v>8.8983006156034605E-2</c:v>
                </c:pt>
                <c:pt idx="1916">
                  <c:v>8.9201989430967091E-2</c:v>
                </c:pt>
                <c:pt idx="1917">
                  <c:v>8.92064844100139E-2</c:v>
                </c:pt>
                <c:pt idx="1918">
                  <c:v>8.8949721038207585E-2</c:v>
                </c:pt>
                <c:pt idx="1919">
                  <c:v>8.8296842027653102E-2</c:v>
                </c:pt>
                <c:pt idx="1920">
                  <c:v>8.8643594840432896E-2</c:v>
                </c:pt>
                <c:pt idx="1921">
                  <c:v>8.8613311053417798E-2</c:v>
                </c:pt>
                <c:pt idx="1922">
                  <c:v>8.8722400490125086E-2</c:v>
                </c:pt>
                <c:pt idx="1923">
                  <c:v>8.84936708361065E-2</c:v>
                </c:pt>
                <c:pt idx="1924">
                  <c:v>8.8719381353521407E-2</c:v>
                </c:pt>
                <c:pt idx="1925">
                  <c:v>8.8728528613108898E-2</c:v>
                </c:pt>
                <c:pt idx="1926">
                  <c:v>8.8724607908423611E-2</c:v>
                </c:pt>
                <c:pt idx="1927">
                  <c:v>8.9431281752247002E-2</c:v>
                </c:pt>
                <c:pt idx="1928">
                  <c:v>9.05598604764285E-2</c:v>
                </c:pt>
                <c:pt idx="1929">
                  <c:v>9.03825700927606E-2</c:v>
                </c:pt>
                <c:pt idx="1930">
                  <c:v>8.9700114585777702E-2</c:v>
                </c:pt>
                <c:pt idx="1931">
                  <c:v>9.0078993265383309E-2</c:v>
                </c:pt>
                <c:pt idx="1932">
                  <c:v>9.0731316275914797E-2</c:v>
                </c:pt>
                <c:pt idx="1933">
                  <c:v>9.02660465787192E-2</c:v>
                </c:pt>
                <c:pt idx="1934">
                  <c:v>9.0628291227922E-2</c:v>
                </c:pt>
                <c:pt idx="1935">
                  <c:v>9.11295760147455E-2</c:v>
                </c:pt>
                <c:pt idx="1936">
                  <c:v>9.1471812059054289E-2</c:v>
                </c:pt>
                <c:pt idx="1937">
                  <c:v>9.0733801376830903E-2</c:v>
                </c:pt>
                <c:pt idx="1938">
                  <c:v>9.095892534877921E-2</c:v>
                </c:pt>
                <c:pt idx="1939">
                  <c:v>9.0803945947532896E-2</c:v>
                </c:pt>
                <c:pt idx="1940">
                  <c:v>9.031827912333909E-2</c:v>
                </c:pt>
                <c:pt idx="1941">
                  <c:v>9.0613064157551992E-2</c:v>
                </c:pt>
                <c:pt idx="1942">
                  <c:v>9.1577152287644403E-2</c:v>
                </c:pt>
                <c:pt idx="1943">
                  <c:v>9.1801830596823897E-2</c:v>
                </c:pt>
                <c:pt idx="1944">
                  <c:v>9.1775168853954703E-2</c:v>
                </c:pt>
                <c:pt idx="1945">
                  <c:v>9.2038037313041693E-2</c:v>
                </c:pt>
                <c:pt idx="1946">
                  <c:v>9.2165255326342593E-2</c:v>
                </c:pt>
                <c:pt idx="1947">
                  <c:v>9.2053457485396492E-2</c:v>
                </c:pt>
                <c:pt idx="1948">
                  <c:v>9.4756199424522902E-2</c:v>
                </c:pt>
                <c:pt idx="1949">
                  <c:v>9.6364065606018498E-2</c:v>
                </c:pt>
                <c:pt idx="1950">
                  <c:v>9.4660485875364311E-2</c:v>
                </c:pt>
                <c:pt idx="1951">
                  <c:v>9.4123457405790895E-2</c:v>
                </c:pt>
                <c:pt idx="1952">
                  <c:v>9.4256379478382807E-2</c:v>
                </c:pt>
                <c:pt idx="1953">
                  <c:v>9.3544538800152996E-2</c:v>
                </c:pt>
                <c:pt idx="1954">
                  <c:v>9.3947329899706902E-2</c:v>
                </c:pt>
                <c:pt idx="1955">
                  <c:v>9.5832407862465802E-2</c:v>
                </c:pt>
                <c:pt idx="1956">
                  <c:v>9.5801839793726196E-2</c:v>
                </c:pt>
                <c:pt idx="1957">
                  <c:v>9.5555014241623493E-2</c:v>
                </c:pt>
                <c:pt idx="1958">
                  <c:v>9.597035249319591E-2</c:v>
                </c:pt>
                <c:pt idx="1959">
                  <c:v>9.6114941701704593E-2</c:v>
                </c:pt>
                <c:pt idx="1960">
                  <c:v>9.6689495797219499E-2</c:v>
                </c:pt>
                <c:pt idx="1961">
                  <c:v>9.7550288205525193E-2</c:v>
                </c:pt>
                <c:pt idx="1962">
                  <c:v>9.7309199324910389E-2</c:v>
                </c:pt>
                <c:pt idx="1963">
                  <c:v>9.7057584411849293E-2</c:v>
                </c:pt>
                <c:pt idx="1964">
                  <c:v>9.660925329305399E-2</c:v>
                </c:pt>
                <c:pt idx="1965">
                  <c:v>9.6930090949690101E-2</c:v>
                </c:pt>
                <c:pt idx="1966">
                  <c:v>9.7663062936918607E-2</c:v>
                </c:pt>
                <c:pt idx="1967">
                  <c:v>9.7797534520662505E-2</c:v>
                </c:pt>
                <c:pt idx="1968">
                  <c:v>9.7277848541028694E-2</c:v>
                </c:pt>
                <c:pt idx="1969">
                  <c:v>9.6776683423353299E-2</c:v>
                </c:pt>
                <c:pt idx="1970">
                  <c:v>9.6631762689509099E-2</c:v>
                </c:pt>
                <c:pt idx="1971">
                  <c:v>9.5029489965763089E-2</c:v>
                </c:pt>
                <c:pt idx="1972">
                  <c:v>9.4695195972214402E-2</c:v>
                </c:pt>
                <c:pt idx="1973">
                  <c:v>9.6066740937968187E-2</c:v>
                </c:pt>
                <c:pt idx="1974">
                  <c:v>9.6471368280605194E-2</c:v>
                </c:pt>
                <c:pt idx="1975">
                  <c:v>9.6533011598379501E-2</c:v>
                </c:pt>
                <c:pt idx="1976">
                  <c:v>9.5371934223409602E-2</c:v>
                </c:pt>
                <c:pt idx="1977">
                  <c:v>9.4632840858317704E-2</c:v>
                </c:pt>
                <c:pt idx="1978">
                  <c:v>9.5005791188834093E-2</c:v>
                </c:pt>
                <c:pt idx="1979">
                  <c:v>9.5546540763305696E-2</c:v>
                </c:pt>
                <c:pt idx="1980">
                  <c:v>9.5613103925299592E-2</c:v>
                </c:pt>
                <c:pt idx="1981">
                  <c:v>9.5266334981086498E-2</c:v>
                </c:pt>
                <c:pt idx="1982">
                  <c:v>9.5716287613359596E-2</c:v>
                </c:pt>
                <c:pt idx="1983">
                  <c:v>9.524946797530881E-2</c:v>
                </c:pt>
                <c:pt idx="1984">
                  <c:v>9.5519541165997701E-2</c:v>
                </c:pt>
                <c:pt idx="1985">
                  <c:v>9.3462234409781311E-2</c:v>
                </c:pt>
                <c:pt idx="1986">
                  <c:v>9.2112937677948301E-2</c:v>
                </c:pt>
                <c:pt idx="1987">
                  <c:v>9.0465098270730307E-2</c:v>
                </c:pt>
                <c:pt idx="1988">
                  <c:v>9.0391517257641496E-2</c:v>
                </c:pt>
                <c:pt idx="1989">
                  <c:v>9.1072205022941208E-2</c:v>
                </c:pt>
                <c:pt idx="1990">
                  <c:v>9.1356230421217099E-2</c:v>
                </c:pt>
                <c:pt idx="1991">
                  <c:v>9.1321498057709297E-2</c:v>
                </c:pt>
                <c:pt idx="1992">
                  <c:v>8.9901940102480801E-2</c:v>
                </c:pt>
                <c:pt idx="1993">
                  <c:v>9.0056801160730907E-2</c:v>
                </c:pt>
                <c:pt idx="1994">
                  <c:v>9.0260853824247991E-2</c:v>
                </c:pt>
                <c:pt idx="1995">
                  <c:v>9.0766951921036995E-2</c:v>
                </c:pt>
                <c:pt idx="1996">
                  <c:v>9.0807876539556687E-2</c:v>
                </c:pt>
                <c:pt idx="1997">
                  <c:v>9.0320152242827495E-2</c:v>
                </c:pt>
                <c:pt idx="1998">
                  <c:v>9.0359628502780703E-2</c:v>
                </c:pt>
                <c:pt idx="1999">
                  <c:v>9.0713882529472795E-2</c:v>
                </c:pt>
                <c:pt idx="2000">
                  <c:v>9.0199503056963601E-2</c:v>
                </c:pt>
                <c:pt idx="2001">
                  <c:v>9.0652919611784205E-2</c:v>
                </c:pt>
                <c:pt idx="2002">
                  <c:v>9.0197511985059903E-2</c:v>
                </c:pt>
                <c:pt idx="2003">
                  <c:v>9.0135578707214212E-2</c:v>
                </c:pt>
                <c:pt idx="2004">
                  <c:v>8.9360018764211388E-2</c:v>
                </c:pt>
                <c:pt idx="2005">
                  <c:v>8.8958218237311704E-2</c:v>
                </c:pt>
                <c:pt idx="2006">
                  <c:v>8.9034478100573591E-2</c:v>
                </c:pt>
                <c:pt idx="2007">
                  <c:v>8.9392239614538391E-2</c:v>
                </c:pt>
                <c:pt idx="2008">
                  <c:v>8.9230066991716803E-2</c:v>
                </c:pt>
                <c:pt idx="2009">
                  <c:v>8.8158463783408289E-2</c:v>
                </c:pt>
                <c:pt idx="2010">
                  <c:v>8.7696564626426901E-2</c:v>
                </c:pt>
                <c:pt idx="2011">
                  <c:v>8.787136326657119E-2</c:v>
                </c:pt>
                <c:pt idx="2012">
                  <c:v>8.8709611276257302E-2</c:v>
                </c:pt>
                <c:pt idx="2013">
                  <c:v>8.8538567716222497E-2</c:v>
                </c:pt>
                <c:pt idx="2014">
                  <c:v>8.9740447659488395E-2</c:v>
                </c:pt>
                <c:pt idx="2015">
                  <c:v>8.9491494184491704E-2</c:v>
                </c:pt>
                <c:pt idx="2016">
                  <c:v>8.9054650793857701E-2</c:v>
                </c:pt>
                <c:pt idx="2017">
                  <c:v>8.8598848741649097E-2</c:v>
                </c:pt>
                <c:pt idx="2018">
                  <c:v>8.9236286541825596E-2</c:v>
                </c:pt>
                <c:pt idx="2019">
                  <c:v>8.922786560445671E-2</c:v>
                </c:pt>
                <c:pt idx="2020">
                  <c:v>8.9081621892087903E-2</c:v>
                </c:pt>
                <c:pt idx="2021">
                  <c:v>8.844178605418801E-2</c:v>
                </c:pt>
                <c:pt idx="2022">
                  <c:v>8.8686209761010201E-2</c:v>
                </c:pt>
                <c:pt idx="2023">
                  <c:v>8.8734833351752598E-2</c:v>
                </c:pt>
                <c:pt idx="2024">
                  <c:v>8.8146701204425609E-2</c:v>
                </c:pt>
                <c:pt idx="2025">
                  <c:v>8.8804392155144699E-2</c:v>
                </c:pt>
                <c:pt idx="2026">
                  <c:v>8.8493137769758493E-2</c:v>
                </c:pt>
                <c:pt idx="2027">
                  <c:v>8.65472468069097E-2</c:v>
                </c:pt>
                <c:pt idx="2028">
                  <c:v>8.5087832909568895E-2</c:v>
                </c:pt>
                <c:pt idx="2029">
                  <c:v>8.5089868290917497E-2</c:v>
                </c:pt>
                <c:pt idx="2030">
                  <c:v>8.5202462627773701E-2</c:v>
                </c:pt>
                <c:pt idx="2031">
                  <c:v>8.3516211893222697E-2</c:v>
                </c:pt>
                <c:pt idx="2032">
                  <c:v>8.3964389052064201E-2</c:v>
                </c:pt>
                <c:pt idx="2033">
                  <c:v>8.3896820885662193E-2</c:v>
                </c:pt>
                <c:pt idx="2034">
                  <c:v>8.3682544911695911E-2</c:v>
                </c:pt>
                <c:pt idx="2035">
                  <c:v>8.4471707526501391E-2</c:v>
                </c:pt>
                <c:pt idx="2036">
                  <c:v>8.5135034591113906E-2</c:v>
                </c:pt>
                <c:pt idx="2037">
                  <c:v>8.5229067694306299E-2</c:v>
                </c:pt>
                <c:pt idx="2038">
                  <c:v>8.5927695464693393E-2</c:v>
                </c:pt>
                <c:pt idx="2039">
                  <c:v>8.5977149799239497E-2</c:v>
                </c:pt>
                <c:pt idx="2040">
                  <c:v>8.4985065731106701E-2</c:v>
                </c:pt>
                <c:pt idx="2041">
                  <c:v>8.5114768101547694E-2</c:v>
                </c:pt>
                <c:pt idx="2042">
                  <c:v>8.4854447432808802E-2</c:v>
                </c:pt>
                <c:pt idx="2043">
                  <c:v>8.4568672063475306E-2</c:v>
                </c:pt>
                <c:pt idx="2044">
                  <c:v>8.4673420064430488E-2</c:v>
                </c:pt>
                <c:pt idx="2045">
                  <c:v>8.4827373725821206E-2</c:v>
                </c:pt>
                <c:pt idx="2046">
                  <c:v>8.4970319748430098E-2</c:v>
                </c:pt>
                <c:pt idx="2047">
                  <c:v>8.5265080319100295E-2</c:v>
                </c:pt>
                <c:pt idx="2048">
                  <c:v>8.5564871798608402E-2</c:v>
                </c:pt>
                <c:pt idx="2049">
                  <c:v>8.584243801340341E-2</c:v>
                </c:pt>
                <c:pt idx="2050">
                  <c:v>8.4514618390860996E-2</c:v>
                </c:pt>
                <c:pt idx="2051">
                  <c:v>8.4615660479965008E-2</c:v>
                </c:pt>
                <c:pt idx="2052">
                  <c:v>8.3516711844294295E-2</c:v>
                </c:pt>
                <c:pt idx="2053">
                  <c:v>8.3451908317433696E-2</c:v>
                </c:pt>
                <c:pt idx="2054">
                  <c:v>8.259678866312839E-2</c:v>
                </c:pt>
                <c:pt idx="2055">
                  <c:v>8.2506829749367003E-2</c:v>
                </c:pt>
                <c:pt idx="2056">
                  <c:v>8.2774951159558713E-2</c:v>
                </c:pt>
                <c:pt idx="2057">
                  <c:v>8.3445190504592107E-2</c:v>
                </c:pt>
                <c:pt idx="2058">
                  <c:v>8.3454340797381898E-2</c:v>
                </c:pt>
                <c:pt idx="2059">
                  <c:v>8.3803473933057107E-2</c:v>
                </c:pt>
                <c:pt idx="2060">
                  <c:v>8.4249435637888212E-2</c:v>
                </c:pt>
                <c:pt idx="2061">
                  <c:v>8.4694229083871087E-2</c:v>
                </c:pt>
                <c:pt idx="2062">
                  <c:v>8.4381733252957308E-2</c:v>
                </c:pt>
                <c:pt idx="2063">
                  <c:v>8.4547990880443E-2</c:v>
                </c:pt>
                <c:pt idx="2064">
                  <c:v>8.4960123165019094E-2</c:v>
                </c:pt>
                <c:pt idx="2065">
                  <c:v>8.5074780861510005E-2</c:v>
                </c:pt>
                <c:pt idx="2066">
                  <c:v>8.4955174947837497E-2</c:v>
                </c:pt>
                <c:pt idx="2067">
                  <c:v>8.4807139809219195E-2</c:v>
                </c:pt>
                <c:pt idx="2068">
                  <c:v>8.47390705834285E-2</c:v>
                </c:pt>
                <c:pt idx="2069">
                  <c:v>8.4673895294660101E-2</c:v>
                </c:pt>
                <c:pt idx="2070">
                  <c:v>8.4706277847545988E-2</c:v>
                </c:pt>
                <c:pt idx="2071">
                  <c:v>8.4322716074953202E-2</c:v>
                </c:pt>
                <c:pt idx="2072">
                  <c:v>8.4018648233324209E-2</c:v>
                </c:pt>
                <c:pt idx="2073">
                  <c:v>8.4364690586410204E-2</c:v>
                </c:pt>
                <c:pt idx="2074">
                  <c:v>8.5607403596405604E-2</c:v>
                </c:pt>
                <c:pt idx="2075">
                  <c:v>8.6489266552673208E-2</c:v>
                </c:pt>
                <c:pt idx="2076">
                  <c:v>8.6933536589243909E-2</c:v>
                </c:pt>
                <c:pt idx="2077">
                  <c:v>8.6098259680590289E-2</c:v>
                </c:pt>
                <c:pt idx="2078">
                  <c:v>8.6079535677140301E-2</c:v>
                </c:pt>
                <c:pt idx="2079">
                  <c:v>8.5706790782057604E-2</c:v>
                </c:pt>
                <c:pt idx="2080">
                  <c:v>8.5810593476297006E-2</c:v>
                </c:pt>
                <c:pt idx="2081">
                  <c:v>8.7144122287572096E-2</c:v>
                </c:pt>
                <c:pt idx="2082">
                  <c:v>8.7191666177960397E-2</c:v>
                </c:pt>
                <c:pt idx="2083">
                  <c:v>8.745343449442769E-2</c:v>
                </c:pt>
                <c:pt idx="2084">
                  <c:v>8.7007892039347501E-2</c:v>
                </c:pt>
                <c:pt idx="2085">
                  <c:v>8.8136326836704609E-2</c:v>
                </c:pt>
                <c:pt idx="2086">
                  <c:v>8.8551983514958299E-2</c:v>
                </c:pt>
                <c:pt idx="2087">
                  <c:v>8.7826837309957301E-2</c:v>
                </c:pt>
                <c:pt idx="2088">
                  <c:v>8.7553297835445687E-2</c:v>
                </c:pt>
                <c:pt idx="2089">
                  <c:v>8.734784014992171E-2</c:v>
                </c:pt>
                <c:pt idx="2090">
                  <c:v>8.8918057031598205E-2</c:v>
                </c:pt>
                <c:pt idx="2091">
                  <c:v>8.8909121013339407E-2</c:v>
                </c:pt>
                <c:pt idx="2092">
                  <c:v>8.9205127629224487E-2</c:v>
                </c:pt>
                <c:pt idx="2093">
                  <c:v>9.0112360248868401E-2</c:v>
                </c:pt>
                <c:pt idx="2094">
                  <c:v>9.0424582116686705E-2</c:v>
                </c:pt>
                <c:pt idx="2095">
                  <c:v>8.9296267044143604E-2</c:v>
                </c:pt>
                <c:pt idx="2096">
                  <c:v>8.8927305556455186E-2</c:v>
                </c:pt>
                <c:pt idx="2097">
                  <c:v>8.8236684044043306E-2</c:v>
                </c:pt>
                <c:pt idx="2098">
                  <c:v>8.8394086806856093E-2</c:v>
                </c:pt>
                <c:pt idx="2099">
                  <c:v>8.8236309606390395E-2</c:v>
                </c:pt>
                <c:pt idx="2100">
                  <c:v>8.9358631995739693E-2</c:v>
                </c:pt>
                <c:pt idx="2101">
                  <c:v>8.9069394836263485E-2</c:v>
                </c:pt>
                <c:pt idx="2102">
                  <c:v>8.9910332591550707E-2</c:v>
                </c:pt>
                <c:pt idx="2103">
                  <c:v>9.0001678470597202E-2</c:v>
                </c:pt>
                <c:pt idx="2104">
                  <c:v>8.9505962437330597E-2</c:v>
                </c:pt>
                <c:pt idx="2105">
                  <c:v>9.0342385445688289E-2</c:v>
                </c:pt>
                <c:pt idx="2106">
                  <c:v>9.0582219206128495E-2</c:v>
                </c:pt>
                <c:pt idx="2107">
                  <c:v>9.1845793640681489E-2</c:v>
                </c:pt>
                <c:pt idx="2108">
                  <c:v>9.3212876095541297E-2</c:v>
                </c:pt>
                <c:pt idx="2109">
                  <c:v>9.3572050122557399E-2</c:v>
                </c:pt>
                <c:pt idx="2110">
                  <c:v>9.36782148936708E-2</c:v>
                </c:pt>
                <c:pt idx="2111">
                  <c:v>9.3391863779320308E-2</c:v>
                </c:pt>
                <c:pt idx="2112">
                  <c:v>9.3132163917351393E-2</c:v>
                </c:pt>
                <c:pt idx="2113">
                  <c:v>9.3712266295644206E-2</c:v>
                </c:pt>
                <c:pt idx="2114">
                  <c:v>9.4009129109285203E-2</c:v>
                </c:pt>
                <c:pt idx="2115">
                  <c:v>9.4867923536809701E-2</c:v>
                </c:pt>
                <c:pt idx="2116">
                  <c:v>9.3486312096153004E-2</c:v>
                </c:pt>
                <c:pt idx="2117">
                  <c:v>9.2484192706703008E-2</c:v>
                </c:pt>
                <c:pt idx="2118">
                  <c:v>9.2053629407053403E-2</c:v>
                </c:pt>
                <c:pt idx="2119">
                  <c:v>9.2652803071012702E-2</c:v>
                </c:pt>
                <c:pt idx="2120">
                  <c:v>9.2263175014071594E-2</c:v>
                </c:pt>
                <c:pt idx="2121">
                  <c:v>9.2958485153550999E-2</c:v>
                </c:pt>
                <c:pt idx="2122">
                  <c:v>9.2891034350323198E-2</c:v>
                </c:pt>
                <c:pt idx="2123">
                  <c:v>9.1892576356370603E-2</c:v>
                </c:pt>
                <c:pt idx="2124">
                  <c:v>9.2481468570988795E-2</c:v>
                </c:pt>
                <c:pt idx="2125">
                  <c:v>9.2103750215717109E-2</c:v>
                </c:pt>
                <c:pt idx="2126">
                  <c:v>9.1055168551266497E-2</c:v>
                </c:pt>
                <c:pt idx="2127">
                  <c:v>9.0964927776173501E-2</c:v>
                </c:pt>
                <c:pt idx="2128">
                  <c:v>9.0270099123752598E-2</c:v>
                </c:pt>
                <c:pt idx="2129">
                  <c:v>9.0021561906822298E-2</c:v>
                </c:pt>
                <c:pt idx="2130">
                  <c:v>9.0540121609980706E-2</c:v>
                </c:pt>
                <c:pt idx="2131">
                  <c:v>9.1164484245064112E-2</c:v>
                </c:pt>
                <c:pt idx="2132">
                  <c:v>9.0900951441666086E-2</c:v>
                </c:pt>
                <c:pt idx="2133">
                  <c:v>9.1052133099488994E-2</c:v>
                </c:pt>
                <c:pt idx="2134">
                  <c:v>9.0970777805590097E-2</c:v>
                </c:pt>
                <c:pt idx="2135">
                  <c:v>9.04837059231451E-2</c:v>
                </c:pt>
                <c:pt idx="2136">
                  <c:v>9.0672040363095799E-2</c:v>
                </c:pt>
                <c:pt idx="2137">
                  <c:v>9.1362928325720794E-2</c:v>
                </c:pt>
                <c:pt idx="2138">
                  <c:v>9.1128098306201208E-2</c:v>
                </c:pt>
                <c:pt idx="2139">
                  <c:v>9.1615076496345788E-2</c:v>
                </c:pt>
                <c:pt idx="2140">
                  <c:v>9.11586963045284E-2</c:v>
                </c:pt>
                <c:pt idx="2141">
                  <c:v>9.0279641007512804E-2</c:v>
                </c:pt>
                <c:pt idx="2142">
                  <c:v>9.0121321699682094E-2</c:v>
                </c:pt>
                <c:pt idx="2143">
                  <c:v>8.9759150838244497E-2</c:v>
                </c:pt>
                <c:pt idx="2144">
                  <c:v>8.9816273486067702E-2</c:v>
                </c:pt>
                <c:pt idx="2145">
                  <c:v>8.9868664430667392E-2</c:v>
                </c:pt>
                <c:pt idx="2146">
                  <c:v>9.01080964822807E-2</c:v>
                </c:pt>
                <c:pt idx="2147">
                  <c:v>9.0796905225128802E-2</c:v>
                </c:pt>
                <c:pt idx="2148">
                  <c:v>9.0924532955515586E-2</c:v>
                </c:pt>
                <c:pt idx="2149">
                  <c:v>9.1340680707673705E-2</c:v>
                </c:pt>
                <c:pt idx="2150">
                  <c:v>9.0932155419538793E-2</c:v>
                </c:pt>
                <c:pt idx="2151">
                  <c:v>9.0802971013782499E-2</c:v>
                </c:pt>
                <c:pt idx="2152">
                  <c:v>9.0792581529701794E-2</c:v>
                </c:pt>
                <c:pt idx="2153">
                  <c:v>9.2369843447448211E-2</c:v>
                </c:pt>
                <c:pt idx="2154">
                  <c:v>9.4015689890471293E-2</c:v>
                </c:pt>
                <c:pt idx="2155">
                  <c:v>9.3102850341839002E-2</c:v>
                </c:pt>
                <c:pt idx="2156">
                  <c:v>9.3539206058601998E-2</c:v>
                </c:pt>
                <c:pt idx="2157">
                  <c:v>9.3523863877899405E-2</c:v>
                </c:pt>
                <c:pt idx="2158">
                  <c:v>9.3942009895462697E-2</c:v>
                </c:pt>
                <c:pt idx="2159">
                  <c:v>9.3850264816251097E-2</c:v>
                </c:pt>
                <c:pt idx="2160">
                  <c:v>9.3539668129979797E-2</c:v>
                </c:pt>
                <c:pt idx="2161">
                  <c:v>9.2915973720006997E-2</c:v>
                </c:pt>
                <c:pt idx="2162">
                  <c:v>9.30557230594347E-2</c:v>
                </c:pt>
                <c:pt idx="2163">
                  <c:v>9.2624728887354804E-2</c:v>
                </c:pt>
                <c:pt idx="2164">
                  <c:v>9.2458247687376996E-2</c:v>
                </c:pt>
                <c:pt idx="2165">
                  <c:v>9.2354382970630089E-2</c:v>
                </c:pt>
                <c:pt idx="2166">
                  <c:v>9.2986215710620504E-2</c:v>
                </c:pt>
                <c:pt idx="2167">
                  <c:v>9.3776878681366693E-2</c:v>
                </c:pt>
                <c:pt idx="2168">
                  <c:v>9.3382874963212001E-2</c:v>
                </c:pt>
                <c:pt idx="2169">
                  <c:v>9.3682560435800699E-2</c:v>
                </c:pt>
                <c:pt idx="2170">
                  <c:v>9.5682106155791105E-2</c:v>
                </c:pt>
                <c:pt idx="2171">
                  <c:v>9.5747399224908408E-2</c:v>
                </c:pt>
                <c:pt idx="2172">
                  <c:v>9.5626655923478202E-2</c:v>
                </c:pt>
                <c:pt idx="2173">
                  <c:v>9.4984447442823097E-2</c:v>
                </c:pt>
                <c:pt idx="2174">
                  <c:v>9.590453446671629E-2</c:v>
                </c:pt>
                <c:pt idx="2175">
                  <c:v>9.5666891312377697E-2</c:v>
                </c:pt>
                <c:pt idx="2176">
                  <c:v>9.5429788787859807E-2</c:v>
                </c:pt>
                <c:pt idx="2177">
                  <c:v>9.4757152100545208E-2</c:v>
                </c:pt>
                <c:pt idx="2178">
                  <c:v>9.5534144527178594E-2</c:v>
                </c:pt>
                <c:pt idx="2179">
                  <c:v>9.6224240082703305E-2</c:v>
                </c:pt>
                <c:pt idx="2180">
                  <c:v>9.5701311155054702E-2</c:v>
                </c:pt>
                <c:pt idx="2181">
                  <c:v>9.4795640359563699E-2</c:v>
                </c:pt>
                <c:pt idx="2182">
                  <c:v>9.4645988504437409E-2</c:v>
                </c:pt>
                <c:pt idx="2183">
                  <c:v>9.4600271367229413E-2</c:v>
                </c:pt>
                <c:pt idx="2184">
                  <c:v>9.4615408873809509E-2</c:v>
                </c:pt>
                <c:pt idx="2185">
                  <c:v>9.5159078931110308E-2</c:v>
                </c:pt>
                <c:pt idx="2186">
                  <c:v>9.4471968952435703E-2</c:v>
                </c:pt>
                <c:pt idx="2187">
                  <c:v>9.3611384446723789E-2</c:v>
                </c:pt>
                <c:pt idx="2188">
                  <c:v>9.3794961691015699E-2</c:v>
                </c:pt>
                <c:pt idx="2189">
                  <c:v>9.4150210050663888E-2</c:v>
                </c:pt>
                <c:pt idx="2190">
                  <c:v>9.4572840180217208E-2</c:v>
                </c:pt>
                <c:pt idx="2191">
                  <c:v>9.4618671330069098E-2</c:v>
                </c:pt>
                <c:pt idx="2192">
                  <c:v>9.5641329317570203E-2</c:v>
                </c:pt>
                <c:pt idx="2193">
                  <c:v>9.5866657534866395E-2</c:v>
                </c:pt>
                <c:pt idx="2194">
                  <c:v>9.6358674071037403E-2</c:v>
                </c:pt>
                <c:pt idx="2195">
                  <c:v>9.5343677862595108E-2</c:v>
                </c:pt>
                <c:pt idx="2196">
                  <c:v>9.6051380035581502E-2</c:v>
                </c:pt>
                <c:pt idx="2197">
                  <c:v>9.61012710004263E-2</c:v>
                </c:pt>
                <c:pt idx="2198">
                  <c:v>9.58658769884463E-2</c:v>
                </c:pt>
                <c:pt idx="2199">
                  <c:v>9.5626862054334211E-2</c:v>
                </c:pt>
                <c:pt idx="2200">
                  <c:v>9.5159992806456414E-2</c:v>
                </c:pt>
                <c:pt idx="2201">
                  <c:v>9.4686440802857208E-2</c:v>
                </c:pt>
                <c:pt idx="2202">
                  <c:v>9.5075916818762096E-2</c:v>
                </c:pt>
                <c:pt idx="2203">
                  <c:v>9.523957071945971E-2</c:v>
                </c:pt>
                <c:pt idx="2204">
                  <c:v>9.4854804288369898E-2</c:v>
                </c:pt>
                <c:pt idx="2205">
                  <c:v>9.4815300682309298E-2</c:v>
                </c:pt>
                <c:pt idx="2206">
                  <c:v>9.6832330524968299E-2</c:v>
                </c:pt>
                <c:pt idx="2207">
                  <c:v>9.7003110618325797E-2</c:v>
                </c:pt>
                <c:pt idx="2208">
                  <c:v>9.6227240262150598E-2</c:v>
                </c:pt>
                <c:pt idx="2209">
                  <c:v>9.5409542236935804E-2</c:v>
                </c:pt>
                <c:pt idx="2210">
                  <c:v>9.5792767363252998E-2</c:v>
                </c:pt>
                <c:pt idx="2211">
                  <c:v>9.6756917183615399E-2</c:v>
                </c:pt>
                <c:pt idx="2212">
                  <c:v>9.6270688320837405E-2</c:v>
                </c:pt>
                <c:pt idx="2213">
                  <c:v>9.5519599244707709E-2</c:v>
                </c:pt>
                <c:pt idx="2214">
                  <c:v>9.5047623148206403E-2</c:v>
                </c:pt>
                <c:pt idx="2215">
                  <c:v>9.4910139615476397E-2</c:v>
                </c:pt>
                <c:pt idx="2216">
                  <c:v>9.4280797018833906E-2</c:v>
                </c:pt>
                <c:pt idx="2217">
                  <c:v>9.5176136870684602E-2</c:v>
                </c:pt>
                <c:pt idx="2218">
                  <c:v>9.542833146455211E-2</c:v>
                </c:pt>
                <c:pt idx="2219">
                  <c:v>9.5573358452422999E-2</c:v>
                </c:pt>
                <c:pt idx="2220">
                  <c:v>9.5893612257160102E-2</c:v>
                </c:pt>
                <c:pt idx="2221">
                  <c:v>9.52061211895468E-2</c:v>
                </c:pt>
                <c:pt idx="2222">
                  <c:v>9.5241004549442496E-2</c:v>
                </c:pt>
                <c:pt idx="2223">
                  <c:v>9.4580467191605899E-2</c:v>
                </c:pt>
                <c:pt idx="2224">
                  <c:v>9.4601935021682598E-2</c:v>
                </c:pt>
                <c:pt idx="2225">
                  <c:v>9.4848761376117099E-2</c:v>
                </c:pt>
                <c:pt idx="2226">
                  <c:v>9.4148649128697706E-2</c:v>
                </c:pt>
                <c:pt idx="2227">
                  <c:v>9.3088254244755586E-2</c:v>
                </c:pt>
                <c:pt idx="2228">
                  <c:v>9.30459000094917E-2</c:v>
                </c:pt>
                <c:pt idx="2229">
                  <c:v>9.31148387938949E-2</c:v>
                </c:pt>
                <c:pt idx="2230">
                  <c:v>9.4000447132283393E-2</c:v>
                </c:pt>
                <c:pt idx="2231">
                  <c:v>9.4111716358128594E-2</c:v>
                </c:pt>
                <c:pt idx="2232">
                  <c:v>9.2788372134253408E-2</c:v>
                </c:pt>
                <c:pt idx="2233">
                  <c:v>9.3226551329834206E-2</c:v>
                </c:pt>
                <c:pt idx="2234">
                  <c:v>9.3174542460573898E-2</c:v>
                </c:pt>
                <c:pt idx="2235">
                  <c:v>9.336606695516951E-2</c:v>
                </c:pt>
                <c:pt idx="2236">
                  <c:v>9.388858831731961E-2</c:v>
                </c:pt>
                <c:pt idx="2237">
                  <c:v>9.4754150377498902E-2</c:v>
                </c:pt>
                <c:pt idx="2238">
                  <c:v>9.4513842053154107E-2</c:v>
                </c:pt>
                <c:pt idx="2239">
                  <c:v>9.5856867641907512E-2</c:v>
                </c:pt>
                <c:pt idx="2240">
                  <c:v>9.5964462797161407E-2</c:v>
                </c:pt>
                <c:pt idx="2241">
                  <c:v>9.5249197126771101E-2</c:v>
                </c:pt>
                <c:pt idx="2242">
                  <c:v>9.5949324388913196E-2</c:v>
                </c:pt>
                <c:pt idx="2243">
                  <c:v>9.6568598032649E-2</c:v>
                </c:pt>
                <c:pt idx="2244">
                  <c:v>9.6538767028408509E-2</c:v>
                </c:pt>
                <c:pt idx="2245">
                  <c:v>9.5636974983374701E-2</c:v>
                </c:pt>
                <c:pt idx="2246">
                  <c:v>9.5104389999063302E-2</c:v>
                </c:pt>
                <c:pt idx="2247">
                  <c:v>9.4403789342320202E-2</c:v>
                </c:pt>
                <c:pt idx="2248">
                  <c:v>9.4452150548261005E-2</c:v>
                </c:pt>
                <c:pt idx="2249">
                  <c:v>9.4564892369006004E-2</c:v>
                </c:pt>
                <c:pt idx="2250">
                  <c:v>9.4565072190612498E-2</c:v>
                </c:pt>
                <c:pt idx="2251">
                  <c:v>9.3978095824247598E-2</c:v>
                </c:pt>
                <c:pt idx="2252">
                  <c:v>9.3356189252705502E-2</c:v>
                </c:pt>
                <c:pt idx="2253">
                  <c:v>9.3388845183135588E-2</c:v>
                </c:pt>
                <c:pt idx="2254">
                  <c:v>9.3731255371021713E-2</c:v>
                </c:pt>
                <c:pt idx="2255">
                  <c:v>9.2784410567687201E-2</c:v>
                </c:pt>
                <c:pt idx="2256">
                  <c:v>9.1967404317220586E-2</c:v>
                </c:pt>
                <c:pt idx="2257">
                  <c:v>9.2139743896591908E-2</c:v>
                </c:pt>
                <c:pt idx="2258">
                  <c:v>9.2566142544436403E-2</c:v>
                </c:pt>
                <c:pt idx="2259">
                  <c:v>9.2298024049034894E-2</c:v>
                </c:pt>
                <c:pt idx="2260">
                  <c:v>9.1807213318011199E-2</c:v>
                </c:pt>
                <c:pt idx="2261">
                  <c:v>9.2317161331157194E-2</c:v>
                </c:pt>
                <c:pt idx="2262">
                  <c:v>9.2498903439077906E-2</c:v>
                </c:pt>
                <c:pt idx="2263">
                  <c:v>9.2490498620087305E-2</c:v>
                </c:pt>
                <c:pt idx="2264">
                  <c:v>9.2436242961526596E-2</c:v>
                </c:pt>
                <c:pt idx="2265">
                  <c:v>9.2702050082952792E-2</c:v>
                </c:pt>
                <c:pt idx="2266">
                  <c:v>9.3586382819852695E-2</c:v>
                </c:pt>
                <c:pt idx="2267">
                  <c:v>9.3794116749702991E-2</c:v>
                </c:pt>
                <c:pt idx="2268">
                  <c:v>9.3396754668970197E-2</c:v>
                </c:pt>
                <c:pt idx="2269">
                  <c:v>9.3169887697185705E-2</c:v>
                </c:pt>
                <c:pt idx="2270">
                  <c:v>9.2531087813224902E-2</c:v>
                </c:pt>
                <c:pt idx="2271">
                  <c:v>9.1963379158737008E-2</c:v>
                </c:pt>
                <c:pt idx="2272">
                  <c:v>9.2629670500251907E-2</c:v>
                </c:pt>
                <c:pt idx="2273">
                  <c:v>9.2472727762368298E-2</c:v>
                </c:pt>
                <c:pt idx="2274">
                  <c:v>9.2230652266411098E-2</c:v>
                </c:pt>
                <c:pt idx="2275">
                  <c:v>9.0714168877070692E-2</c:v>
                </c:pt>
                <c:pt idx="2276">
                  <c:v>9.091930706312279E-2</c:v>
                </c:pt>
                <c:pt idx="2277">
                  <c:v>9.1361836191571497E-2</c:v>
                </c:pt>
                <c:pt idx="2278">
                  <c:v>9.0895178177794009E-2</c:v>
                </c:pt>
                <c:pt idx="2279">
                  <c:v>9.1366224049014691E-2</c:v>
                </c:pt>
                <c:pt idx="2280">
                  <c:v>9.1113316741519887E-2</c:v>
                </c:pt>
                <c:pt idx="2281">
                  <c:v>9.1179294739860806E-2</c:v>
                </c:pt>
                <c:pt idx="2282">
                  <c:v>9.26931519031826E-2</c:v>
                </c:pt>
                <c:pt idx="2283">
                  <c:v>9.3013563753928705E-2</c:v>
                </c:pt>
                <c:pt idx="2284">
                  <c:v>9.4117385648176205E-2</c:v>
                </c:pt>
                <c:pt idx="2285">
                  <c:v>9.4133075767391397E-2</c:v>
                </c:pt>
                <c:pt idx="2286">
                  <c:v>9.3384453214605104E-2</c:v>
                </c:pt>
                <c:pt idx="2287">
                  <c:v>9.3315305928884498E-2</c:v>
                </c:pt>
                <c:pt idx="2288">
                  <c:v>9.3619665446624298E-2</c:v>
                </c:pt>
                <c:pt idx="2289">
                  <c:v>9.3109515806631599E-2</c:v>
                </c:pt>
                <c:pt idx="2290">
                  <c:v>9.3236429709111501E-2</c:v>
                </c:pt>
                <c:pt idx="2291">
                  <c:v>9.2142350155142494E-2</c:v>
                </c:pt>
                <c:pt idx="2292">
                  <c:v>9.2129260516611605E-2</c:v>
                </c:pt>
                <c:pt idx="2293">
                  <c:v>9.1479196898402504E-2</c:v>
                </c:pt>
                <c:pt idx="2294">
                  <c:v>9.1289838707713913E-2</c:v>
                </c:pt>
                <c:pt idx="2295">
                  <c:v>9.2063777129327604E-2</c:v>
                </c:pt>
                <c:pt idx="2296">
                  <c:v>9.2497236523385401E-2</c:v>
                </c:pt>
                <c:pt idx="2297">
                  <c:v>9.2158188232808497E-2</c:v>
                </c:pt>
                <c:pt idx="2298">
                  <c:v>9.1453827649477293E-2</c:v>
                </c:pt>
                <c:pt idx="2299">
                  <c:v>9.1641096066243002E-2</c:v>
                </c:pt>
                <c:pt idx="2300">
                  <c:v>9.1387169692622297E-2</c:v>
                </c:pt>
                <c:pt idx="2301">
                  <c:v>9.1497043206840309E-2</c:v>
                </c:pt>
                <c:pt idx="2302">
                  <c:v>9.1428496334792705E-2</c:v>
                </c:pt>
                <c:pt idx="2303">
                  <c:v>9.1499402629491799E-2</c:v>
                </c:pt>
                <c:pt idx="2304">
                  <c:v>9.1711332488264699E-2</c:v>
                </c:pt>
                <c:pt idx="2305">
                  <c:v>9.2444919630444197E-2</c:v>
                </c:pt>
                <c:pt idx="2306">
                  <c:v>9.1677642768443895E-2</c:v>
                </c:pt>
                <c:pt idx="2307">
                  <c:v>9.19231630230469E-2</c:v>
                </c:pt>
                <c:pt idx="2308">
                  <c:v>9.2913113461104507E-2</c:v>
                </c:pt>
                <c:pt idx="2309">
                  <c:v>9.2568333304208994E-2</c:v>
                </c:pt>
                <c:pt idx="2310">
                  <c:v>9.2574951052058999E-2</c:v>
                </c:pt>
                <c:pt idx="2311">
                  <c:v>9.2665273775814197E-2</c:v>
                </c:pt>
                <c:pt idx="2312">
                  <c:v>9.2372307158429201E-2</c:v>
                </c:pt>
                <c:pt idx="2313">
                  <c:v>9.2732693621143614E-2</c:v>
                </c:pt>
                <c:pt idx="2314">
                  <c:v>9.2414379701082711E-2</c:v>
                </c:pt>
                <c:pt idx="2315">
                  <c:v>9.2255067573832394E-2</c:v>
                </c:pt>
                <c:pt idx="2316">
                  <c:v>9.1306257433045601E-2</c:v>
                </c:pt>
                <c:pt idx="2317">
                  <c:v>9.01985428271245E-2</c:v>
                </c:pt>
                <c:pt idx="2318">
                  <c:v>9.0394982028040097E-2</c:v>
                </c:pt>
                <c:pt idx="2319">
                  <c:v>9.0550509530709103E-2</c:v>
                </c:pt>
                <c:pt idx="2320">
                  <c:v>9.06375073378963E-2</c:v>
                </c:pt>
                <c:pt idx="2321">
                  <c:v>9.0267321871391901E-2</c:v>
                </c:pt>
                <c:pt idx="2322">
                  <c:v>9.0479407950759094E-2</c:v>
                </c:pt>
                <c:pt idx="2323">
                  <c:v>9.0200064706057001E-2</c:v>
                </c:pt>
                <c:pt idx="2324">
                  <c:v>8.9836611302114899E-2</c:v>
                </c:pt>
                <c:pt idx="2325">
                  <c:v>9.0227898450425295E-2</c:v>
                </c:pt>
                <c:pt idx="2326">
                  <c:v>9.0303146147581795E-2</c:v>
                </c:pt>
                <c:pt idx="2327">
                  <c:v>9.0224777105737106E-2</c:v>
                </c:pt>
                <c:pt idx="2328">
                  <c:v>9.0779233420477889E-2</c:v>
                </c:pt>
                <c:pt idx="2329">
                  <c:v>9.0226257642155208E-2</c:v>
                </c:pt>
                <c:pt idx="2330">
                  <c:v>8.990649557509281E-2</c:v>
                </c:pt>
                <c:pt idx="2331">
                  <c:v>8.9919439460838704E-2</c:v>
                </c:pt>
                <c:pt idx="2332">
                  <c:v>8.9919546952468607E-2</c:v>
                </c:pt>
                <c:pt idx="2333">
                  <c:v>9.086094720081031E-2</c:v>
                </c:pt>
                <c:pt idx="2334">
                  <c:v>9.1237353542872698E-2</c:v>
                </c:pt>
                <c:pt idx="2335">
                  <c:v>9.1502080554527798E-2</c:v>
                </c:pt>
                <c:pt idx="2336">
                  <c:v>9.11546003304569E-2</c:v>
                </c:pt>
                <c:pt idx="2337">
                  <c:v>9.09417595322458E-2</c:v>
                </c:pt>
                <c:pt idx="2338">
                  <c:v>9.1138409526602515E-2</c:v>
                </c:pt>
                <c:pt idx="2339">
                  <c:v>9.1132464754716397E-2</c:v>
                </c:pt>
                <c:pt idx="2340">
                  <c:v>9.1809914774271098E-2</c:v>
                </c:pt>
                <c:pt idx="2341">
                  <c:v>9.1149695253795113E-2</c:v>
                </c:pt>
                <c:pt idx="2342">
                  <c:v>9.136042058731221E-2</c:v>
                </c:pt>
                <c:pt idx="2343">
                  <c:v>9.1533932048541211E-2</c:v>
                </c:pt>
                <c:pt idx="2344">
                  <c:v>9.1526998753500802E-2</c:v>
                </c:pt>
                <c:pt idx="2345">
                  <c:v>9.1232836821651397E-2</c:v>
                </c:pt>
                <c:pt idx="2346">
                  <c:v>9.0301457953380806E-2</c:v>
                </c:pt>
                <c:pt idx="2347">
                  <c:v>9.0978875535877107E-2</c:v>
                </c:pt>
                <c:pt idx="2348">
                  <c:v>9.076066073529819E-2</c:v>
                </c:pt>
                <c:pt idx="2349">
                  <c:v>8.9979054980280887E-2</c:v>
                </c:pt>
                <c:pt idx="2350">
                  <c:v>9.0545068936399603E-2</c:v>
                </c:pt>
                <c:pt idx="2351">
                  <c:v>9.1253583480312594E-2</c:v>
                </c:pt>
                <c:pt idx="2352">
                  <c:v>9.1032605332595593E-2</c:v>
                </c:pt>
                <c:pt idx="2353">
                  <c:v>9.0900350472764901E-2</c:v>
                </c:pt>
                <c:pt idx="2354">
                  <c:v>9.0147455978172489E-2</c:v>
                </c:pt>
                <c:pt idx="2355">
                  <c:v>9.0256159496633792E-2</c:v>
                </c:pt>
                <c:pt idx="2356">
                  <c:v>8.9977062615146791E-2</c:v>
                </c:pt>
                <c:pt idx="2357">
                  <c:v>9.0567466816164788E-2</c:v>
                </c:pt>
                <c:pt idx="2358">
                  <c:v>9.0868911178146397E-2</c:v>
                </c:pt>
                <c:pt idx="2359">
                  <c:v>9.1349632859314689E-2</c:v>
                </c:pt>
                <c:pt idx="2360">
                  <c:v>9.1363604504132001E-2</c:v>
                </c:pt>
                <c:pt idx="2361">
                  <c:v>9.1133752859876793E-2</c:v>
                </c:pt>
                <c:pt idx="2362">
                  <c:v>9.0678001152559404E-2</c:v>
                </c:pt>
                <c:pt idx="2363">
                  <c:v>9.1423399812220793E-2</c:v>
                </c:pt>
                <c:pt idx="2364">
                  <c:v>9.172190714110201E-2</c:v>
                </c:pt>
                <c:pt idx="2365">
                  <c:v>9.2002223788751392E-2</c:v>
                </c:pt>
                <c:pt idx="2366">
                  <c:v>9.2296378273337393E-2</c:v>
                </c:pt>
                <c:pt idx="2367">
                  <c:v>9.1775788744617198E-2</c:v>
                </c:pt>
                <c:pt idx="2368">
                  <c:v>9.0827628693664689E-2</c:v>
                </c:pt>
                <c:pt idx="2369">
                  <c:v>9.1285692913918193E-2</c:v>
                </c:pt>
                <c:pt idx="2370">
                  <c:v>9.162126624160899E-2</c:v>
                </c:pt>
                <c:pt idx="2371">
                  <c:v>9.1440539762018297E-2</c:v>
                </c:pt>
                <c:pt idx="2372">
                  <c:v>9.14413964987498E-2</c:v>
                </c:pt>
                <c:pt idx="2373">
                  <c:v>9.0751252363383189E-2</c:v>
                </c:pt>
                <c:pt idx="2374">
                  <c:v>8.9943483964171497E-2</c:v>
                </c:pt>
                <c:pt idx="2375">
                  <c:v>8.9081906306167802E-2</c:v>
                </c:pt>
                <c:pt idx="2376">
                  <c:v>9.007911709730379E-2</c:v>
                </c:pt>
                <c:pt idx="2377">
                  <c:v>9.0822085376676701E-2</c:v>
                </c:pt>
                <c:pt idx="2378">
                  <c:v>9.0732719952699201E-2</c:v>
                </c:pt>
                <c:pt idx="2379">
                  <c:v>9.032185702793831E-2</c:v>
                </c:pt>
                <c:pt idx="2380">
                  <c:v>8.9782137303597492E-2</c:v>
                </c:pt>
                <c:pt idx="2381">
                  <c:v>8.9062793990299399E-2</c:v>
                </c:pt>
                <c:pt idx="2382">
                  <c:v>8.9352697654466795E-2</c:v>
                </c:pt>
                <c:pt idx="2383">
                  <c:v>8.9685946421626001E-2</c:v>
                </c:pt>
                <c:pt idx="2384">
                  <c:v>8.8973946168081297E-2</c:v>
                </c:pt>
                <c:pt idx="2385">
                  <c:v>8.854270383829381E-2</c:v>
                </c:pt>
                <c:pt idx="2386">
                  <c:v>8.9178793401636605E-2</c:v>
                </c:pt>
                <c:pt idx="2387">
                  <c:v>8.8676415504853695E-2</c:v>
                </c:pt>
                <c:pt idx="2388">
                  <c:v>8.8667886014624303E-2</c:v>
                </c:pt>
                <c:pt idx="2389">
                  <c:v>8.9022755863301301E-2</c:v>
                </c:pt>
                <c:pt idx="2390">
                  <c:v>8.8141604832189205E-2</c:v>
                </c:pt>
                <c:pt idx="2391">
                  <c:v>8.8907406279169099E-2</c:v>
                </c:pt>
                <c:pt idx="2392">
                  <c:v>8.8469760103916689E-2</c:v>
                </c:pt>
                <c:pt idx="2393">
                  <c:v>8.8441886955116511E-2</c:v>
                </c:pt>
                <c:pt idx="2394">
                  <c:v>8.8346750612115693E-2</c:v>
                </c:pt>
                <c:pt idx="2395">
                  <c:v>8.7627872336439691E-2</c:v>
                </c:pt>
                <c:pt idx="2396">
                  <c:v>8.7910516553828907E-2</c:v>
                </c:pt>
                <c:pt idx="2397">
                  <c:v>8.7828128396982702E-2</c:v>
                </c:pt>
                <c:pt idx="2398">
                  <c:v>8.8353711733153303E-2</c:v>
                </c:pt>
                <c:pt idx="2399">
                  <c:v>8.8722377087312496E-2</c:v>
                </c:pt>
                <c:pt idx="2400">
                  <c:v>8.9578959566507799E-2</c:v>
                </c:pt>
                <c:pt idx="2401">
                  <c:v>9.1178444685882792E-2</c:v>
                </c:pt>
                <c:pt idx="2402">
                  <c:v>9.08474296918379E-2</c:v>
                </c:pt>
                <c:pt idx="2403">
                  <c:v>9.0848809009379097E-2</c:v>
                </c:pt>
                <c:pt idx="2404">
                  <c:v>9.1161518795547708E-2</c:v>
                </c:pt>
                <c:pt idx="2405">
                  <c:v>9.1415253915770003E-2</c:v>
                </c:pt>
                <c:pt idx="2406">
                  <c:v>9.1247253566184891E-2</c:v>
                </c:pt>
                <c:pt idx="2407">
                  <c:v>9.1896310353414792E-2</c:v>
                </c:pt>
                <c:pt idx="2408">
                  <c:v>9.1509106360302309E-2</c:v>
                </c:pt>
                <c:pt idx="2409">
                  <c:v>9.1525992430687403E-2</c:v>
                </c:pt>
                <c:pt idx="2410">
                  <c:v>9.1711884487714793E-2</c:v>
                </c:pt>
                <c:pt idx="2411">
                  <c:v>9.1707328152151796E-2</c:v>
                </c:pt>
                <c:pt idx="2412">
                  <c:v>9.2644144260773803E-2</c:v>
                </c:pt>
                <c:pt idx="2413">
                  <c:v>9.2140696687177906E-2</c:v>
                </c:pt>
                <c:pt idx="2414">
                  <c:v>9.2665394911223997E-2</c:v>
                </c:pt>
                <c:pt idx="2415">
                  <c:v>9.2285406480021009E-2</c:v>
                </c:pt>
                <c:pt idx="2416">
                  <c:v>9.1954099089341601E-2</c:v>
                </c:pt>
                <c:pt idx="2417">
                  <c:v>9.2495920835213796E-2</c:v>
                </c:pt>
                <c:pt idx="2418">
                  <c:v>9.2132847007966895E-2</c:v>
                </c:pt>
                <c:pt idx="2419">
                  <c:v>9.0937885746404601E-2</c:v>
                </c:pt>
                <c:pt idx="2420">
                  <c:v>9.1000797057864999E-2</c:v>
                </c:pt>
                <c:pt idx="2421">
                  <c:v>9.1084973569195912E-2</c:v>
                </c:pt>
                <c:pt idx="2422">
                  <c:v>9.0895276417697998E-2</c:v>
                </c:pt>
                <c:pt idx="2423">
                  <c:v>9.0466554505937199E-2</c:v>
                </c:pt>
                <c:pt idx="2424">
                  <c:v>9.0328035670511009E-2</c:v>
                </c:pt>
                <c:pt idx="2425">
                  <c:v>9.0353423126521296E-2</c:v>
                </c:pt>
                <c:pt idx="2426">
                  <c:v>9.0715298369761208E-2</c:v>
                </c:pt>
                <c:pt idx="2427">
                  <c:v>9.0146146023621712E-2</c:v>
                </c:pt>
                <c:pt idx="2428">
                  <c:v>8.99507044421642E-2</c:v>
                </c:pt>
                <c:pt idx="2429">
                  <c:v>8.9358681372275109E-2</c:v>
                </c:pt>
                <c:pt idx="2430">
                  <c:v>8.9704907511171009E-2</c:v>
                </c:pt>
                <c:pt idx="2431">
                  <c:v>8.9882067434814694E-2</c:v>
                </c:pt>
                <c:pt idx="2432">
                  <c:v>8.9772776642096194E-2</c:v>
                </c:pt>
                <c:pt idx="2433">
                  <c:v>8.977164646937201E-2</c:v>
                </c:pt>
                <c:pt idx="2434">
                  <c:v>8.9941189069377994E-2</c:v>
                </c:pt>
                <c:pt idx="2435">
                  <c:v>8.9062148744446692E-2</c:v>
                </c:pt>
                <c:pt idx="2436">
                  <c:v>8.9508786627996398E-2</c:v>
                </c:pt>
                <c:pt idx="2437">
                  <c:v>9.029266962460801E-2</c:v>
                </c:pt>
                <c:pt idx="2438">
                  <c:v>9.066325552288429E-2</c:v>
                </c:pt>
                <c:pt idx="2439">
                  <c:v>9.0217887517548903E-2</c:v>
                </c:pt>
                <c:pt idx="2440">
                  <c:v>9.0141981922561787E-2</c:v>
                </c:pt>
                <c:pt idx="2441">
                  <c:v>9.0686682246009093E-2</c:v>
                </c:pt>
                <c:pt idx="2442">
                  <c:v>9.0699752277779294E-2</c:v>
                </c:pt>
                <c:pt idx="2443">
                  <c:v>9.0698242888977099E-2</c:v>
                </c:pt>
                <c:pt idx="2444">
                  <c:v>9.1518712634077293E-2</c:v>
                </c:pt>
                <c:pt idx="2445">
                  <c:v>9.10334261841447E-2</c:v>
                </c:pt>
                <c:pt idx="2446">
                  <c:v>9.0967085604351808E-2</c:v>
                </c:pt>
                <c:pt idx="2447">
                  <c:v>9.1212233319194702E-2</c:v>
                </c:pt>
                <c:pt idx="2448">
                  <c:v>9.1442761034543504E-2</c:v>
                </c:pt>
                <c:pt idx="2449">
                  <c:v>9.0834507582351801E-2</c:v>
                </c:pt>
                <c:pt idx="2450">
                  <c:v>9.0496303110470008E-2</c:v>
                </c:pt>
                <c:pt idx="2451">
                  <c:v>8.9907892054735802E-2</c:v>
                </c:pt>
                <c:pt idx="2452">
                  <c:v>9.0197557838473497E-2</c:v>
                </c:pt>
                <c:pt idx="2453">
                  <c:v>9.0815868252894394E-2</c:v>
                </c:pt>
                <c:pt idx="2454">
                  <c:v>9.0354063520507497E-2</c:v>
                </c:pt>
                <c:pt idx="2455">
                  <c:v>9.0260759322853393E-2</c:v>
                </c:pt>
                <c:pt idx="2456">
                  <c:v>9.0423286848018508E-2</c:v>
                </c:pt>
                <c:pt idx="2457">
                  <c:v>9.0223479282593499E-2</c:v>
                </c:pt>
                <c:pt idx="2458">
                  <c:v>9.0317277087501702E-2</c:v>
                </c:pt>
                <c:pt idx="2459">
                  <c:v>9.0798754055626693E-2</c:v>
                </c:pt>
                <c:pt idx="2460">
                  <c:v>9.0385292458775399E-2</c:v>
                </c:pt>
                <c:pt idx="2461">
                  <c:v>9.0426978239919895E-2</c:v>
                </c:pt>
                <c:pt idx="2462">
                  <c:v>9.0768482097239311E-2</c:v>
                </c:pt>
                <c:pt idx="2463">
                  <c:v>9.0136796938201702E-2</c:v>
                </c:pt>
                <c:pt idx="2464">
                  <c:v>9.0150856738517499E-2</c:v>
                </c:pt>
                <c:pt idx="2465">
                  <c:v>9.0222593993112096E-2</c:v>
                </c:pt>
                <c:pt idx="2466">
                  <c:v>8.9731258332927499E-2</c:v>
                </c:pt>
                <c:pt idx="2467">
                  <c:v>8.9774745601393202E-2</c:v>
                </c:pt>
                <c:pt idx="2468">
                  <c:v>9.0207465774593806E-2</c:v>
                </c:pt>
                <c:pt idx="2469">
                  <c:v>9.2419807902750506E-2</c:v>
                </c:pt>
                <c:pt idx="2470">
                  <c:v>9.2793496926467295E-2</c:v>
                </c:pt>
                <c:pt idx="2471">
                  <c:v>9.34760873262825E-2</c:v>
                </c:pt>
                <c:pt idx="2472">
                  <c:v>9.2051021667911306E-2</c:v>
                </c:pt>
                <c:pt idx="2473">
                  <c:v>9.1889578244571807E-2</c:v>
                </c:pt>
                <c:pt idx="2474">
                  <c:v>9.2123943154495902E-2</c:v>
                </c:pt>
                <c:pt idx="2475">
                  <c:v>9.2029269986481893E-2</c:v>
                </c:pt>
                <c:pt idx="2476">
                  <c:v>9.2658544730433987E-2</c:v>
                </c:pt>
                <c:pt idx="2477">
                  <c:v>9.2952932299634194E-2</c:v>
                </c:pt>
                <c:pt idx="2478">
                  <c:v>9.2645462213361507E-2</c:v>
                </c:pt>
                <c:pt idx="2479">
                  <c:v>9.2561303382071095E-2</c:v>
                </c:pt>
                <c:pt idx="2480">
                  <c:v>9.2423302079082101E-2</c:v>
                </c:pt>
                <c:pt idx="2481">
                  <c:v>9.2042971909816002E-2</c:v>
                </c:pt>
                <c:pt idx="2482">
                  <c:v>9.2530068705222596E-2</c:v>
                </c:pt>
                <c:pt idx="2483">
                  <c:v>9.2038111983825402E-2</c:v>
                </c:pt>
                <c:pt idx="2484">
                  <c:v>9.1976651866663803E-2</c:v>
                </c:pt>
                <c:pt idx="2485">
                  <c:v>9.2032958719799801E-2</c:v>
                </c:pt>
                <c:pt idx="2486">
                  <c:v>9.2682724392273708E-2</c:v>
                </c:pt>
                <c:pt idx="2487">
                  <c:v>9.3529181319169791E-2</c:v>
                </c:pt>
                <c:pt idx="2488">
                  <c:v>9.3615301400958306E-2</c:v>
                </c:pt>
                <c:pt idx="2489">
                  <c:v>9.3026159452573295E-2</c:v>
                </c:pt>
                <c:pt idx="2490">
                  <c:v>9.3451663588199896E-2</c:v>
                </c:pt>
                <c:pt idx="2491">
                  <c:v>9.3311316003082692E-2</c:v>
                </c:pt>
                <c:pt idx="2492">
                  <c:v>9.371496709680921E-2</c:v>
                </c:pt>
                <c:pt idx="2493">
                  <c:v>9.3884558093265097E-2</c:v>
                </c:pt>
                <c:pt idx="2494">
                  <c:v>9.3156266875520102E-2</c:v>
                </c:pt>
                <c:pt idx="2495">
                  <c:v>9.3403737986523211E-2</c:v>
                </c:pt>
                <c:pt idx="2496">
                  <c:v>9.3283744859306697E-2</c:v>
                </c:pt>
                <c:pt idx="2497">
                  <c:v>9.2923852625571998E-2</c:v>
                </c:pt>
                <c:pt idx="2498">
                  <c:v>9.3540547628219214E-2</c:v>
                </c:pt>
                <c:pt idx="2499">
                  <c:v>9.3192615777313303E-2</c:v>
                </c:pt>
                <c:pt idx="2500">
                  <c:v>9.286401729297751E-2</c:v>
                </c:pt>
                <c:pt idx="2501">
                  <c:v>9.2739875449062995E-2</c:v>
                </c:pt>
                <c:pt idx="2502">
                  <c:v>9.2740703151045809E-2</c:v>
                </c:pt>
                <c:pt idx="2503">
                  <c:v>9.2627334553253407E-2</c:v>
                </c:pt>
                <c:pt idx="2504">
                  <c:v>9.2520618621539499E-2</c:v>
                </c:pt>
                <c:pt idx="2505">
                  <c:v>9.2182862062026402E-2</c:v>
                </c:pt>
                <c:pt idx="2506">
                  <c:v>9.1877462550707903E-2</c:v>
                </c:pt>
                <c:pt idx="2507">
                  <c:v>9.1782444480572295E-2</c:v>
                </c:pt>
                <c:pt idx="2508">
                  <c:v>9.1593415963777194E-2</c:v>
                </c:pt>
                <c:pt idx="2509">
                  <c:v>9.1600771144717097E-2</c:v>
                </c:pt>
                <c:pt idx="2510">
                  <c:v>9.103282135206181E-2</c:v>
                </c:pt>
                <c:pt idx="2511">
                  <c:v>9.1500143150698002E-2</c:v>
                </c:pt>
                <c:pt idx="2512">
                  <c:v>9.1878630168999387E-2</c:v>
                </c:pt>
                <c:pt idx="2513">
                  <c:v>9.1598802612195496E-2</c:v>
                </c:pt>
                <c:pt idx="2514">
                  <c:v>9.2174167578122204E-2</c:v>
                </c:pt>
                <c:pt idx="2515">
                  <c:v>9.1913950231557212E-2</c:v>
                </c:pt>
                <c:pt idx="2516">
                  <c:v>9.2178497022551403E-2</c:v>
                </c:pt>
                <c:pt idx="2517">
                  <c:v>9.2193864505965506E-2</c:v>
                </c:pt>
                <c:pt idx="2518">
                  <c:v>9.2233377800419805E-2</c:v>
                </c:pt>
                <c:pt idx="2519">
                  <c:v>9.2082175371205999E-2</c:v>
                </c:pt>
                <c:pt idx="2520">
                  <c:v>9.2670513568300694E-2</c:v>
                </c:pt>
                <c:pt idx="2521">
                  <c:v>9.2421320331882606E-2</c:v>
                </c:pt>
                <c:pt idx="2522">
                  <c:v>9.2469240150243201E-2</c:v>
                </c:pt>
                <c:pt idx="2523">
                  <c:v>9.2106027040872396E-2</c:v>
                </c:pt>
                <c:pt idx="2524">
                  <c:v>9.1940544815457811E-2</c:v>
                </c:pt>
                <c:pt idx="2525">
                  <c:v>9.1569950400223199E-2</c:v>
                </c:pt>
                <c:pt idx="2526">
                  <c:v>9.14762706019593E-2</c:v>
                </c:pt>
                <c:pt idx="2527">
                  <c:v>9.1362400850037592E-2</c:v>
                </c:pt>
                <c:pt idx="2528">
                  <c:v>9.1679250549267899E-2</c:v>
                </c:pt>
                <c:pt idx="2529">
                  <c:v>9.155707897802319E-2</c:v>
                </c:pt>
                <c:pt idx="2530">
                  <c:v>9.1970698492163688E-2</c:v>
                </c:pt>
                <c:pt idx="2531">
                  <c:v>9.2059837698338393E-2</c:v>
                </c:pt>
                <c:pt idx="2532">
                  <c:v>9.1354118527075506E-2</c:v>
                </c:pt>
                <c:pt idx="2533">
                  <c:v>9.1273735983107507E-2</c:v>
                </c:pt>
                <c:pt idx="2534">
                  <c:v>9.0989364674558995E-2</c:v>
                </c:pt>
                <c:pt idx="2535">
                  <c:v>9.05704337516227E-2</c:v>
                </c:pt>
                <c:pt idx="2536">
                  <c:v>9.057469790684021E-2</c:v>
                </c:pt>
                <c:pt idx="2537">
                  <c:v>9.0100688699422504E-2</c:v>
                </c:pt>
                <c:pt idx="2538">
                  <c:v>9.01706436984583E-2</c:v>
                </c:pt>
                <c:pt idx="2539">
                  <c:v>9.0837486551066687E-2</c:v>
                </c:pt>
                <c:pt idx="2540">
                  <c:v>9.1361954804447906E-2</c:v>
                </c:pt>
                <c:pt idx="2541">
                  <c:v>9.0938160051662914E-2</c:v>
                </c:pt>
                <c:pt idx="2542">
                  <c:v>9.0861845394312107E-2</c:v>
                </c:pt>
                <c:pt idx="2543">
                  <c:v>9.0993902866273402E-2</c:v>
                </c:pt>
                <c:pt idx="2544">
                  <c:v>9.0506085976485101E-2</c:v>
                </c:pt>
                <c:pt idx="2545">
                  <c:v>9.1020263139034302E-2</c:v>
                </c:pt>
                <c:pt idx="2546">
                  <c:v>9.1314684968681892E-2</c:v>
                </c:pt>
                <c:pt idx="2547">
                  <c:v>9.0827870405967695E-2</c:v>
                </c:pt>
                <c:pt idx="2548">
                  <c:v>9.0273698554086207E-2</c:v>
                </c:pt>
                <c:pt idx="2549">
                  <c:v>8.9790556980105102E-2</c:v>
                </c:pt>
                <c:pt idx="2550">
                  <c:v>8.9908953400939101E-2</c:v>
                </c:pt>
                <c:pt idx="2551">
                  <c:v>8.9620401475183714E-2</c:v>
                </c:pt>
                <c:pt idx="2552">
                  <c:v>8.8671434141372407E-2</c:v>
                </c:pt>
                <c:pt idx="2553">
                  <c:v>8.9247346765116406E-2</c:v>
                </c:pt>
                <c:pt idx="2554">
                  <c:v>9.1787111137128508E-2</c:v>
                </c:pt>
                <c:pt idx="2555">
                  <c:v>9.2312477884826105E-2</c:v>
                </c:pt>
                <c:pt idx="2556">
                  <c:v>9.1668272260929398E-2</c:v>
                </c:pt>
                <c:pt idx="2557">
                  <c:v>8.9867612154241897E-2</c:v>
                </c:pt>
                <c:pt idx="2558">
                  <c:v>9.0020226551343591E-2</c:v>
                </c:pt>
                <c:pt idx="2559">
                  <c:v>9.1558618014512802E-2</c:v>
                </c:pt>
                <c:pt idx="2560">
                  <c:v>9.2947559092773205E-2</c:v>
                </c:pt>
                <c:pt idx="2561">
                  <c:v>9.2398669061809602E-2</c:v>
                </c:pt>
                <c:pt idx="2562">
                  <c:v>9.3075327101606889E-2</c:v>
                </c:pt>
                <c:pt idx="2563">
                  <c:v>9.7674149877209709E-2</c:v>
                </c:pt>
                <c:pt idx="2564">
                  <c:v>9.8890570182454104E-2</c:v>
                </c:pt>
                <c:pt idx="2565">
                  <c:v>0.1058245944133919</c:v>
                </c:pt>
                <c:pt idx="2566">
                  <c:v>0.10535667199209779</c:v>
                </c:pt>
                <c:pt idx="2567">
                  <c:v>0.11031623713206611</c:v>
                </c:pt>
                <c:pt idx="2568">
                  <c:v>0.11288135235963921</c:v>
                </c:pt>
                <c:pt idx="2569">
                  <c:v>0.11371805761099679</c:v>
                </c:pt>
                <c:pt idx="2570">
                  <c:v>0.1193234109891466</c:v>
                </c:pt>
                <c:pt idx="2571">
                  <c:v>0.1186116703898321</c:v>
                </c:pt>
                <c:pt idx="2572">
                  <c:v>0.11202132096038919</c:v>
                </c:pt>
                <c:pt idx="2573">
                  <c:v>0.10992659735762439</c:v>
                </c:pt>
                <c:pt idx="2574">
                  <c:v>0.1118896277278076</c:v>
                </c:pt>
                <c:pt idx="2575">
                  <c:v>0.1121037350425976</c:v>
                </c:pt>
                <c:pt idx="2576">
                  <c:v>0.1061985364582724</c:v>
                </c:pt>
                <c:pt idx="2577">
                  <c:v>0.1070455449711132</c:v>
                </c:pt>
                <c:pt idx="2578">
                  <c:v>0.1083471903766615</c:v>
                </c:pt>
                <c:pt idx="2579">
                  <c:v>0.11061331273950771</c:v>
                </c:pt>
                <c:pt idx="2580">
                  <c:v>0.10986260830164049</c:v>
                </c:pt>
                <c:pt idx="2581">
                  <c:v>0.1065574634957427</c:v>
                </c:pt>
                <c:pt idx="2582">
                  <c:v>0.10696958243275119</c:v>
                </c:pt>
                <c:pt idx="2583">
                  <c:v>0.10551690286279319</c:v>
                </c:pt>
                <c:pt idx="2584">
                  <c:v>0.1055641130088473</c:v>
                </c:pt>
                <c:pt idx="2585">
                  <c:v>0.105564599470099</c:v>
                </c:pt>
                <c:pt idx="2586">
                  <c:v>0.10174457777230259</c:v>
                </c:pt>
                <c:pt idx="2587">
                  <c:v>0.1029822307902058</c:v>
                </c:pt>
                <c:pt idx="2588">
                  <c:v>0.1017655251753521</c:v>
                </c:pt>
                <c:pt idx="2589">
                  <c:v>0.1005037301727863</c:v>
                </c:pt>
                <c:pt idx="2590">
                  <c:v>0.1002434046502457</c:v>
                </c:pt>
                <c:pt idx="2591">
                  <c:v>0.10068221568392889</c:v>
                </c:pt>
                <c:pt idx="2592">
                  <c:v>0.10229108081090739</c:v>
                </c:pt>
                <c:pt idx="2593">
                  <c:v>0.10510063116052511</c:v>
                </c:pt>
                <c:pt idx="2594">
                  <c:v>0.10555216393424431</c:v>
                </c:pt>
                <c:pt idx="2595">
                  <c:v>0.1055056168717879</c:v>
                </c:pt>
                <c:pt idx="2596">
                  <c:v>0.1040171208273265</c:v>
                </c:pt>
                <c:pt idx="2597">
                  <c:v>0.1015982077260186</c:v>
                </c:pt>
                <c:pt idx="2598">
                  <c:v>0.10042010378731391</c:v>
                </c:pt>
                <c:pt idx="2599">
                  <c:v>0.1002213317906893</c:v>
                </c:pt>
                <c:pt idx="2600">
                  <c:v>9.9645933999140707E-2</c:v>
                </c:pt>
              </c:numCache>
            </c:numRef>
          </c:val>
          <c:smooth val="0"/>
          <c:extLst>
            <c:ext xmlns:c16="http://schemas.microsoft.com/office/drawing/2014/chart" uri="{C3380CC4-5D6E-409C-BE32-E72D297353CC}">
              <c16:uniqueId val="{00000001-06A4-4716-93AE-5B1A9409D82E}"/>
            </c:ext>
          </c:extLst>
        </c:ser>
        <c:dLbls>
          <c:showLegendKey val="0"/>
          <c:showVal val="0"/>
          <c:showCatName val="0"/>
          <c:showSerName val="0"/>
          <c:showPercent val="0"/>
          <c:showBubbleSize val="0"/>
        </c:dLbls>
        <c:smooth val="0"/>
        <c:axId val="617755728"/>
        <c:axId val="617763928"/>
      </c:lineChart>
      <c:dateAx>
        <c:axId val="617755728"/>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0000"/>
                    <a:lumOff val="10000"/>
                  </a:schemeClr>
                </a:solidFill>
                <a:latin typeface="+mn-lt"/>
                <a:ea typeface="+mn-ea"/>
                <a:cs typeface="+mn-cs"/>
              </a:defRPr>
            </a:pPr>
            <a:endParaRPr lang="en-US"/>
          </a:p>
        </c:txPr>
        <c:crossAx val="617763928"/>
        <c:crosses val="autoZero"/>
        <c:auto val="1"/>
        <c:lblOffset val="100"/>
        <c:baseTimeUnit val="days"/>
        <c:majorUnit val="1"/>
        <c:majorTimeUnit val="years"/>
        <c:minorUnit val="1"/>
        <c:minorTimeUnit val="years"/>
      </c:dateAx>
      <c:valAx>
        <c:axId val="617763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0000"/>
                    <a:lumOff val="10000"/>
                  </a:schemeClr>
                </a:solidFill>
                <a:latin typeface="+mn-lt"/>
                <a:ea typeface="+mn-ea"/>
                <a:cs typeface="+mn-cs"/>
              </a:defRPr>
            </a:pPr>
            <a:endParaRPr lang="en-US"/>
          </a:p>
        </c:txPr>
        <c:crossAx val="61775572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lumMod val="90000"/>
              <a:lumOff val="1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0.52793</cdr:x>
      <cdr:y>0.46846</cdr:y>
    </cdr:from>
    <cdr:to>
      <cdr:x>0.67347</cdr:x>
      <cdr:y>0.54912</cdr:y>
    </cdr:to>
    <cdr:sp macro="" textlink="">
      <cdr:nvSpPr>
        <cdr:cNvPr id="2" name="TextBox 11"/>
        <cdr:cNvSpPr txBox="1"/>
      </cdr:nvSpPr>
      <cdr:spPr>
        <a:xfrm xmlns:a="http://schemas.openxmlformats.org/drawingml/2006/main">
          <a:off x="3316689" y="1608679"/>
          <a:ext cx="914346"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err="1">
              <a:solidFill>
                <a:schemeClr val="tx1">
                  <a:lumMod val="90000"/>
                  <a:lumOff val="10000"/>
                </a:schemeClr>
              </a:solidFill>
            </a:rPr>
            <a:t>Nenegate</a:t>
          </a:r>
          <a:endParaRPr lang="en-ZA" sz="1200" dirty="0">
            <a:solidFill>
              <a:schemeClr val="tx1">
                <a:lumMod val="90000"/>
                <a:lumOff val="10000"/>
              </a:schemeClr>
            </a:solidFill>
          </a:endParaRPr>
        </a:p>
      </cdr:txBody>
    </cdr:sp>
  </cdr:relSizeAnchor>
  <cdr:relSizeAnchor xmlns:cdr="http://schemas.openxmlformats.org/drawingml/2006/chartDrawing">
    <cdr:from>
      <cdr:x>0.76295</cdr:x>
      <cdr:y>0.37846</cdr:y>
    </cdr:from>
    <cdr:to>
      <cdr:x>0.94316</cdr:x>
      <cdr:y>0.45912</cdr:y>
    </cdr:to>
    <cdr:sp macro="" textlink="">
      <cdr:nvSpPr>
        <cdr:cNvPr id="3" name="TextBox 11"/>
        <cdr:cNvSpPr txBox="1"/>
      </cdr:nvSpPr>
      <cdr:spPr>
        <a:xfrm xmlns:a="http://schemas.openxmlformats.org/drawingml/2006/main">
          <a:off x="4793188" y="1299621"/>
          <a:ext cx="113216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err="1">
              <a:solidFill>
                <a:schemeClr val="tx1">
                  <a:lumMod val="90000"/>
                  <a:lumOff val="10000"/>
                </a:schemeClr>
              </a:solidFill>
            </a:rPr>
            <a:t>Ramaphoria</a:t>
          </a:r>
          <a:endParaRPr lang="en-ZA" sz="1200" dirty="0">
            <a:solidFill>
              <a:schemeClr val="tx1">
                <a:lumMod val="90000"/>
                <a:lumOff val="10000"/>
              </a:schemeClr>
            </a:solidFill>
          </a:endParaRPr>
        </a:p>
      </cdr:txBody>
    </cdr:sp>
  </cdr:relSizeAnchor>
  <cdr:relSizeAnchor xmlns:cdr="http://schemas.openxmlformats.org/drawingml/2006/chartDrawing">
    <cdr:from>
      <cdr:x>0.86178</cdr:x>
      <cdr:y>0.2307</cdr:y>
    </cdr:from>
    <cdr:to>
      <cdr:x>0.99782</cdr:x>
      <cdr:y>0.31136</cdr:y>
    </cdr:to>
    <cdr:sp macro="" textlink="">
      <cdr:nvSpPr>
        <cdr:cNvPr id="4" name="TextBox 11"/>
        <cdr:cNvSpPr txBox="1"/>
      </cdr:nvSpPr>
      <cdr:spPr>
        <a:xfrm xmlns:a="http://schemas.openxmlformats.org/drawingml/2006/main">
          <a:off x="5414075" y="847131"/>
          <a:ext cx="854664" cy="29618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solidFill>
                <a:schemeClr val="tx1">
                  <a:lumMod val="90000"/>
                  <a:lumOff val="10000"/>
                </a:schemeClr>
              </a:solidFill>
            </a:rPr>
            <a:t>Covid-19</a:t>
          </a:r>
          <a:endParaRPr lang="en-ZA" sz="1200" dirty="0">
            <a:solidFill>
              <a:schemeClr val="tx1">
                <a:lumMod val="90000"/>
                <a:lumOff val="1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8A467EB-C750-428F-9B63-35B910BB4B02}" type="datetimeFigureOut">
              <a:rPr lang="en-ZA" smtClean="0"/>
              <a:t>07\05\2020</a:t>
            </a:fld>
            <a:endParaRPr lang="en-ZA"/>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7F8AB6A-6830-4981-95D7-3B97D930B86B}" type="slidenum">
              <a:rPr lang="en-ZA" smtClean="0"/>
              <a:t>‹#›</a:t>
            </a:fld>
            <a:endParaRPr lang="en-ZA"/>
          </a:p>
        </p:txBody>
      </p:sp>
    </p:spTree>
    <p:extLst>
      <p:ext uri="{BB962C8B-B14F-4D97-AF65-F5344CB8AC3E}">
        <p14:creationId xmlns:p14="http://schemas.microsoft.com/office/powerpoint/2010/main" val="1677391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8679CA9-3973-4556-86C2-213314F7CDF8}" type="datetimeFigureOut">
              <a:rPr lang="en-ZA" smtClean="0"/>
              <a:t>07\05\2020</a:t>
            </a:fld>
            <a:endParaRPr lang="en-ZA"/>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E52E7ED-B769-4BA1-8059-26A99653C000}" type="slidenum">
              <a:rPr lang="en-ZA" smtClean="0"/>
              <a:t>‹#›</a:t>
            </a:fld>
            <a:endParaRPr lang="en-ZA"/>
          </a:p>
        </p:txBody>
      </p:sp>
    </p:spTree>
    <p:extLst>
      <p:ext uri="{BB962C8B-B14F-4D97-AF65-F5344CB8AC3E}">
        <p14:creationId xmlns:p14="http://schemas.microsoft.com/office/powerpoint/2010/main" val="326051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4A60410-AA82-554B-A576-E808EBD4695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539435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4A60410-AA82-554B-A576-E808EBD4695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83131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C4A60410-AA82-554B-A576-E808EBD4695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74973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C4A60410-AA82-554B-A576-E808EBD4695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44084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C4A60410-AA82-554B-A576-E808EBD4695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18871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4A60410-AA82-554B-A576-E808EBD4695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55232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a stranger rand </a:t>
            </a:r>
            <a:r>
              <a:rPr lang="en-US" dirty="0" err="1"/>
              <a:t>wiuld</a:t>
            </a:r>
            <a:r>
              <a:rPr lang="en-US" dirty="0"/>
              <a:t> for example, spell lower </a:t>
            </a:r>
            <a:r>
              <a:rPr lang="en-US" dirty="0" err="1"/>
              <a:t>inflaiotn</a:t>
            </a:r>
            <a:r>
              <a:rPr lang="en-US" dirty="0"/>
              <a:t> in SA, lower rates… and hence higher Bond values. Bonds also offer </a:t>
            </a:r>
            <a:r>
              <a:rPr lang="en-US" dirty="0" err="1"/>
              <a:t>te</a:t>
            </a:r>
            <a:r>
              <a:rPr lang="en-US" dirty="0"/>
              <a:t> </a:t>
            </a:r>
            <a:r>
              <a:rPr lang="en-US" dirty="0" err="1"/>
              <a:t>asurty</a:t>
            </a:r>
            <a:r>
              <a:rPr lang="en-US" dirty="0"/>
              <a:t> of the south </a:t>
            </a:r>
            <a:r>
              <a:rPr lang="en-US" dirty="0" err="1"/>
              <a:t>Africna</a:t>
            </a:r>
            <a:r>
              <a:rPr lang="en-US" dirty="0"/>
              <a:t> </a:t>
            </a:r>
            <a:r>
              <a:rPr lang="en-US" dirty="0" err="1"/>
              <a:t>givenment</a:t>
            </a:r>
            <a:r>
              <a:rPr lang="en-US" dirty="0"/>
              <a:t> </a:t>
            </a:r>
          </a:p>
          <a:p>
            <a:endParaRPr lang="en-ZA" dirty="0"/>
          </a:p>
        </p:txBody>
      </p:sp>
      <p:sp>
        <p:nvSpPr>
          <p:cNvPr id="4" name="Slide Number Placeholder 3"/>
          <p:cNvSpPr>
            <a:spLocks noGrp="1"/>
          </p:cNvSpPr>
          <p:nvPr>
            <p:ph type="sldNum" sz="quarter" idx="10"/>
          </p:nvPr>
        </p:nvSpPr>
        <p:spPr/>
        <p:txBody>
          <a:bodyPr/>
          <a:lstStyle/>
          <a:p>
            <a:fld id="{C4A60410-AA82-554B-A576-E808EBD4695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55380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8E52E7ED-B769-4BA1-8059-26A99653C000}" type="slidenum">
              <a:rPr lang="en-ZA" smtClean="0"/>
              <a:t>10</a:t>
            </a:fld>
            <a:endParaRPr lang="en-ZA"/>
          </a:p>
        </p:txBody>
      </p:sp>
    </p:spTree>
    <p:extLst>
      <p:ext uri="{BB962C8B-B14F-4D97-AF65-F5344CB8AC3E}">
        <p14:creationId xmlns:p14="http://schemas.microsoft.com/office/powerpoint/2010/main" val="2718939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lt;sub heading&g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3888" y="6598364"/>
            <a:ext cx="10944224" cy="123111"/>
          </a:xfrm>
          <a:prstGeom prst="rect">
            <a:avLst/>
          </a:prstGeom>
        </p:spPr>
        <p:txBody>
          <a:bodyPr wrap="square" lIns="0" tIns="0" rIns="0" bIns="0" anchor="b">
            <a:spAutoFit/>
          </a:bodyPr>
          <a:lstStyle>
            <a:lvl1pPr>
              <a:defRPr sz="800">
                <a:solidFill>
                  <a:schemeClr val="tx1"/>
                </a:solidFill>
              </a:defRPr>
            </a:lvl1pPr>
          </a:lstStyle>
          <a:p>
            <a:endParaRPr lang="en-ZA" dirty="0"/>
          </a:p>
        </p:txBody>
      </p:sp>
      <p:sp>
        <p:nvSpPr>
          <p:cNvPr id="6" name="Slide Number Placeholder 5"/>
          <p:cNvSpPr>
            <a:spLocks noGrp="1"/>
          </p:cNvSpPr>
          <p:nvPr>
            <p:ph type="sldNum" sz="quarter" idx="12"/>
          </p:nvPr>
        </p:nvSpPr>
        <p:spPr>
          <a:xfrm>
            <a:off x="11918695" y="6598364"/>
            <a:ext cx="125034" cy="123111"/>
          </a:xfrm>
          <a:prstGeom prst="rect">
            <a:avLst/>
          </a:prstGeom>
        </p:spPr>
        <p:txBody>
          <a:bodyPr wrap="none" lIns="0" tIns="0" rIns="0" bIns="0" anchor="b">
            <a:spAutoFit/>
          </a:bodyPr>
          <a:lstStyle>
            <a:lvl1pPr algn="r">
              <a:defRPr sz="800">
                <a:solidFill>
                  <a:schemeClr val="tx1"/>
                </a:solidFill>
              </a:defRPr>
            </a:lvl1pPr>
          </a:lstStyle>
          <a:p>
            <a:fld id="{A9765F8D-A46F-49D9-9A6B-6AB1BE6651C9}" type="slidenum">
              <a:rPr lang="en-ZA" smtClean="0"/>
              <a:pPr/>
              <a:t>‹#›</a:t>
            </a:fld>
            <a:endParaRPr lang="en-ZA" dirty="0"/>
          </a:p>
        </p:txBody>
      </p:sp>
      <p:sp>
        <p:nvSpPr>
          <p:cNvPr id="7" name="Rectangle 6"/>
          <p:cNvSpPr/>
          <p:nvPr userDrawn="1"/>
        </p:nvSpPr>
        <p:spPr>
          <a:xfrm>
            <a:off x="0" y="0"/>
            <a:ext cx="12192000" cy="848299"/>
          </a:xfrm>
          <a:prstGeom prst="rect">
            <a:avLst/>
          </a:prstGeom>
          <a:gradFill>
            <a:gsLst>
              <a:gs pos="0">
                <a:schemeClr val="accent1"/>
              </a:gs>
              <a:gs pos="60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2" name="Title 1"/>
          <p:cNvSpPr>
            <a:spLocks noGrp="1"/>
          </p:cNvSpPr>
          <p:nvPr>
            <p:ph type="title" hasCustomPrompt="1"/>
          </p:nvPr>
        </p:nvSpPr>
        <p:spPr>
          <a:xfrm>
            <a:off x="623888" y="125561"/>
            <a:ext cx="10358438" cy="607332"/>
          </a:xfrm>
          <a:prstGeom prst="rect">
            <a:avLst/>
          </a:prstGeom>
        </p:spPr>
        <p:txBody>
          <a:bodyPr wrap="none" lIns="0" tIns="0" rIns="0" bIns="0" anchor="ctr">
            <a:noAutofit/>
          </a:bodyPr>
          <a:lstStyle>
            <a:lvl1pPr>
              <a:defRPr sz="2400" b="1">
                <a:solidFill>
                  <a:schemeClr val="bg1"/>
                </a:solidFill>
              </a:defRPr>
            </a:lvl1pPr>
          </a:lstStyle>
          <a:p>
            <a:r>
              <a:rPr lang="en-US" dirty="0"/>
              <a:t>&lt;Heading&gt;</a:t>
            </a:r>
            <a:endParaRPr lang="en-ZA" dirty="0"/>
          </a:p>
        </p:txBody>
      </p:sp>
      <p:pic>
        <p:nvPicPr>
          <p:cNvPr id="8" name="Picture 7">
            <a:extLst>
              <a:ext uri="{FF2B5EF4-FFF2-40B4-BE49-F238E27FC236}">
                <a16:creationId xmlns:a16="http://schemas.microsoft.com/office/drawing/2014/main" id="{BD217767-D074-4ED7-878C-3F7D3A830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93171" y="104112"/>
            <a:ext cx="821018" cy="620846"/>
          </a:xfrm>
          <a:prstGeom prst="rect">
            <a:avLst/>
          </a:prstGeom>
        </p:spPr>
      </p:pic>
      <p:grpSp>
        <p:nvGrpSpPr>
          <p:cNvPr id="4" name="Group 3">
            <a:extLst>
              <a:ext uri="{FF2B5EF4-FFF2-40B4-BE49-F238E27FC236}">
                <a16:creationId xmlns:a16="http://schemas.microsoft.com/office/drawing/2014/main" id="{5DF207CC-0E9D-4757-B0BC-F15B85200444}"/>
              </a:ext>
            </a:extLst>
          </p:cNvPr>
          <p:cNvGrpSpPr/>
          <p:nvPr userDrawn="1"/>
        </p:nvGrpSpPr>
        <p:grpSpPr>
          <a:xfrm>
            <a:off x="-308350" y="519777"/>
            <a:ext cx="951683" cy="3432932"/>
            <a:chOff x="-308350" y="1230977"/>
            <a:chExt cx="951683" cy="3432932"/>
          </a:xfrm>
        </p:grpSpPr>
        <p:sp>
          <p:nvSpPr>
            <p:cNvPr id="12" name="Freeform 11">
              <a:extLst>
                <a:ext uri="{FF2B5EF4-FFF2-40B4-BE49-F238E27FC236}">
                  <a16:creationId xmlns:a16="http://schemas.microsoft.com/office/drawing/2014/main" id="{9243F620-5681-4677-8A92-4B72292A1C0D}"/>
                </a:ext>
              </a:extLst>
            </p:cNvPr>
            <p:cNvSpPr/>
            <p:nvPr userDrawn="1"/>
          </p:nvSpPr>
          <p:spPr>
            <a:xfrm rot="10042225" flipV="1">
              <a:off x="-308350" y="1230977"/>
              <a:ext cx="951683" cy="2715205"/>
            </a:xfrm>
            <a:custGeom>
              <a:avLst/>
              <a:gdLst>
                <a:gd name="connsiteX0" fmla="*/ 343290 w 951683"/>
                <a:gd name="connsiteY0" fmla="*/ 0 h 2715205"/>
                <a:gd name="connsiteX1" fmla="*/ 0 w 951683"/>
                <a:gd name="connsiteY1" fmla="*/ 408567 h 2715205"/>
                <a:gd name="connsiteX2" fmla="*/ 951683 w 951683"/>
                <a:gd name="connsiteY2" fmla="*/ 2715205 h 2715205"/>
              </a:gdLst>
              <a:ahLst/>
              <a:cxnLst>
                <a:cxn ang="0">
                  <a:pos x="connsiteX0" y="connsiteY0"/>
                </a:cxn>
                <a:cxn ang="0">
                  <a:pos x="connsiteX1" y="connsiteY1"/>
                </a:cxn>
                <a:cxn ang="0">
                  <a:pos x="connsiteX2" y="connsiteY2"/>
                </a:cxn>
              </a:cxnLst>
              <a:rect l="l" t="t" r="r" b="b"/>
              <a:pathLst>
                <a:path w="951683" h="2715205">
                  <a:moveTo>
                    <a:pt x="343290" y="0"/>
                  </a:moveTo>
                  <a:lnTo>
                    <a:pt x="0" y="408567"/>
                  </a:lnTo>
                  <a:lnTo>
                    <a:pt x="951683" y="27152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14" name="Freeform 13">
              <a:extLst>
                <a:ext uri="{FF2B5EF4-FFF2-40B4-BE49-F238E27FC236}">
                  <a16:creationId xmlns:a16="http://schemas.microsoft.com/office/drawing/2014/main" id="{6D81488A-CB1A-4DCD-89DD-FEEA0A3C258C}"/>
                </a:ext>
              </a:extLst>
            </p:cNvPr>
            <p:cNvSpPr/>
            <p:nvPr userDrawn="1"/>
          </p:nvSpPr>
          <p:spPr>
            <a:xfrm rot="5400000" flipH="1">
              <a:off x="-865321" y="3490699"/>
              <a:ext cx="2038531" cy="307889"/>
            </a:xfrm>
            <a:custGeom>
              <a:avLst/>
              <a:gdLst>
                <a:gd name="connsiteX0" fmla="*/ 2038531 w 2038531"/>
                <a:gd name="connsiteY0" fmla="*/ 307889 h 307889"/>
                <a:gd name="connsiteX1" fmla="*/ 1200813 w 2038531"/>
                <a:gd name="connsiteY1" fmla="*/ 0 h 307889"/>
                <a:gd name="connsiteX2" fmla="*/ 0 w 2038531"/>
                <a:gd name="connsiteY2" fmla="*/ 307889 h 307889"/>
              </a:gdLst>
              <a:ahLst/>
              <a:cxnLst>
                <a:cxn ang="0">
                  <a:pos x="connsiteX0" y="connsiteY0"/>
                </a:cxn>
                <a:cxn ang="0">
                  <a:pos x="connsiteX1" y="connsiteY1"/>
                </a:cxn>
                <a:cxn ang="0">
                  <a:pos x="connsiteX2" y="connsiteY2"/>
                </a:cxn>
              </a:cxnLst>
              <a:rect l="l" t="t" r="r" b="b"/>
              <a:pathLst>
                <a:path w="2038531" h="307889">
                  <a:moveTo>
                    <a:pt x="2038531" y="307889"/>
                  </a:moveTo>
                  <a:lnTo>
                    <a:pt x="1200813" y="0"/>
                  </a:lnTo>
                  <a:lnTo>
                    <a:pt x="0" y="3078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grpSp>
      <p:sp>
        <p:nvSpPr>
          <p:cNvPr id="16" name="Text Placeholder 15"/>
          <p:cNvSpPr>
            <a:spLocks noGrp="1"/>
          </p:cNvSpPr>
          <p:nvPr>
            <p:ph type="body" sz="quarter" idx="13" hasCustomPrompt="1"/>
          </p:nvPr>
        </p:nvSpPr>
        <p:spPr>
          <a:xfrm>
            <a:off x="623888" y="919728"/>
            <a:ext cx="10358438" cy="249299"/>
          </a:xfrm>
          <a:prstGeom prst="rect">
            <a:avLst/>
          </a:prstGeom>
        </p:spPr>
        <p:txBody>
          <a:bodyPr wrap="none" lIns="0" tIns="0" rIns="0" bIns="0" anchor="ctr">
            <a:noAutofit/>
          </a:bodyPr>
          <a:lstStyle>
            <a:lvl1pPr marL="0" indent="0">
              <a:buNone/>
              <a:defRPr sz="1800">
                <a:solidFill>
                  <a:schemeClr val="accent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&lt;Sub heading&gt;</a:t>
            </a:r>
            <a:endParaRPr lang="en-ZA" dirty="0"/>
          </a:p>
        </p:txBody>
      </p:sp>
      <p:sp>
        <p:nvSpPr>
          <p:cNvPr id="10" name="Content Placeholder 9">
            <a:extLst>
              <a:ext uri="{FF2B5EF4-FFF2-40B4-BE49-F238E27FC236}">
                <a16:creationId xmlns:a16="http://schemas.microsoft.com/office/drawing/2014/main" id="{223A74A5-5B8F-4518-806E-BE126D0EB9C5}"/>
              </a:ext>
            </a:extLst>
          </p:cNvPr>
          <p:cNvSpPr>
            <a:spLocks noGrp="1"/>
          </p:cNvSpPr>
          <p:nvPr>
            <p:ph sz="quarter" idx="14"/>
          </p:nvPr>
        </p:nvSpPr>
        <p:spPr>
          <a:xfrm>
            <a:off x="623889" y="1304924"/>
            <a:ext cx="10944224" cy="5184775"/>
          </a:xfrm>
          <a:prstGeom prst="rect">
            <a:avLst/>
          </a:prstGeom>
        </p:spPr>
        <p:txBody>
          <a:bodyPr lIns="0" tIns="0" rIns="0" bIns="0"/>
          <a:lstStyle>
            <a:lvl1pPr marL="180000" indent="-180000">
              <a:lnSpc>
                <a:spcPct val="100000"/>
              </a:lnSpc>
              <a:spcBef>
                <a:spcPts val="0"/>
              </a:spcBef>
              <a:buClr>
                <a:schemeClr val="accent1"/>
              </a:buClr>
              <a:defRPr sz="1800"/>
            </a:lvl1pPr>
            <a:lvl2pPr marL="360000" indent="-180000">
              <a:lnSpc>
                <a:spcPct val="100000"/>
              </a:lnSpc>
              <a:spcBef>
                <a:spcPts val="0"/>
              </a:spcBef>
              <a:buClr>
                <a:schemeClr val="accent2"/>
              </a:buClr>
              <a:defRPr sz="1800"/>
            </a:lvl2pPr>
            <a:lvl3pPr marL="540000" indent="-180000">
              <a:lnSpc>
                <a:spcPct val="100000"/>
              </a:lnSpc>
              <a:spcBef>
                <a:spcPts val="0"/>
              </a:spcBef>
              <a:buClr>
                <a:schemeClr val="accent2"/>
              </a:buClr>
              <a:defRPr sz="1800"/>
            </a:lvl3pPr>
            <a:lvl4pPr marL="720000" indent="-180000">
              <a:lnSpc>
                <a:spcPct val="100000"/>
              </a:lnSpc>
              <a:spcBef>
                <a:spcPts val="0"/>
              </a:spcBef>
              <a:buClr>
                <a:schemeClr val="accent2"/>
              </a:buClr>
              <a:defRPr sz="1800"/>
            </a:lvl4pPr>
            <a:lvl5pPr marL="900000" indent="-180000">
              <a:lnSpc>
                <a:spcPct val="100000"/>
              </a:lnSpc>
              <a:spcBef>
                <a:spcPts val="0"/>
              </a:spcBef>
              <a:buClr>
                <a:schemeClr val="accent2"/>
              </a:buClr>
              <a:defRPr sz="1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7476134"/>
      </p:ext>
    </p:extLst>
  </p:cSld>
  <p:clrMapOvr>
    <a:masterClrMapping/>
  </p:clrMapOvr>
  <p:extLst>
    <p:ext uri="{DCECCB84-F9BA-43D5-87BE-67443E8EF086}">
      <p15:sldGuideLst xmlns:p15="http://schemas.microsoft.com/office/powerpoint/2012/main">
        <p15:guide id="1" pos="393">
          <p15:clr>
            <a:srgbClr val="FBAE40"/>
          </p15:clr>
        </p15:guide>
        <p15:guide id="2" orient="horz" pos="822">
          <p15:clr>
            <a:srgbClr val="FBAE40"/>
          </p15:clr>
        </p15:guide>
        <p15:guide id="3" pos="7287">
          <p15:clr>
            <a:srgbClr val="FBAE40"/>
          </p15:clr>
        </p15:guide>
        <p15:guide id="4"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_2">
    <p:spTree>
      <p:nvGrpSpPr>
        <p:cNvPr id="1" name=""/>
        <p:cNvGrpSpPr/>
        <p:nvPr/>
      </p:nvGrpSpPr>
      <p:grpSpPr>
        <a:xfrm>
          <a:off x="0" y="0"/>
          <a:ext cx="0" cy="0"/>
          <a:chOff x="0" y="0"/>
          <a:chExt cx="0" cy="0"/>
        </a:xfrm>
      </p:grpSpPr>
      <p:sp>
        <p:nvSpPr>
          <p:cNvPr id="14" name="Freeform 13"/>
          <p:cNvSpPr/>
          <p:nvPr userDrawn="1"/>
        </p:nvSpPr>
        <p:spPr>
          <a:xfrm>
            <a:off x="0" y="2069612"/>
            <a:ext cx="3463780" cy="4788388"/>
          </a:xfrm>
          <a:custGeom>
            <a:avLst/>
            <a:gdLst>
              <a:gd name="connsiteX0" fmla="*/ 0 w 3463780"/>
              <a:gd name="connsiteY0" fmla="*/ 0 h 4788388"/>
              <a:gd name="connsiteX1" fmla="*/ 3463780 w 3463780"/>
              <a:gd name="connsiteY1" fmla="*/ 2737780 h 4788388"/>
              <a:gd name="connsiteX2" fmla="*/ 893963 w 3463780"/>
              <a:gd name="connsiteY2" fmla="*/ 4788388 h 4788388"/>
              <a:gd name="connsiteX3" fmla="*/ 0 w 3463780"/>
              <a:gd name="connsiteY3" fmla="*/ 4788388 h 4788388"/>
              <a:gd name="connsiteX4" fmla="*/ 0 w 3463780"/>
              <a:gd name="connsiteY4" fmla="*/ 0 h 478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80" h="4788388">
                <a:moveTo>
                  <a:pt x="0" y="0"/>
                </a:moveTo>
                <a:lnTo>
                  <a:pt x="3463780" y="2737780"/>
                </a:lnTo>
                <a:lnTo>
                  <a:pt x="893963" y="4788388"/>
                </a:lnTo>
                <a:lnTo>
                  <a:pt x="0" y="4788388"/>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12" name="Freeform 11"/>
          <p:cNvSpPr/>
          <p:nvPr userDrawn="1"/>
        </p:nvSpPr>
        <p:spPr>
          <a:xfrm>
            <a:off x="1464090" y="5033780"/>
            <a:ext cx="4594075" cy="1824221"/>
          </a:xfrm>
          <a:custGeom>
            <a:avLst/>
            <a:gdLst>
              <a:gd name="connsiteX0" fmla="*/ 2286110 w 4594075"/>
              <a:gd name="connsiteY0" fmla="*/ 0 h 1824221"/>
              <a:gd name="connsiteX1" fmla="*/ 4594075 w 4594075"/>
              <a:gd name="connsiteY1" fmla="*/ 1824221 h 1824221"/>
              <a:gd name="connsiteX2" fmla="*/ 0 w 4594075"/>
              <a:gd name="connsiteY2" fmla="*/ 1824221 h 1824221"/>
              <a:gd name="connsiteX3" fmla="*/ 2286110 w 4594075"/>
              <a:gd name="connsiteY3" fmla="*/ 0 h 1824221"/>
            </a:gdLst>
            <a:ahLst/>
            <a:cxnLst>
              <a:cxn ang="0">
                <a:pos x="connsiteX0" y="connsiteY0"/>
              </a:cxn>
              <a:cxn ang="0">
                <a:pos x="connsiteX1" y="connsiteY1"/>
              </a:cxn>
              <a:cxn ang="0">
                <a:pos x="connsiteX2" y="connsiteY2"/>
              </a:cxn>
              <a:cxn ang="0">
                <a:pos x="connsiteX3" y="connsiteY3"/>
              </a:cxn>
            </a:cxnLst>
            <a:rect l="l" t="t" r="r" b="b"/>
            <a:pathLst>
              <a:path w="4594075" h="1824221">
                <a:moveTo>
                  <a:pt x="2286110" y="0"/>
                </a:moveTo>
                <a:lnTo>
                  <a:pt x="4594075" y="1824221"/>
                </a:lnTo>
                <a:lnTo>
                  <a:pt x="0" y="1824221"/>
                </a:lnTo>
                <a:lnTo>
                  <a:pt x="2286110" y="0"/>
                </a:lnTo>
                <a:close/>
              </a:path>
            </a:pathLst>
          </a:custGeom>
          <a:gradFill>
            <a:gsLst>
              <a:gs pos="0">
                <a:schemeClr val="accent1"/>
              </a:gs>
              <a:gs pos="54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11" name="Text Placeholder 28"/>
          <p:cNvSpPr>
            <a:spLocks noGrp="1"/>
          </p:cNvSpPr>
          <p:nvPr>
            <p:ph type="body" sz="quarter" idx="11" hasCustomPrompt="1"/>
          </p:nvPr>
        </p:nvSpPr>
        <p:spPr>
          <a:xfrm>
            <a:off x="7162800" y="4487574"/>
            <a:ext cx="4584700" cy="492443"/>
          </a:xfrm>
          <a:prstGeom prst="rect">
            <a:avLst/>
          </a:prstGeom>
        </p:spPr>
        <p:txBody>
          <a:bodyPr lIns="0" tIns="0" rIns="0" bIns="0" anchor="b">
            <a:spAutoFit/>
          </a:bodyPr>
          <a:lstStyle>
            <a:lvl1pPr marL="0" marR="0" indent="0" algn="l" defTabSz="914400" rtl="0" eaLnBrk="1" fontAlgn="auto" latinLnBrk="0" hangingPunct="1">
              <a:lnSpc>
                <a:spcPct val="100000"/>
              </a:lnSpc>
              <a:spcBef>
                <a:spcPts val="200"/>
              </a:spcBef>
              <a:spcAft>
                <a:spcPts val="200"/>
              </a:spcAft>
              <a:buClrTx/>
              <a:buSzTx/>
              <a:buFont typeface="Arial" panose="020B0604020202020204" pitchFamily="34" charset="0"/>
              <a:buNone/>
              <a:tabLst/>
              <a:defRPr sz="3200" b="1">
                <a:solidFill>
                  <a:schemeClr val="accent1"/>
                </a:solidFill>
              </a:defRPr>
            </a:lvl1p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dirty="0"/>
              <a:t>&lt;Divider item&gt;</a:t>
            </a:r>
          </a:p>
        </p:txBody>
      </p:sp>
      <p:grpSp>
        <p:nvGrpSpPr>
          <p:cNvPr id="13" name="Group 12"/>
          <p:cNvGrpSpPr/>
          <p:nvPr userDrawn="1"/>
        </p:nvGrpSpPr>
        <p:grpSpPr>
          <a:xfrm>
            <a:off x="7162800" y="5921183"/>
            <a:ext cx="4710847" cy="786674"/>
            <a:chOff x="5929036" y="5731060"/>
            <a:chExt cx="5849361" cy="976797"/>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9036" y="5731797"/>
              <a:ext cx="3164098" cy="816935"/>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2381" y="5731060"/>
              <a:ext cx="2216016" cy="976797"/>
            </a:xfrm>
            <a:prstGeom prst="rect">
              <a:avLst/>
            </a:prstGeom>
          </p:spPr>
        </p:pic>
        <p:cxnSp>
          <p:nvCxnSpPr>
            <p:cNvPr id="17" name="Straight Connector 16"/>
            <p:cNvCxnSpPr/>
            <p:nvPr userDrawn="1"/>
          </p:nvCxnSpPr>
          <p:spPr>
            <a:xfrm>
              <a:off x="9327757" y="5731060"/>
              <a:ext cx="0" cy="811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9" name="Picture 1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2"/>
            <a:ext cx="9488393" cy="4579681"/>
          </a:xfrm>
          <a:custGeom>
            <a:avLst/>
            <a:gdLst>
              <a:gd name="connsiteX0" fmla="*/ 0 w 9488393"/>
              <a:gd name="connsiteY0" fmla="*/ 0 h 4579681"/>
              <a:gd name="connsiteX1" fmla="*/ 9488393 w 9488393"/>
              <a:gd name="connsiteY1" fmla="*/ 0 h 4579681"/>
              <a:gd name="connsiteX2" fmla="*/ 3749147 w 9488393"/>
              <a:gd name="connsiteY2" fmla="*/ 4579681 h 4579681"/>
              <a:gd name="connsiteX3" fmla="*/ 0 w 9488393"/>
              <a:gd name="connsiteY3" fmla="*/ 1616346 h 4579681"/>
            </a:gdLst>
            <a:ahLst/>
            <a:cxnLst>
              <a:cxn ang="0">
                <a:pos x="connsiteX0" y="connsiteY0"/>
              </a:cxn>
              <a:cxn ang="0">
                <a:pos x="connsiteX1" y="connsiteY1"/>
              </a:cxn>
              <a:cxn ang="0">
                <a:pos x="connsiteX2" y="connsiteY2"/>
              </a:cxn>
              <a:cxn ang="0">
                <a:pos x="connsiteX3" y="connsiteY3"/>
              </a:cxn>
            </a:cxnLst>
            <a:rect l="l" t="t" r="r" b="b"/>
            <a:pathLst>
              <a:path w="9488393" h="4579681">
                <a:moveTo>
                  <a:pt x="0" y="0"/>
                </a:moveTo>
                <a:lnTo>
                  <a:pt x="9488393" y="0"/>
                </a:lnTo>
                <a:lnTo>
                  <a:pt x="3749147" y="4579681"/>
                </a:lnTo>
                <a:lnTo>
                  <a:pt x="0" y="1616346"/>
                </a:lnTo>
                <a:close/>
              </a:path>
            </a:pathLst>
          </a:cu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7257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_3">
    <p:spTree>
      <p:nvGrpSpPr>
        <p:cNvPr id="1" name=""/>
        <p:cNvGrpSpPr/>
        <p:nvPr/>
      </p:nvGrpSpPr>
      <p:grpSpPr>
        <a:xfrm>
          <a:off x="0" y="0"/>
          <a:ext cx="0" cy="0"/>
          <a:chOff x="0" y="0"/>
          <a:chExt cx="0" cy="0"/>
        </a:xfrm>
      </p:grpSpPr>
      <p:sp>
        <p:nvSpPr>
          <p:cNvPr id="14" name="Freeform 13"/>
          <p:cNvSpPr/>
          <p:nvPr userDrawn="1"/>
        </p:nvSpPr>
        <p:spPr>
          <a:xfrm>
            <a:off x="0" y="2069612"/>
            <a:ext cx="3463780" cy="4788388"/>
          </a:xfrm>
          <a:custGeom>
            <a:avLst/>
            <a:gdLst>
              <a:gd name="connsiteX0" fmla="*/ 0 w 3463780"/>
              <a:gd name="connsiteY0" fmla="*/ 0 h 4788388"/>
              <a:gd name="connsiteX1" fmla="*/ 3463780 w 3463780"/>
              <a:gd name="connsiteY1" fmla="*/ 2737780 h 4788388"/>
              <a:gd name="connsiteX2" fmla="*/ 893963 w 3463780"/>
              <a:gd name="connsiteY2" fmla="*/ 4788388 h 4788388"/>
              <a:gd name="connsiteX3" fmla="*/ 0 w 3463780"/>
              <a:gd name="connsiteY3" fmla="*/ 4788388 h 4788388"/>
              <a:gd name="connsiteX4" fmla="*/ 0 w 3463780"/>
              <a:gd name="connsiteY4" fmla="*/ 0 h 478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80" h="4788388">
                <a:moveTo>
                  <a:pt x="0" y="0"/>
                </a:moveTo>
                <a:lnTo>
                  <a:pt x="3463780" y="2737780"/>
                </a:lnTo>
                <a:lnTo>
                  <a:pt x="893963" y="4788388"/>
                </a:lnTo>
                <a:lnTo>
                  <a:pt x="0" y="4788388"/>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12" name="Freeform 11"/>
          <p:cNvSpPr/>
          <p:nvPr userDrawn="1"/>
        </p:nvSpPr>
        <p:spPr>
          <a:xfrm>
            <a:off x="1464090" y="5033780"/>
            <a:ext cx="4594075" cy="1824221"/>
          </a:xfrm>
          <a:custGeom>
            <a:avLst/>
            <a:gdLst>
              <a:gd name="connsiteX0" fmla="*/ 2286110 w 4594075"/>
              <a:gd name="connsiteY0" fmla="*/ 0 h 1824221"/>
              <a:gd name="connsiteX1" fmla="*/ 4594075 w 4594075"/>
              <a:gd name="connsiteY1" fmla="*/ 1824221 h 1824221"/>
              <a:gd name="connsiteX2" fmla="*/ 0 w 4594075"/>
              <a:gd name="connsiteY2" fmla="*/ 1824221 h 1824221"/>
              <a:gd name="connsiteX3" fmla="*/ 2286110 w 4594075"/>
              <a:gd name="connsiteY3" fmla="*/ 0 h 1824221"/>
            </a:gdLst>
            <a:ahLst/>
            <a:cxnLst>
              <a:cxn ang="0">
                <a:pos x="connsiteX0" y="connsiteY0"/>
              </a:cxn>
              <a:cxn ang="0">
                <a:pos x="connsiteX1" y="connsiteY1"/>
              </a:cxn>
              <a:cxn ang="0">
                <a:pos x="connsiteX2" y="connsiteY2"/>
              </a:cxn>
              <a:cxn ang="0">
                <a:pos x="connsiteX3" y="connsiteY3"/>
              </a:cxn>
            </a:cxnLst>
            <a:rect l="l" t="t" r="r" b="b"/>
            <a:pathLst>
              <a:path w="4594075" h="1824221">
                <a:moveTo>
                  <a:pt x="2286110" y="0"/>
                </a:moveTo>
                <a:lnTo>
                  <a:pt x="4594075" y="1824221"/>
                </a:lnTo>
                <a:lnTo>
                  <a:pt x="0" y="1824221"/>
                </a:lnTo>
                <a:lnTo>
                  <a:pt x="2286110" y="0"/>
                </a:lnTo>
                <a:close/>
              </a:path>
            </a:pathLst>
          </a:custGeom>
          <a:gradFill>
            <a:gsLst>
              <a:gs pos="0">
                <a:schemeClr val="accent1"/>
              </a:gs>
              <a:gs pos="54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11" name="Text Placeholder 28"/>
          <p:cNvSpPr>
            <a:spLocks noGrp="1"/>
          </p:cNvSpPr>
          <p:nvPr>
            <p:ph type="body" sz="quarter" idx="11" hasCustomPrompt="1"/>
          </p:nvPr>
        </p:nvSpPr>
        <p:spPr>
          <a:xfrm>
            <a:off x="7162800" y="4487574"/>
            <a:ext cx="4584700" cy="492443"/>
          </a:xfrm>
          <a:prstGeom prst="rect">
            <a:avLst/>
          </a:prstGeom>
        </p:spPr>
        <p:txBody>
          <a:bodyPr lIns="0" tIns="0" rIns="0" bIns="0" anchor="b">
            <a:spAutoFit/>
          </a:bodyPr>
          <a:lstStyle>
            <a:lvl1pPr marL="0" marR="0" indent="0" algn="l" defTabSz="914400" rtl="0" eaLnBrk="1" fontAlgn="auto" latinLnBrk="0" hangingPunct="1">
              <a:lnSpc>
                <a:spcPct val="100000"/>
              </a:lnSpc>
              <a:spcBef>
                <a:spcPts val="200"/>
              </a:spcBef>
              <a:spcAft>
                <a:spcPts val="200"/>
              </a:spcAft>
              <a:buClrTx/>
              <a:buSzTx/>
              <a:buFont typeface="Arial" panose="020B0604020202020204" pitchFamily="34" charset="0"/>
              <a:buNone/>
              <a:tabLst/>
              <a:defRPr sz="3200" b="1">
                <a:solidFill>
                  <a:schemeClr val="accent1"/>
                </a:solidFill>
              </a:defRPr>
            </a:lvl1p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dirty="0"/>
              <a:t>&lt;Divider item&gt;</a:t>
            </a:r>
          </a:p>
        </p:txBody>
      </p:sp>
      <p:grpSp>
        <p:nvGrpSpPr>
          <p:cNvPr id="13" name="Group 12"/>
          <p:cNvGrpSpPr/>
          <p:nvPr userDrawn="1"/>
        </p:nvGrpSpPr>
        <p:grpSpPr>
          <a:xfrm>
            <a:off x="7162800" y="5921183"/>
            <a:ext cx="4710847" cy="786674"/>
            <a:chOff x="5929036" y="5731060"/>
            <a:chExt cx="5849361" cy="976797"/>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9036" y="5731797"/>
              <a:ext cx="3164098" cy="816935"/>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2381" y="5731060"/>
              <a:ext cx="2216016" cy="976797"/>
            </a:xfrm>
            <a:prstGeom prst="rect">
              <a:avLst/>
            </a:prstGeom>
          </p:spPr>
        </p:pic>
        <p:cxnSp>
          <p:nvCxnSpPr>
            <p:cNvPr id="17" name="Straight Connector 16"/>
            <p:cNvCxnSpPr/>
            <p:nvPr userDrawn="1"/>
          </p:nvCxnSpPr>
          <p:spPr>
            <a:xfrm>
              <a:off x="9327757" y="5731060"/>
              <a:ext cx="0" cy="811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 y="3"/>
            <a:ext cx="9488393" cy="4579681"/>
          </a:xfrm>
          <a:custGeom>
            <a:avLst/>
            <a:gdLst>
              <a:gd name="connsiteX0" fmla="*/ 0 w 9488393"/>
              <a:gd name="connsiteY0" fmla="*/ 0 h 4579681"/>
              <a:gd name="connsiteX1" fmla="*/ 9488393 w 9488393"/>
              <a:gd name="connsiteY1" fmla="*/ 0 h 4579681"/>
              <a:gd name="connsiteX2" fmla="*/ 3749147 w 9488393"/>
              <a:gd name="connsiteY2" fmla="*/ 4579681 h 4579681"/>
              <a:gd name="connsiteX3" fmla="*/ 0 w 9488393"/>
              <a:gd name="connsiteY3" fmla="*/ 1616346 h 4579681"/>
            </a:gdLst>
            <a:ahLst/>
            <a:cxnLst>
              <a:cxn ang="0">
                <a:pos x="connsiteX0" y="connsiteY0"/>
              </a:cxn>
              <a:cxn ang="0">
                <a:pos x="connsiteX1" y="connsiteY1"/>
              </a:cxn>
              <a:cxn ang="0">
                <a:pos x="connsiteX2" y="connsiteY2"/>
              </a:cxn>
              <a:cxn ang="0">
                <a:pos x="connsiteX3" y="connsiteY3"/>
              </a:cxn>
            </a:cxnLst>
            <a:rect l="l" t="t" r="r" b="b"/>
            <a:pathLst>
              <a:path w="9488393" h="4579681">
                <a:moveTo>
                  <a:pt x="0" y="0"/>
                </a:moveTo>
                <a:lnTo>
                  <a:pt x="9488393" y="0"/>
                </a:lnTo>
                <a:lnTo>
                  <a:pt x="3749147" y="4579681"/>
                </a:lnTo>
                <a:lnTo>
                  <a:pt x="0" y="1616346"/>
                </a:lnTo>
                <a:close/>
              </a:path>
            </a:pathLst>
          </a:cu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4127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_1">
    <p:spTree>
      <p:nvGrpSpPr>
        <p:cNvPr id="1" name=""/>
        <p:cNvGrpSpPr/>
        <p:nvPr/>
      </p:nvGrpSpPr>
      <p:grpSpPr>
        <a:xfrm>
          <a:off x="0" y="0"/>
          <a:ext cx="0" cy="0"/>
          <a:chOff x="0" y="0"/>
          <a:chExt cx="0" cy="0"/>
        </a:xfrm>
      </p:grpSpPr>
      <p:sp>
        <p:nvSpPr>
          <p:cNvPr id="14" name="Freeform 13"/>
          <p:cNvSpPr/>
          <p:nvPr userDrawn="1"/>
        </p:nvSpPr>
        <p:spPr>
          <a:xfrm>
            <a:off x="0" y="2069612"/>
            <a:ext cx="3463780" cy="4788388"/>
          </a:xfrm>
          <a:custGeom>
            <a:avLst/>
            <a:gdLst>
              <a:gd name="connsiteX0" fmla="*/ 0 w 3463780"/>
              <a:gd name="connsiteY0" fmla="*/ 0 h 4788388"/>
              <a:gd name="connsiteX1" fmla="*/ 3463780 w 3463780"/>
              <a:gd name="connsiteY1" fmla="*/ 2737780 h 4788388"/>
              <a:gd name="connsiteX2" fmla="*/ 893963 w 3463780"/>
              <a:gd name="connsiteY2" fmla="*/ 4788388 h 4788388"/>
              <a:gd name="connsiteX3" fmla="*/ 0 w 3463780"/>
              <a:gd name="connsiteY3" fmla="*/ 4788388 h 4788388"/>
              <a:gd name="connsiteX4" fmla="*/ 0 w 3463780"/>
              <a:gd name="connsiteY4" fmla="*/ 0 h 478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80" h="4788388">
                <a:moveTo>
                  <a:pt x="0" y="0"/>
                </a:moveTo>
                <a:lnTo>
                  <a:pt x="3463780" y="2737780"/>
                </a:lnTo>
                <a:lnTo>
                  <a:pt x="893963" y="4788388"/>
                </a:lnTo>
                <a:lnTo>
                  <a:pt x="0" y="4788388"/>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12" name="Freeform 11"/>
          <p:cNvSpPr/>
          <p:nvPr userDrawn="1"/>
        </p:nvSpPr>
        <p:spPr>
          <a:xfrm>
            <a:off x="1464090" y="5033780"/>
            <a:ext cx="4594075" cy="1824221"/>
          </a:xfrm>
          <a:custGeom>
            <a:avLst/>
            <a:gdLst>
              <a:gd name="connsiteX0" fmla="*/ 2286110 w 4594075"/>
              <a:gd name="connsiteY0" fmla="*/ 0 h 1824221"/>
              <a:gd name="connsiteX1" fmla="*/ 4594075 w 4594075"/>
              <a:gd name="connsiteY1" fmla="*/ 1824221 h 1824221"/>
              <a:gd name="connsiteX2" fmla="*/ 0 w 4594075"/>
              <a:gd name="connsiteY2" fmla="*/ 1824221 h 1824221"/>
              <a:gd name="connsiteX3" fmla="*/ 2286110 w 4594075"/>
              <a:gd name="connsiteY3" fmla="*/ 0 h 1824221"/>
            </a:gdLst>
            <a:ahLst/>
            <a:cxnLst>
              <a:cxn ang="0">
                <a:pos x="connsiteX0" y="connsiteY0"/>
              </a:cxn>
              <a:cxn ang="0">
                <a:pos x="connsiteX1" y="connsiteY1"/>
              </a:cxn>
              <a:cxn ang="0">
                <a:pos x="connsiteX2" y="connsiteY2"/>
              </a:cxn>
              <a:cxn ang="0">
                <a:pos x="connsiteX3" y="connsiteY3"/>
              </a:cxn>
            </a:cxnLst>
            <a:rect l="l" t="t" r="r" b="b"/>
            <a:pathLst>
              <a:path w="4594075" h="1824221">
                <a:moveTo>
                  <a:pt x="2286110" y="0"/>
                </a:moveTo>
                <a:lnTo>
                  <a:pt x="4594075" y="1824221"/>
                </a:lnTo>
                <a:lnTo>
                  <a:pt x="0" y="1824221"/>
                </a:lnTo>
                <a:lnTo>
                  <a:pt x="2286110" y="0"/>
                </a:lnTo>
                <a:close/>
              </a:path>
            </a:pathLst>
          </a:custGeom>
          <a:gradFill>
            <a:gsLst>
              <a:gs pos="0">
                <a:schemeClr val="accent1"/>
              </a:gs>
              <a:gs pos="54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pic>
        <p:nvPicPr>
          <p:cNvPr id="9" name="Picture 8"/>
          <p:cNvPicPr>
            <a:picLocks noChangeAspect="1"/>
          </p:cNvPicPr>
          <p:nvPr userDrawn="1"/>
        </p:nvPicPr>
        <p:blipFill>
          <a:blip r:embed="rId2"/>
          <a:stretch>
            <a:fillRect/>
          </a:stretch>
        </p:blipFill>
        <p:spPr>
          <a:xfrm>
            <a:off x="5929036" y="5731797"/>
            <a:ext cx="3164098" cy="816935"/>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2381" y="5731060"/>
            <a:ext cx="2216016" cy="976797"/>
          </a:xfrm>
          <a:prstGeom prst="rect">
            <a:avLst/>
          </a:prstGeom>
        </p:spPr>
      </p:pic>
      <p:cxnSp>
        <p:nvCxnSpPr>
          <p:cNvPr id="13" name="Straight Connector 12"/>
          <p:cNvCxnSpPr/>
          <p:nvPr userDrawn="1"/>
        </p:nvCxnSpPr>
        <p:spPr>
          <a:xfrm>
            <a:off x="9327757" y="5731060"/>
            <a:ext cx="0" cy="811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6985360" y="4048308"/>
            <a:ext cx="4215547" cy="830997"/>
          </a:xfrm>
          <a:prstGeom prst="rect">
            <a:avLst/>
          </a:prstGeom>
          <a:noFill/>
        </p:spPr>
        <p:txBody>
          <a:bodyPr wrap="square" rtlCol="0" anchor="ctr">
            <a:spAutoFit/>
          </a:bodyPr>
          <a:lstStyle/>
          <a:p>
            <a:pPr marL="0" lvl="0" indent="0" algn="r" defTabSz="914400" rtl="0" eaLnBrk="1" latinLnBrk="0" hangingPunct="1">
              <a:lnSpc>
                <a:spcPct val="100000"/>
              </a:lnSpc>
              <a:spcBef>
                <a:spcPts val="200"/>
              </a:spcBef>
              <a:spcAft>
                <a:spcPts val="200"/>
              </a:spcAft>
              <a:buFont typeface="Arial" panose="020B0604020202020204" pitchFamily="34" charset="0"/>
              <a:buNone/>
            </a:pPr>
            <a:r>
              <a:rPr lang="en-ZA" sz="4800" b="1" kern="1200" dirty="0">
                <a:solidFill>
                  <a:schemeClr val="accent2"/>
                </a:solidFill>
                <a:latin typeface="+mn-lt"/>
                <a:ea typeface="+mn-ea"/>
                <a:cs typeface="+mn-cs"/>
              </a:rPr>
              <a:t>thank you</a:t>
            </a:r>
          </a:p>
        </p:txBody>
      </p:sp>
      <p:pic>
        <p:nvPicPr>
          <p:cNvPr id="16" name="Picture 1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22" y="4"/>
            <a:ext cx="9488074" cy="4579681"/>
          </a:xfrm>
          <a:custGeom>
            <a:avLst/>
            <a:gdLst>
              <a:gd name="connsiteX0" fmla="*/ 0 w 9488074"/>
              <a:gd name="connsiteY0" fmla="*/ 0 h 4579681"/>
              <a:gd name="connsiteX1" fmla="*/ 9488074 w 9488074"/>
              <a:gd name="connsiteY1" fmla="*/ 0 h 4579681"/>
              <a:gd name="connsiteX2" fmla="*/ 3748828 w 9488074"/>
              <a:gd name="connsiteY2" fmla="*/ 4579681 h 4579681"/>
              <a:gd name="connsiteX3" fmla="*/ 0 w 9488074"/>
              <a:gd name="connsiteY3" fmla="*/ 1616598 h 4579681"/>
            </a:gdLst>
            <a:ahLst/>
            <a:cxnLst>
              <a:cxn ang="0">
                <a:pos x="connsiteX0" y="connsiteY0"/>
              </a:cxn>
              <a:cxn ang="0">
                <a:pos x="connsiteX1" y="connsiteY1"/>
              </a:cxn>
              <a:cxn ang="0">
                <a:pos x="connsiteX2" y="connsiteY2"/>
              </a:cxn>
              <a:cxn ang="0">
                <a:pos x="connsiteX3" y="connsiteY3"/>
              </a:cxn>
            </a:cxnLst>
            <a:rect l="l" t="t" r="r" b="b"/>
            <a:pathLst>
              <a:path w="9488074" h="4579681">
                <a:moveTo>
                  <a:pt x="0" y="0"/>
                </a:moveTo>
                <a:lnTo>
                  <a:pt x="9488074" y="0"/>
                </a:lnTo>
                <a:lnTo>
                  <a:pt x="3748828" y="4579681"/>
                </a:lnTo>
                <a:lnTo>
                  <a:pt x="0" y="1616598"/>
                </a:lnTo>
                <a:close/>
              </a:path>
            </a:pathLst>
          </a:cu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4395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_2">
    <p:spTree>
      <p:nvGrpSpPr>
        <p:cNvPr id="1" name=""/>
        <p:cNvGrpSpPr/>
        <p:nvPr/>
      </p:nvGrpSpPr>
      <p:grpSpPr>
        <a:xfrm>
          <a:off x="0" y="0"/>
          <a:ext cx="0" cy="0"/>
          <a:chOff x="0" y="0"/>
          <a:chExt cx="0" cy="0"/>
        </a:xfrm>
      </p:grpSpPr>
      <p:sp>
        <p:nvSpPr>
          <p:cNvPr id="14" name="Freeform 13"/>
          <p:cNvSpPr/>
          <p:nvPr userDrawn="1"/>
        </p:nvSpPr>
        <p:spPr>
          <a:xfrm>
            <a:off x="0" y="2069612"/>
            <a:ext cx="3463780" cy="4788388"/>
          </a:xfrm>
          <a:custGeom>
            <a:avLst/>
            <a:gdLst>
              <a:gd name="connsiteX0" fmla="*/ 0 w 3463780"/>
              <a:gd name="connsiteY0" fmla="*/ 0 h 4788388"/>
              <a:gd name="connsiteX1" fmla="*/ 3463780 w 3463780"/>
              <a:gd name="connsiteY1" fmla="*/ 2737780 h 4788388"/>
              <a:gd name="connsiteX2" fmla="*/ 893963 w 3463780"/>
              <a:gd name="connsiteY2" fmla="*/ 4788388 h 4788388"/>
              <a:gd name="connsiteX3" fmla="*/ 0 w 3463780"/>
              <a:gd name="connsiteY3" fmla="*/ 4788388 h 4788388"/>
              <a:gd name="connsiteX4" fmla="*/ 0 w 3463780"/>
              <a:gd name="connsiteY4" fmla="*/ 0 h 478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80" h="4788388">
                <a:moveTo>
                  <a:pt x="0" y="0"/>
                </a:moveTo>
                <a:lnTo>
                  <a:pt x="3463780" y="2737780"/>
                </a:lnTo>
                <a:lnTo>
                  <a:pt x="893963" y="4788388"/>
                </a:lnTo>
                <a:lnTo>
                  <a:pt x="0" y="4788388"/>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12" name="Freeform 11"/>
          <p:cNvSpPr/>
          <p:nvPr userDrawn="1"/>
        </p:nvSpPr>
        <p:spPr>
          <a:xfrm>
            <a:off x="1464090" y="5033780"/>
            <a:ext cx="4594075" cy="1824221"/>
          </a:xfrm>
          <a:custGeom>
            <a:avLst/>
            <a:gdLst>
              <a:gd name="connsiteX0" fmla="*/ 2286110 w 4594075"/>
              <a:gd name="connsiteY0" fmla="*/ 0 h 1824221"/>
              <a:gd name="connsiteX1" fmla="*/ 4594075 w 4594075"/>
              <a:gd name="connsiteY1" fmla="*/ 1824221 h 1824221"/>
              <a:gd name="connsiteX2" fmla="*/ 0 w 4594075"/>
              <a:gd name="connsiteY2" fmla="*/ 1824221 h 1824221"/>
              <a:gd name="connsiteX3" fmla="*/ 2286110 w 4594075"/>
              <a:gd name="connsiteY3" fmla="*/ 0 h 1824221"/>
            </a:gdLst>
            <a:ahLst/>
            <a:cxnLst>
              <a:cxn ang="0">
                <a:pos x="connsiteX0" y="connsiteY0"/>
              </a:cxn>
              <a:cxn ang="0">
                <a:pos x="connsiteX1" y="connsiteY1"/>
              </a:cxn>
              <a:cxn ang="0">
                <a:pos x="connsiteX2" y="connsiteY2"/>
              </a:cxn>
              <a:cxn ang="0">
                <a:pos x="connsiteX3" y="connsiteY3"/>
              </a:cxn>
            </a:cxnLst>
            <a:rect l="l" t="t" r="r" b="b"/>
            <a:pathLst>
              <a:path w="4594075" h="1824221">
                <a:moveTo>
                  <a:pt x="2286110" y="0"/>
                </a:moveTo>
                <a:lnTo>
                  <a:pt x="4594075" y="1824221"/>
                </a:lnTo>
                <a:lnTo>
                  <a:pt x="0" y="1824221"/>
                </a:lnTo>
                <a:lnTo>
                  <a:pt x="2286110" y="0"/>
                </a:lnTo>
                <a:close/>
              </a:path>
            </a:pathLst>
          </a:custGeom>
          <a:gradFill>
            <a:gsLst>
              <a:gs pos="0">
                <a:schemeClr val="accent1"/>
              </a:gs>
              <a:gs pos="54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pic>
        <p:nvPicPr>
          <p:cNvPr id="9" name="Picture 8"/>
          <p:cNvPicPr>
            <a:picLocks noChangeAspect="1"/>
          </p:cNvPicPr>
          <p:nvPr userDrawn="1"/>
        </p:nvPicPr>
        <p:blipFill>
          <a:blip r:embed="rId2"/>
          <a:stretch>
            <a:fillRect/>
          </a:stretch>
        </p:blipFill>
        <p:spPr>
          <a:xfrm>
            <a:off x="5929036" y="5731797"/>
            <a:ext cx="3164098" cy="816935"/>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2381" y="5731060"/>
            <a:ext cx="2216016" cy="976797"/>
          </a:xfrm>
          <a:prstGeom prst="rect">
            <a:avLst/>
          </a:prstGeom>
        </p:spPr>
      </p:pic>
      <p:cxnSp>
        <p:nvCxnSpPr>
          <p:cNvPr id="13" name="Straight Connector 12"/>
          <p:cNvCxnSpPr/>
          <p:nvPr userDrawn="1"/>
        </p:nvCxnSpPr>
        <p:spPr>
          <a:xfrm>
            <a:off x="9327757" y="5731060"/>
            <a:ext cx="0" cy="811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6985360" y="4048308"/>
            <a:ext cx="4215547" cy="830997"/>
          </a:xfrm>
          <a:prstGeom prst="rect">
            <a:avLst/>
          </a:prstGeom>
          <a:noFill/>
        </p:spPr>
        <p:txBody>
          <a:bodyPr wrap="square" rtlCol="0" anchor="ctr">
            <a:spAutoFit/>
          </a:bodyPr>
          <a:lstStyle/>
          <a:p>
            <a:pPr marL="0" lvl="0" indent="0" algn="r" defTabSz="914400" rtl="0" eaLnBrk="1" latinLnBrk="0" hangingPunct="1">
              <a:lnSpc>
                <a:spcPct val="100000"/>
              </a:lnSpc>
              <a:spcBef>
                <a:spcPts val="200"/>
              </a:spcBef>
              <a:spcAft>
                <a:spcPts val="200"/>
              </a:spcAft>
              <a:buFont typeface="Arial" panose="020B0604020202020204" pitchFamily="34" charset="0"/>
              <a:buNone/>
            </a:pPr>
            <a:r>
              <a:rPr lang="en-ZA" sz="4800" b="1" kern="1200" dirty="0">
                <a:solidFill>
                  <a:schemeClr val="accent2"/>
                </a:solidFill>
                <a:latin typeface="+mn-lt"/>
                <a:ea typeface="+mn-ea"/>
                <a:cs typeface="+mn-cs"/>
              </a:rPr>
              <a:t>thank you</a:t>
            </a:r>
          </a:p>
        </p:txBody>
      </p:sp>
      <p:pic>
        <p:nvPicPr>
          <p:cNvPr id="15" name="Picture 1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22" y="4"/>
            <a:ext cx="9488074" cy="4579681"/>
          </a:xfrm>
          <a:custGeom>
            <a:avLst/>
            <a:gdLst>
              <a:gd name="connsiteX0" fmla="*/ 0 w 9488074"/>
              <a:gd name="connsiteY0" fmla="*/ 0 h 4579681"/>
              <a:gd name="connsiteX1" fmla="*/ 9488074 w 9488074"/>
              <a:gd name="connsiteY1" fmla="*/ 0 h 4579681"/>
              <a:gd name="connsiteX2" fmla="*/ 3748828 w 9488074"/>
              <a:gd name="connsiteY2" fmla="*/ 4579681 h 4579681"/>
              <a:gd name="connsiteX3" fmla="*/ 0 w 9488074"/>
              <a:gd name="connsiteY3" fmla="*/ 1616598 h 4579681"/>
            </a:gdLst>
            <a:ahLst/>
            <a:cxnLst>
              <a:cxn ang="0">
                <a:pos x="connsiteX0" y="connsiteY0"/>
              </a:cxn>
              <a:cxn ang="0">
                <a:pos x="connsiteX1" y="connsiteY1"/>
              </a:cxn>
              <a:cxn ang="0">
                <a:pos x="connsiteX2" y="connsiteY2"/>
              </a:cxn>
              <a:cxn ang="0">
                <a:pos x="connsiteX3" y="connsiteY3"/>
              </a:cxn>
            </a:cxnLst>
            <a:rect l="l" t="t" r="r" b="b"/>
            <a:pathLst>
              <a:path w="9488074" h="4579681">
                <a:moveTo>
                  <a:pt x="0" y="0"/>
                </a:moveTo>
                <a:lnTo>
                  <a:pt x="9488074" y="0"/>
                </a:lnTo>
                <a:lnTo>
                  <a:pt x="3748828" y="4579681"/>
                </a:lnTo>
                <a:lnTo>
                  <a:pt x="0" y="1616598"/>
                </a:lnTo>
                <a:close/>
              </a:path>
            </a:pathLst>
          </a:cu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2880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3888" y="6598364"/>
            <a:ext cx="10944224" cy="123111"/>
          </a:xfrm>
          <a:prstGeom prst="rect">
            <a:avLst/>
          </a:prstGeom>
        </p:spPr>
        <p:txBody>
          <a:bodyPr wrap="square" lIns="0" tIns="0" rIns="0" bIns="0" anchor="b">
            <a:spAutoFit/>
          </a:bodyPr>
          <a:lstStyle>
            <a:lvl1pPr>
              <a:defRPr sz="800">
                <a:solidFill>
                  <a:schemeClr val="tx1"/>
                </a:solidFill>
              </a:defRPr>
            </a:lvl1pPr>
          </a:lstStyle>
          <a:p>
            <a:endParaRPr lang="en-ZA" dirty="0"/>
          </a:p>
        </p:txBody>
      </p:sp>
      <p:sp>
        <p:nvSpPr>
          <p:cNvPr id="6" name="Slide Number Placeholder 5"/>
          <p:cNvSpPr>
            <a:spLocks noGrp="1"/>
          </p:cNvSpPr>
          <p:nvPr>
            <p:ph type="sldNum" sz="quarter" idx="12"/>
          </p:nvPr>
        </p:nvSpPr>
        <p:spPr>
          <a:xfrm>
            <a:off x="11918695" y="6598364"/>
            <a:ext cx="125034" cy="123111"/>
          </a:xfrm>
          <a:prstGeom prst="rect">
            <a:avLst/>
          </a:prstGeom>
        </p:spPr>
        <p:txBody>
          <a:bodyPr wrap="none" lIns="0" tIns="0" rIns="0" bIns="0" anchor="b">
            <a:spAutoFit/>
          </a:bodyPr>
          <a:lstStyle>
            <a:lvl1pPr algn="r">
              <a:defRPr sz="800">
                <a:solidFill>
                  <a:schemeClr val="tx1"/>
                </a:solidFill>
              </a:defRPr>
            </a:lvl1pPr>
          </a:lstStyle>
          <a:p>
            <a:fld id="{A9765F8D-A46F-49D9-9A6B-6AB1BE6651C9}" type="slidenum">
              <a:rPr lang="en-ZA" smtClean="0"/>
              <a:pPr/>
              <a:t>‹#›</a:t>
            </a:fld>
            <a:endParaRPr lang="en-ZA" dirty="0"/>
          </a:p>
        </p:txBody>
      </p:sp>
      <p:sp>
        <p:nvSpPr>
          <p:cNvPr id="11" name="Rectangle 10">
            <a:extLst>
              <a:ext uri="{FF2B5EF4-FFF2-40B4-BE49-F238E27FC236}">
                <a16:creationId xmlns:a16="http://schemas.microsoft.com/office/drawing/2014/main" id="{549BB407-99B5-43F1-BF6E-0E79F9890E92}"/>
              </a:ext>
            </a:extLst>
          </p:cNvPr>
          <p:cNvSpPr/>
          <p:nvPr userDrawn="1"/>
        </p:nvSpPr>
        <p:spPr>
          <a:xfrm>
            <a:off x="0" y="0"/>
            <a:ext cx="12192000" cy="84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0" dirty="0"/>
          </a:p>
        </p:txBody>
      </p:sp>
      <p:sp>
        <p:nvSpPr>
          <p:cNvPr id="15" name="Title 1">
            <a:extLst>
              <a:ext uri="{FF2B5EF4-FFF2-40B4-BE49-F238E27FC236}">
                <a16:creationId xmlns:a16="http://schemas.microsoft.com/office/drawing/2014/main" id="{0B54551E-2FD7-485A-9CEB-0E538E3913FE}"/>
              </a:ext>
            </a:extLst>
          </p:cNvPr>
          <p:cNvSpPr>
            <a:spLocks noGrp="1"/>
          </p:cNvSpPr>
          <p:nvPr>
            <p:ph type="title" hasCustomPrompt="1"/>
          </p:nvPr>
        </p:nvSpPr>
        <p:spPr>
          <a:xfrm>
            <a:off x="623888" y="125561"/>
            <a:ext cx="10358438" cy="607332"/>
          </a:xfrm>
          <a:prstGeom prst="rect">
            <a:avLst/>
          </a:prstGeom>
        </p:spPr>
        <p:txBody>
          <a:bodyPr wrap="none" lIns="0" tIns="0" rIns="0" bIns="0" anchor="ctr">
            <a:noAutofit/>
          </a:bodyPr>
          <a:lstStyle>
            <a:lvl1pPr>
              <a:defRPr sz="2400" b="1">
                <a:solidFill>
                  <a:schemeClr val="bg1"/>
                </a:solidFill>
              </a:defRPr>
            </a:lvl1pPr>
          </a:lstStyle>
          <a:p>
            <a:r>
              <a:rPr lang="en-US" dirty="0"/>
              <a:t>&lt;Heading&gt;</a:t>
            </a:r>
            <a:endParaRPr lang="en-ZA" dirty="0"/>
          </a:p>
        </p:txBody>
      </p:sp>
      <p:pic>
        <p:nvPicPr>
          <p:cNvPr id="17" name="Picture 16">
            <a:extLst>
              <a:ext uri="{FF2B5EF4-FFF2-40B4-BE49-F238E27FC236}">
                <a16:creationId xmlns:a16="http://schemas.microsoft.com/office/drawing/2014/main" id="{B4328F70-3A3E-46C3-8DD3-C05A11AEF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3171" y="104112"/>
            <a:ext cx="821018" cy="620846"/>
          </a:xfrm>
          <a:prstGeom prst="rect">
            <a:avLst/>
          </a:prstGeom>
        </p:spPr>
      </p:pic>
      <p:grpSp>
        <p:nvGrpSpPr>
          <p:cNvPr id="18" name="Group 17">
            <a:extLst>
              <a:ext uri="{FF2B5EF4-FFF2-40B4-BE49-F238E27FC236}">
                <a16:creationId xmlns:a16="http://schemas.microsoft.com/office/drawing/2014/main" id="{2874DA99-E341-454E-B643-33C78E84FC86}"/>
              </a:ext>
            </a:extLst>
          </p:cNvPr>
          <p:cNvGrpSpPr/>
          <p:nvPr userDrawn="1"/>
        </p:nvGrpSpPr>
        <p:grpSpPr>
          <a:xfrm>
            <a:off x="-308350" y="519777"/>
            <a:ext cx="951683" cy="3432932"/>
            <a:chOff x="-308350" y="1230977"/>
            <a:chExt cx="951683" cy="3432932"/>
          </a:xfrm>
        </p:grpSpPr>
        <p:sp>
          <p:nvSpPr>
            <p:cNvPr id="19" name="Freeform 11">
              <a:extLst>
                <a:ext uri="{FF2B5EF4-FFF2-40B4-BE49-F238E27FC236}">
                  <a16:creationId xmlns:a16="http://schemas.microsoft.com/office/drawing/2014/main" id="{8AF7EE83-DA50-4EB5-83C0-83AEDA03EB9E}"/>
                </a:ext>
              </a:extLst>
            </p:cNvPr>
            <p:cNvSpPr/>
            <p:nvPr userDrawn="1"/>
          </p:nvSpPr>
          <p:spPr>
            <a:xfrm rot="10042225" flipV="1">
              <a:off x="-308350" y="1230977"/>
              <a:ext cx="951683" cy="2715205"/>
            </a:xfrm>
            <a:custGeom>
              <a:avLst/>
              <a:gdLst>
                <a:gd name="connsiteX0" fmla="*/ 343290 w 951683"/>
                <a:gd name="connsiteY0" fmla="*/ 0 h 2715205"/>
                <a:gd name="connsiteX1" fmla="*/ 0 w 951683"/>
                <a:gd name="connsiteY1" fmla="*/ 408567 h 2715205"/>
                <a:gd name="connsiteX2" fmla="*/ 951683 w 951683"/>
                <a:gd name="connsiteY2" fmla="*/ 2715205 h 2715205"/>
              </a:gdLst>
              <a:ahLst/>
              <a:cxnLst>
                <a:cxn ang="0">
                  <a:pos x="connsiteX0" y="connsiteY0"/>
                </a:cxn>
                <a:cxn ang="0">
                  <a:pos x="connsiteX1" y="connsiteY1"/>
                </a:cxn>
                <a:cxn ang="0">
                  <a:pos x="connsiteX2" y="connsiteY2"/>
                </a:cxn>
              </a:cxnLst>
              <a:rect l="l" t="t" r="r" b="b"/>
              <a:pathLst>
                <a:path w="951683" h="2715205">
                  <a:moveTo>
                    <a:pt x="343290" y="0"/>
                  </a:moveTo>
                  <a:lnTo>
                    <a:pt x="0" y="408567"/>
                  </a:lnTo>
                  <a:lnTo>
                    <a:pt x="951683" y="27152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20" name="Freeform 13">
              <a:extLst>
                <a:ext uri="{FF2B5EF4-FFF2-40B4-BE49-F238E27FC236}">
                  <a16:creationId xmlns:a16="http://schemas.microsoft.com/office/drawing/2014/main" id="{F5260B03-4E65-4908-8A6A-9F3047C155F1}"/>
                </a:ext>
              </a:extLst>
            </p:cNvPr>
            <p:cNvSpPr/>
            <p:nvPr userDrawn="1"/>
          </p:nvSpPr>
          <p:spPr>
            <a:xfrm rot="5400000" flipH="1">
              <a:off x="-865321" y="3490699"/>
              <a:ext cx="2038531" cy="307889"/>
            </a:xfrm>
            <a:custGeom>
              <a:avLst/>
              <a:gdLst>
                <a:gd name="connsiteX0" fmla="*/ 2038531 w 2038531"/>
                <a:gd name="connsiteY0" fmla="*/ 307889 h 307889"/>
                <a:gd name="connsiteX1" fmla="*/ 1200813 w 2038531"/>
                <a:gd name="connsiteY1" fmla="*/ 0 h 307889"/>
                <a:gd name="connsiteX2" fmla="*/ 0 w 2038531"/>
                <a:gd name="connsiteY2" fmla="*/ 307889 h 307889"/>
              </a:gdLst>
              <a:ahLst/>
              <a:cxnLst>
                <a:cxn ang="0">
                  <a:pos x="connsiteX0" y="connsiteY0"/>
                </a:cxn>
                <a:cxn ang="0">
                  <a:pos x="connsiteX1" y="connsiteY1"/>
                </a:cxn>
                <a:cxn ang="0">
                  <a:pos x="connsiteX2" y="connsiteY2"/>
                </a:cxn>
              </a:cxnLst>
              <a:rect l="l" t="t" r="r" b="b"/>
              <a:pathLst>
                <a:path w="2038531" h="307889">
                  <a:moveTo>
                    <a:pt x="2038531" y="307889"/>
                  </a:moveTo>
                  <a:lnTo>
                    <a:pt x="1200813" y="0"/>
                  </a:lnTo>
                  <a:lnTo>
                    <a:pt x="0" y="3078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grpSp>
    </p:spTree>
    <p:extLst>
      <p:ext uri="{BB962C8B-B14F-4D97-AF65-F5344CB8AC3E}">
        <p14:creationId xmlns:p14="http://schemas.microsoft.com/office/powerpoint/2010/main" val="2972748791"/>
      </p:ext>
    </p:extLst>
  </p:cSld>
  <p:clrMapOvr>
    <a:masterClrMapping/>
  </p:clrMapOvr>
  <p:extLst>
    <p:ext uri="{DCECCB84-F9BA-43D5-87BE-67443E8EF086}">
      <p15:sldGuideLst xmlns:p15="http://schemas.microsoft.com/office/powerpoint/2012/main">
        <p15:guide id="1" pos="393">
          <p15:clr>
            <a:srgbClr val="FBAE40"/>
          </p15:clr>
        </p15:guide>
        <p15:guide id="2" orient="horz" pos="1253">
          <p15:clr>
            <a:srgbClr val="FBAE40"/>
          </p15:clr>
        </p15:guide>
        <p15:guide id="3" pos="7491">
          <p15:clr>
            <a:srgbClr val="FBAE40"/>
          </p15:clr>
        </p15:guide>
        <p15:guide id="4" orient="horz" pos="3929">
          <p15:clr>
            <a:srgbClr val="FBAE40"/>
          </p15:clr>
        </p15:guide>
        <p15:guide id="5" orient="horz" pos="41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ransition Slide 1">
    <p:bg>
      <p:bgPr>
        <a:solidFill>
          <a:schemeClr val="accent1"/>
        </a:solidFill>
        <a:effectLst/>
      </p:bgPr>
    </p:bg>
    <p:spTree>
      <p:nvGrpSpPr>
        <p:cNvPr id="1" name=""/>
        <p:cNvGrpSpPr/>
        <p:nvPr/>
      </p:nvGrpSpPr>
      <p:grpSpPr>
        <a:xfrm>
          <a:off x="0" y="0"/>
          <a:ext cx="0" cy="0"/>
          <a:chOff x="0" y="0"/>
          <a:chExt cx="0" cy="0"/>
        </a:xfrm>
      </p:grpSpPr>
      <p:sp>
        <p:nvSpPr>
          <p:cNvPr id="38" name="Title 1"/>
          <p:cNvSpPr>
            <a:spLocks noGrp="1"/>
          </p:cNvSpPr>
          <p:nvPr>
            <p:ph type="ctrTitle" hasCustomPrompt="1"/>
          </p:nvPr>
        </p:nvSpPr>
        <p:spPr>
          <a:xfrm>
            <a:off x="3287689" y="4074661"/>
            <a:ext cx="8434459" cy="1067644"/>
          </a:xfrm>
          <a:prstGeom prst="rect">
            <a:avLst/>
          </a:prstGeom>
        </p:spPr>
        <p:txBody>
          <a:bodyPr lIns="274320" rIns="0" anchor="b">
            <a:noAutofit/>
          </a:bodyPr>
          <a:lstStyle>
            <a:lvl1pPr algn="l">
              <a:defRPr sz="3200" b="1"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9" name="Subtitle 2"/>
          <p:cNvSpPr>
            <a:spLocks noGrp="1"/>
          </p:cNvSpPr>
          <p:nvPr>
            <p:ph type="subTitle" idx="1"/>
          </p:nvPr>
        </p:nvSpPr>
        <p:spPr>
          <a:xfrm>
            <a:off x="3287689" y="5172814"/>
            <a:ext cx="8434459" cy="383182"/>
          </a:xfrm>
          <a:prstGeom prst="rect">
            <a:avLst/>
          </a:prstGeom>
        </p:spPr>
        <p:txBody>
          <a:bodyPr wrap="square" lIns="274320" rIns="0">
            <a:spAutoFit/>
          </a:bodyPr>
          <a:lstStyle>
            <a:lvl1pPr marL="0" indent="0" algn="l">
              <a:buNone/>
              <a:defRPr sz="21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Freeform: Shape 11"/>
          <p:cNvSpPr/>
          <p:nvPr userDrawn="1"/>
        </p:nvSpPr>
        <p:spPr>
          <a:xfrm rot="5400000">
            <a:off x="-267350" y="4414556"/>
            <a:ext cx="1674590" cy="1139895"/>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0" name="Picture Placeholder 9"/>
          <p:cNvSpPr>
            <a:spLocks noGrp="1"/>
          </p:cNvSpPr>
          <p:nvPr>
            <p:ph type="pic" sz="quarter" idx="13"/>
          </p:nvPr>
        </p:nvSpPr>
        <p:spPr>
          <a:xfrm>
            <a:off x="2" y="2"/>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lvl1pPr>
              <a:defRPr>
                <a:latin typeface="Arial" panose="020B0604020202020204" pitchFamily="34" charset="0"/>
                <a:cs typeface="Arial" panose="020B0604020202020204" pitchFamily="34" charset="0"/>
              </a:defRPr>
            </a:lvl1pPr>
          </a:lstStyle>
          <a:p>
            <a:endParaRPr lang="en-US" dirty="0"/>
          </a:p>
        </p:txBody>
      </p:sp>
      <p:sp>
        <p:nvSpPr>
          <p:cNvPr id="14" name="Freeform: Shape 13"/>
          <p:cNvSpPr/>
          <p:nvPr userDrawn="1"/>
        </p:nvSpPr>
        <p:spPr>
          <a:xfrm rot="10800000" flipV="1">
            <a:off x="0" y="5213255"/>
            <a:ext cx="3747555"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E452BC69-C851-4008-A893-90AF226BDFC1}"/>
              </a:ext>
            </a:extLst>
          </p:cNvPr>
          <p:cNvSpPr>
            <a:spLocks noGrp="1"/>
          </p:cNvSpPr>
          <p:nvPr>
            <p:ph type="sldNum" sz="quarter" idx="15"/>
          </p:nvPr>
        </p:nvSpPr>
        <p:spPr>
          <a:xfrm>
            <a:off x="10856835" y="6391277"/>
            <a:ext cx="865312" cy="330200"/>
          </a:xfrm>
          <a:prstGeom prst="rect">
            <a:avLst/>
          </a:prstGeom>
        </p:spPr>
        <p:txBody>
          <a:bodyPr anchor="b"/>
          <a:lstStyle>
            <a:lvl1pPr>
              <a:defRPr>
                <a:solidFill>
                  <a:schemeClr val="bg1"/>
                </a:solidFill>
                <a:latin typeface="Arial" panose="020B0604020202020204" pitchFamily="34" charset="0"/>
                <a:cs typeface="Arial" panose="020B0604020202020204" pitchFamily="34" charset="0"/>
              </a:defRPr>
            </a:lvl1pPr>
          </a:lstStyle>
          <a:p>
            <a:fld id="{FC1CF07D-8B3F-4D32-B059-0039CEA46DB1}" type="slidenum">
              <a:rPr lang="en-US" smtClean="0"/>
              <a:pPr/>
              <a:t>‹#›</a:t>
            </a:fld>
            <a:endParaRPr lang="en-US"/>
          </a:p>
        </p:txBody>
      </p:sp>
    </p:spTree>
    <p:extLst>
      <p:ext uri="{BB962C8B-B14F-4D97-AF65-F5344CB8AC3E}">
        <p14:creationId xmlns:p14="http://schemas.microsoft.com/office/powerpoint/2010/main" val="1750203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ext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C3AD211-99DF-4463-B0D2-7822681855DA}"/>
              </a:ext>
            </a:extLst>
          </p:cNvPr>
          <p:cNvSpPr/>
          <p:nvPr userDrawn="1"/>
        </p:nvSpPr>
        <p:spPr>
          <a:xfrm>
            <a:off x="0" y="1"/>
            <a:ext cx="12192000" cy="99151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a:extLst>
              <a:ext uri="{FF2B5EF4-FFF2-40B4-BE49-F238E27FC236}">
                <a16:creationId xmlns:a16="http://schemas.microsoft.com/office/drawing/2014/main" id="{BD217767-D074-4ED7-878C-3F7D3A8309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696" y="117181"/>
            <a:ext cx="1071390" cy="810176"/>
          </a:xfrm>
          <a:prstGeom prst="rect">
            <a:avLst/>
          </a:prstGeom>
        </p:spPr>
      </p:pic>
      <p:sp>
        <p:nvSpPr>
          <p:cNvPr id="18" name="Text Placeholder 7">
            <a:extLst>
              <a:ext uri="{FF2B5EF4-FFF2-40B4-BE49-F238E27FC236}">
                <a16:creationId xmlns:a16="http://schemas.microsoft.com/office/drawing/2014/main" id="{512E8FA5-13EA-4D8E-A6BA-E281774B8052}"/>
              </a:ext>
            </a:extLst>
          </p:cNvPr>
          <p:cNvSpPr>
            <a:spLocks noGrp="1"/>
          </p:cNvSpPr>
          <p:nvPr>
            <p:ph type="body" sz="quarter" idx="10"/>
          </p:nvPr>
        </p:nvSpPr>
        <p:spPr>
          <a:xfrm>
            <a:off x="566283" y="191431"/>
            <a:ext cx="10130746" cy="653370"/>
          </a:xfrm>
          <a:prstGeom prst="rect">
            <a:avLst/>
          </a:prstGeom>
        </p:spPr>
        <p:txBody>
          <a:bodyPr anchor="ctr">
            <a:normAutofit/>
          </a:bodyPr>
          <a:lstStyle>
            <a:lvl1pPr marL="0" indent="0">
              <a:buNone/>
              <a:defRPr sz="2800">
                <a:solidFill>
                  <a:schemeClr val="bg1"/>
                </a:solidFill>
                <a:latin typeface="Arial" panose="020B0604020202020204" pitchFamily="34" charset="0"/>
                <a:cs typeface="Arial" panose="020B0604020202020204" pitchFamily="34" charset="0"/>
              </a:defRPr>
            </a:lvl1pPr>
          </a:lstStyle>
          <a:p>
            <a:pPr lvl="0"/>
            <a:r>
              <a:rPr lang="en-US" dirty="0"/>
              <a:t>Edit Master text styles</a:t>
            </a:r>
            <a:endParaRPr lang="en-ZA" dirty="0"/>
          </a:p>
        </p:txBody>
      </p:sp>
      <p:sp>
        <p:nvSpPr>
          <p:cNvPr id="7" name="Right Triangle 1">
            <a:extLst>
              <a:ext uri="{FF2B5EF4-FFF2-40B4-BE49-F238E27FC236}">
                <a16:creationId xmlns:a16="http://schemas.microsoft.com/office/drawing/2014/main" id="{9243F620-5681-4677-8A92-4B72292A1C0D}"/>
              </a:ext>
            </a:extLst>
          </p:cNvPr>
          <p:cNvSpPr/>
          <p:nvPr userDrawn="1"/>
        </p:nvSpPr>
        <p:spPr>
          <a:xfrm rot="10042225" flipV="1">
            <a:off x="-310566" y="668752"/>
            <a:ext cx="953814" cy="2726557"/>
          </a:xfrm>
          <a:custGeom>
            <a:avLst/>
            <a:gdLst>
              <a:gd name="connsiteX0" fmla="*/ 0 w 685800"/>
              <a:gd name="connsiteY0" fmla="*/ 1314450 h 1314450"/>
              <a:gd name="connsiteX1" fmla="*/ 0 w 685800"/>
              <a:gd name="connsiteY1" fmla="*/ 0 h 1314450"/>
              <a:gd name="connsiteX2" fmla="*/ 685800 w 685800"/>
              <a:gd name="connsiteY2" fmla="*/ 1314450 h 1314450"/>
              <a:gd name="connsiteX3" fmla="*/ 0 w 685800"/>
              <a:gd name="connsiteY3" fmla="*/ 1314450 h 1314450"/>
              <a:gd name="connsiteX0" fmla="*/ 0 w 1157169"/>
              <a:gd name="connsiteY0" fmla="*/ 1314450 h 1564830"/>
              <a:gd name="connsiteX1" fmla="*/ 0 w 1157169"/>
              <a:gd name="connsiteY1" fmla="*/ 0 h 1564830"/>
              <a:gd name="connsiteX2" fmla="*/ 1157169 w 1157169"/>
              <a:gd name="connsiteY2" fmla="*/ 1564830 h 1564830"/>
              <a:gd name="connsiteX3" fmla="*/ 0 w 1157169"/>
              <a:gd name="connsiteY3" fmla="*/ 1314450 h 1564830"/>
              <a:gd name="connsiteX0" fmla="*/ 0 w 1157169"/>
              <a:gd name="connsiteY0" fmla="*/ 1412119 h 1662499"/>
              <a:gd name="connsiteX1" fmla="*/ 356756 w 1157169"/>
              <a:gd name="connsiteY1" fmla="*/ 0 h 1662499"/>
              <a:gd name="connsiteX2" fmla="*/ 1157169 w 1157169"/>
              <a:gd name="connsiteY2" fmla="*/ 1662499 h 1662499"/>
              <a:gd name="connsiteX3" fmla="*/ 0 w 1157169"/>
              <a:gd name="connsiteY3" fmla="*/ 1412119 h 1662499"/>
              <a:gd name="connsiteX0" fmla="*/ 0 w 1208471"/>
              <a:gd name="connsiteY0" fmla="*/ 1412119 h 1678971"/>
              <a:gd name="connsiteX1" fmla="*/ 356756 w 1208471"/>
              <a:gd name="connsiteY1" fmla="*/ 0 h 1678971"/>
              <a:gd name="connsiteX2" fmla="*/ 1208471 w 1208471"/>
              <a:gd name="connsiteY2" fmla="*/ 1678971 h 1678971"/>
              <a:gd name="connsiteX3" fmla="*/ 0 w 1208471"/>
              <a:gd name="connsiteY3" fmla="*/ 1412119 h 1678971"/>
              <a:gd name="connsiteX0" fmla="*/ 433364 w 851715"/>
              <a:gd name="connsiteY0" fmla="*/ 1595070 h 1678971"/>
              <a:gd name="connsiteX1" fmla="*/ 0 w 851715"/>
              <a:gd name="connsiteY1" fmla="*/ 0 h 1678971"/>
              <a:gd name="connsiteX2" fmla="*/ 851715 w 851715"/>
              <a:gd name="connsiteY2" fmla="*/ 1678971 h 1678971"/>
              <a:gd name="connsiteX3" fmla="*/ 433364 w 851715"/>
              <a:gd name="connsiteY3" fmla="*/ 1595070 h 1678971"/>
              <a:gd name="connsiteX0" fmla="*/ 415478 w 851715"/>
              <a:gd name="connsiteY0" fmla="*/ 1518589 h 1678971"/>
              <a:gd name="connsiteX1" fmla="*/ 0 w 851715"/>
              <a:gd name="connsiteY1" fmla="*/ 0 h 1678971"/>
              <a:gd name="connsiteX2" fmla="*/ 851715 w 851715"/>
              <a:gd name="connsiteY2" fmla="*/ 1678971 h 1678971"/>
              <a:gd name="connsiteX3" fmla="*/ 415478 w 851715"/>
              <a:gd name="connsiteY3" fmla="*/ 1518589 h 1678971"/>
              <a:gd name="connsiteX0" fmla="*/ 365741 w 801978"/>
              <a:gd name="connsiteY0" fmla="*/ 2304141 h 2464523"/>
              <a:gd name="connsiteX1" fmla="*/ 0 w 801978"/>
              <a:gd name="connsiteY1" fmla="*/ 0 h 2464523"/>
              <a:gd name="connsiteX2" fmla="*/ 801978 w 801978"/>
              <a:gd name="connsiteY2" fmla="*/ 2464523 h 2464523"/>
              <a:gd name="connsiteX3" fmla="*/ 365741 w 801978"/>
              <a:gd name="connsiteY3" fmla="*/ 2304141 h 2464523"/>
              <a:gd name="connsiteX0" fmla="*/ 420602 w 801978"/>
              <a:gd name="connsiteY0" fmla="*/ 2256682 h 2464523"/>
              <a:gd name="connsiteX1" fmla="*/ 0 w 801978"/>
              <a:gd name="connsiteY1" fmla="*/ 0 h 2464523"/>
              <a:gd name="connsiteX2" fmla="*/ 801978 w 801978"/>
              <a:gd name="connsiteY2" fmla="*/ 2464523 h 2464523"/>
              <a:gd name="connsiteX3" fmla="*/ 420602 w 801978"/>
              <a:gd name="connsiteY3" fmla="*/ 2256682 h 2464523"/>
              <a:gd name="connsiteX0" fmla="*/ 427599 w 801978"/>
              <a:gd name="connsiteY0" fmla="*/ 2184480 h 2464523"/>
              <a:gd name="connsiteX1" fmla="*/ 0 w 801978"/>
              <a:gd name="connsiteY1" fmla="*/ 0 h 2464523"/>
              <a:gd name="connsiteX2" fmla="*/ 801978 w 801978"/>
              <a:gd name="connsiteY2" fmla="*/ 2464523 h 2464523"/>
              <a:gd name="connsiteX3" fmla="*/ 427599 w 801978"/>
              <a:gd name="connsiteY3" fmla="*/ 2184480 h 2464523"/>
              <a:gd name="connsiteX0" fmla="*/ 393374 w 801978"/>
              <a:gd name="connsiteY0" fmla="*/ 2265353 h 2464523"/>
              <a:gd name="connsiteX1" fmla="*/ 0 w 801978"/>
              <a:gd name="connsiteY1" fmla="*/ 0 h 2464523"/>
              <a:gd name="connsiteX2" fmla="*/ 801978 w 801978"/>
              <a:gd name="connsiteY2" fmla="*/ 2464523 h 2464523"/>
              <a:gd name="connsiteX3" fmla="*/ 393374 w 801978"/>
              <a:gd name="connsiteY3" fmla="*/ 2265353 h 2464523"/>
              <a:gd name="connsiteX0" fmla="*/ 171878 w 580482"/>
              <a:gd name="connsiteY0" fmla="*/ 2538096 h 2737266"/>
              <a:gd name="connsiteX1" fmla="*/ 0 w 580482"/>
              <a:gd name="connsiteY1" fmla="*/ 0 h 2737266"/>
              <a:gd name="connsiteX2" fmla="*/ 580482 w 580482"/>
              <a:gd name="connsiteY2" fmla="*/ 2737266 h 2737266"/>
              <a:gd name="connsiteX3" fmla="*/ 171878 w 580482"/>
              <a:gd name="connsiteY3" fmla="*/ 2538096 h 2737266"/>
              <a:gd name="connsiteX0" fmla="*/ 171878 w 671807"/>
              <a:gd name="connsiteY0" fmla="*/ 2538096 h 2746550"/>
              <a:gd name="connsiteX1" fmla="*/ 0 w 671807"/>
              <a:gd name="connsiteY1" fmla="*/ 0 h 2746550"/>
              <a:gd name="connsiteX2" fmla="*/ 671807 w 671807"/>
              <a:gd name="connsiteY2" fmla="*/ 2746550 h 2746550"/>
              <a:gd name="connsiteX3" fmla="*/ 171878 w 671807"/>
              <a:gd name="connsiteY3" fmla="*/ 2538096 h 2746550"/>
              <a:gd name="connsiteX0" fmla="*/ 171878 w 655269"/>
              <a:gd name="connsiteY0" fmla="*/ 2538096 h 2742447"/>
              <a:gd name="connsiteX1" fmla="*/ 0 w 655269"/>
              <a:gd name="connsiteY1" fmla="*/ 0 h 2742447"/>
              <a:gd name="connsiteX2" fmla="*/ 655269 w 655269"/>
              <a:gd name="connsiteY2" fmla="*/ 2742447 h 2742447"/>
              <a:gd name="connsiteX3" fmla="*/ 171878 w 655269"/>
              <a:gd name="connsiteY3" fmla="*/ 2538096 h 2742447"/>
              <a:gd name="connsiteX0" fmla="*/ 140469 w 623860"/>
              <a:gd name="connsiteY0" fmla="*/ 2537324 h 2741675"/>
              <a:gd name="connsiteX1" fmla="*/ 0 w 623860"/>
              <a:gd name="connsiteY1" fmla="*/ 0 h 2741675"/>
              <a:gd name="connsiteX2" fmla="*/ 623860 w 623860"/>
              <a:gd name="connsiteY2" fmla="*/ 2741675 h 2741675"/>
              <a:gd name="connsiteX3" fmla="*/ 140469 w 623860"/>
              <a:gd name="connsiteY3" fmla="*/ 2537324 h 2741675"/>
              <a:gd name="connsiteX0" fmla="*/ 0 w 1128198"/>
              <a:gd name="connsiteY0" fmla="*/ 112663 h 2741675"/>
              <a:gd name="connsiteX1" fmla="*/ 504338 w 1128198"/>
              <a:gd name="connsiteY1" fmla="*/ 0 h 2741675"/>
              <a:gd name="connsiteX2" fmla="*/ 1128198 w 1128198"/>
              <a:gd name="connsiteY2" fmla="*/ 2741675 h 2741675"/>
              <a:gd name="connsiteX3" fmla="*/ 0 w 1128198"/>
              <a:gd name="connsiteY3" fmla="*/ 112663 h 2741675"/>
              <a:gd name="connsiteX0" fmla="*/ 0 w 954081"/>
              <a:gd name="connsiteY0" fmla="*/ 425051 h 2741675"/>
              <a:gd name="connsiteX1" fmla="*/ 330221 w 954081"/>
              <a:gd name="connsiteY1" fmla="*/ 0 h 2741675"/>
              <a:gd name="connsiteX2" fmla="*/ 954081 w 954081"/>
              <a:gd name="connsiteY2" fmla="*/ 2741675 h 2741675"/>
              <a:gd name="connsiteX3" fmla="*/ 0 w 954081"/>
              <a:gd name="connsiteY3" fmla="*/ 425051 h 2741675"/>
              <a:gd name="connsiteX0" fmla="*/ 0 w 954081"/>
              <a:gd name="connsiteY0" fmla="*/ 409933 h 2726557"/>
              <a:gd name="connsiteX1" fmla="*/ 349877 w 954081"/>
              <a:gd name="connsiteY1" fmla="*/ 0 h 2726557"/>
              <a:gd name="connsiteX2" fmla="*/ 954081 w 954081"/>
              <a:gd name="connsiteY2" fmla="*/ 2726557 h 2726557"/>
              <a:gd name="connsiteX3" fmla="*/ 0 w 954081"/>
              <a:gd name="connsiteY3" fmla="*/ 409933 h 2726557"/>
              <a:gd name="connsiteX0" fmla="*/ 0 w 955096"/>
              <a:gd name="connsiteY0" fmla="*/ 419921 h 2726557"/>
              <a:gd name="connsiteX1" fmla="*/ 350892 w 955096"/>
              <a:gd name="connsiteY1" fmla="*/ 0 h 2726557"/>
              <a:gd name="connsiteX2" fmla="*/ 955096 w 955096"/>
              <a:gd name="connsiteY2" fmla="*/ 2726557 h 2726557"/>
              <a:gd name="connsiteX3" fmla="*/ 0 w 955096"/>
              <a:gd name="connsiteY3" fmla="*/ 419921 h 2726557"/>
              <a:gd name="connsiteX0" fmla="*/ 0 w 953814"/>
              <a:gd name="connsiteY0" fmla="*/ 414753 h 2726557"/>
              <a:gd name="connsiteX1" fmla="*/ 349610 w 953814"/>
              <a:gd name="connsiteY1" fmla="*/ 0 h 2726557"/>
              <a:gd name="connsiteX2" fmla="*/ 953814 w 953814"/>
              <a:gd name="connsiteY2" fmla="*/ 2726557 h 2726557"/>
              <a:gd name="connsiteX3" fmla="*/ 0 w 953814"/>
              <a:gd name="connsiteY3" fmla="*/ 414753 h 2726557"/>
            </a:gdLst>
            <a:ahLst/>
            <a:cxnLst>
              <a:cxn ang="0">
                <a:pos x="connsiteX0" y="connsiteY0"/>
              </a:cxn>
              <a:cxn ang="0">
                <a:pos x="connsiteX1" y="connsiteY1"/>
              </a:cxn>
              <a:cxn ang="0">
                <a:pos x="connsiteX2" y="connsiteY2"/>
              </a:cxn>
              <a:cxn ang="0">
                <a:pos x="connsiteX3" y="connsiteY3"/>
              </a:cxn>
            </a:cxnLst>
            <a:rect l="l" t="t" r="r" b="b"/>
            <a:pathLst>
              <a:path w="953814" h="2726557">
                <a:moveTo>
                  <a:pt x="0" y="414753"/>
                </a:moveTo>
                <a:lnTo>
                  <a:pt x="349610" y="0"/>
                </a:lnTo>
                <a:lnTo>
                  <a:pt x="953814" y="2726557"/>
                </a:lnTo>
                <a:lnTo>
                  <a:pt x="0" y="414753"/>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Isosceles Triangle 1">
            <a:extLst>
              <a:ext uri="{FF2B5EF4-FFF2-40B4-BE49-F238E27FC236}">
                <a16:creationId xmlns:a16="http://schemas.microsoft.com/office/drawing/2014/main" id="{6D81488A-CB1A-4DCD-89DD-FEEA0A3C258C}"/>
              </a:ext>
            </a:extLst>
          </p:cNvPr>
          <p:cNvSpPr/>
          <p:nvPr userDrawn="1"/>
        </p:nvSpPr>
        <p:spPr>
          <a:xfrm rot="5400000" flipH="1">
            <a:off x="-1123036" y="2918823"/>
            <a:ext cx="2511384" cy="350466"/>
          </a:xfrm>
          <a:custGeom>
            <a:avLst/>
            <a:gdLst>
              <a:gd name="connsiteX0" fmla="*/ 0 w 2116183"/>
              <a:gd name="connsiteY0" fmla="*/ 1789611 h 1789611"/>
              <a:gd name="connsiteX1" fmla="*/ 1058092 w 2116183"/>
              <a:gd name="connsiteY1" fmla="*/ 0 h 1789611"/>
              <a:gd name="connsiteX2" fmla="*/ 2116183 w 2116183"/>
              <a:gd name="connsiteY2" fmla="*/ 1789611 h 1789611"/>
              <a:gd name="connsiteX3" fmla="*/ 0 w 2116183"/>
              <a:gd name="connsiteY3" fmla="*/ 1789611 h 1789611"/>
              <a:gd name="connsiteX0" fmla="*/ 0 w 2704012"/>
              <a:gd name="connsiteY0" fmla="*/ 1345473 h 1345473"/>
              <a:gd name="connsiteX1" fmla="*/ 2704012 w 2704012"/>
              <a:gd name="connsiteY1" fmla="*/ 0 h 1345473"/>
              <a:gd name="connsiteX2" fmla="*/ 2116183 w 2704012"/>
              <a:gd name="connsiteY2" fmla="*/ 1345473 h 1345473"/>
              <a:gd name="connsiteX3" fmla="*/ 0 w 2704012"/>
              <a:gd name="connsiteY3" fmla="*/ 1345473 h 1345473"/>
              <a:gd name="connsiteX0" fmla="*/ 0 w 3716386"/>
              <a:gd name="connsiteY0" fmla="*/ 1345473 h 1345473"/>
              <a:gd name="connsiteX1" fmla="*/ 2704012 w 3716386"/>
              <a:gd name="connsiteY1" fmla="*/ 0 h 1345473"/>
              <a:gd name="connsiteX2" fmla="*/ 3716386 w 3716386"/>
              <a:gd name="connsiteY2" fmla="*/ 453936 h 1345473"/>
              <a:gd name="connsiteX3" fmla="*/ 0 w 3716386"/>
              <a:gd name="connsiteY3" fmla="*/ 1345473 h 1345473"/>
              <a:gd name="connsiteX0" fmla="*/ 0 w 4143107"/>
              <a:gd name="connsiteY0" fmla="*/ 476796 h 476796"/>
              <a:gd name="connsiteX1" fmla="*/ 3130733 w 4143107"/>
              <a:gd name="connsiteY1" fmla="*/ 0 h 476796"/>
              <a:gd name="connsiteX2" fmla="*/ 4143107 w 4143107"/>
              <a:gd name="connsiteY2" fmla="*/ 453936 h 476796"/>
              <a:gd name="connsiteX3" fmla="*/ 0 w 4143107"/>
              <a:gd name="connsiteY3" fmla="*/ 476796 h 476796"/>
              <a:gd name="connsiteX0" fmla="*/ 0 w 3769727"/>
              <a:gd name="connsiteY0" fmla="*/ 469179 h 469179"/>
              <a:gd name="connsiteX1" fmla="*/ 2757353 w 3769727"/>
              <a:gd name="connsiteY1" fmla="*/ 0 h 469179"/>
              <a:gd name="connsiteX2" fmla="*/ 3769727 w 3769727"/>
              <a:gd name="connsiteY2" fmla="*/ 453936 h 469179"/>
              <a:gd name="connsiteX3" fmla="*/ 0 w 3769727"/>
              <a:gd name="connsiteY3" fmla="*/ 469179 h 469179"/>
              <a:gd name="connsiteX0" fmla="*/ 0 w 3769727"/>
              <a:gd name="connsiteY0" fmla="*/ 469179 h 469179"/>
              <a:gd name="connsiteX1" fmla="*/ 2757353 w 3769727"/>
              <a:gd name="connsiteY1" fmla="*/ 0 h 469179"/>
              <a:gd name="connsiteX2" fmla="*/ 3769727 w 3769727"/>
              <a:gd name="connsiteY2" fmla="*/ 307586 h 469179"/>
              <a:gd name="connsiteX3" fmla="*/ 0 w 3769727"/>
              <a:gd name="connsiteY3" fmla="*/ 469179 h 469179"/>
              <a:gd name="connsiteX0" fmla="*/ 0 w 3208024"/>
              <a:gd name="connsiteY0" fmla="*/ 314221 h 314221"/>
              <a:gd name="connsiteX1" fmla="*/ 2195650 w 3208024"/>
              <a:gd name="connsiteY1" fmla="*/ 0 h 314221"/>
              <a:gd name="connsiteX2" fmla="*/ 3208024 w 3208024"/>
              <a:gd name="connsiteY2" fmla="*/ 307586 h 314221"/>
              <a:gd name="connsiteX3" fmla="*/ 0 w 3208024"/>
              <a:gd name="connsiteY3" fmla="*/ 314221 h 314221"/>
              <a:gd name="connsiteX0" fmla="*/ 0 w 3208024"/>
              <a:gd name="connsiteY0" fmla="*/ 238894 h 238894"/>
              <a:gd name="connsiteX1" fmla="*/ 2627450 w 3208024"/>
              <a:gd name="connsiteY1" fmla="*/ 0 h 238894"/>
              <a:gd name="connsiteX2" fmla="*/ 3208024 w 3208024"/>
              <a:gd name="connsiteY2" fmla="*/ 232259 h 238894"/>
              <a:gd name="connsiteX3" fmla="*/ 0 w 3208024"/>
              <a:gd name="connsiteY3" fmla="*/ 238894 h 238894"/>
              <a:gd name="connsiteX0" fmla="*/ 0 w 3108012"/>
              <a:gd name="connsiteY0" fmla="*/ 191005 h 232259"/>
              <a:gd name="connsiteX1" fmla="*/ 2527438 w 3108012"/>
              <a:gd name="connsiteY1" fmla="*/ 0 h 232259"/>
              <a:gd name="connsiteX2" fmla="*/ 3108012 w 3108012"/>
              <a:gd name="connsiteY2" fmla="*/ 232259 h 232259"/>
              <a:gd name="connsiteX3" fmla="*/ 0 w 3108012"/>
              <a:gd name="connsiteY3" fmla="*/ 191005 h 232259"/>
              <a:gd name="connsiteX0" fmla="*/ 0 w 3103249"/>
              <a:gd name="connsiteY0" fmla="*/ 191005 h 191005"/>
              <a:gd name="connsiteX1" fmla="*/ 2527438 w 3103249"/>
              <a:gd name="connsiteY1" fmla="*/ 0 h 191005"/>
              <a:gd name="connsiteX2" fmla="*/ 3103249 w 3103249"/>
              <a:gd name="connsiteY2" fmla="*/ 189412 h 191005"/>
              <a:gd name="connsiteX3" fmla="*/ 0 w 3103249"/>
              <a:gd name="connsiteY3" fmla="*/ 191005 h 191005"/>
              <a:gd name="connsiteX0" fmla="*/ 0 w 3105630"/>
              <a:gd name="connsiteY0" fmla="*/ 191005 h 191005"/>
              <a:gd name="connsiteX1" fmla="*/ 2527438 w 3105630"/>
              <a:gd name="connsiteY1" fmla="*/ 0 h 191005"/>
              <a:gd name="connsiteX2" fmla="*/ 3105630 w 3105630"/>
              <a:gd name="connsiteY2" fmla="*/ 183111 h 191005"/>
              <a:gd name="connsiteX3" fmla="*/ 0 w 3105630"/>
              <a:gd name="connsiteY3" fmla="*/ 191005 h 191005"/>
              <a:gd name="connsiteX0" fmla="*/ 0 w 3098487"/>
              <a:gd name="connsiteY0" fmla="*/ 191005 h 191005"/>
              <a:gd name="connsiteX1" fmla="*/ 2527438 w 3098487"/>
              <a:gd name="connsiteY1" fmla="*/ 0 h 191005"/>
              <a:gd name="connsiteX2" fmla="*/ 3098487 w 3098487"/>
              <a:gd name="connsiteY2" fmla="*/ 188153 h 191005"/>
              <a:gd name="connsiteX3" fmla="*/ 0 w 3098487"/>
              <a:gd name="connsiteY3" fmla="*/ 191005 h 191005"/>
              <a:gd name="connsiteX0" fmla="*/ 0 w 3050862"/>
              <a:gd name="connsiteY0" fmla="*/ 187224 h 188153"/>
              <a:gd name="connsiteX1" fmla="*/ 2479813 w 3050862"/>
              <a:gd name="connsiteY1" fmla="*/ 0 h 188153"/>
              <a:gd name="connsiteX2" fmla="*/ 3050862 w 3050862"/>
              <a:gd name="connsiteY2" fmla="*/ 188153 h 188153"/>
              <a:gd name="connsiteX3" fmla="*/ 0 w 3050862"/>
              <a:gd name="connsiteY3" fmla="*/ 187224 h 188153"/>
              <a:gd name="connsiteX0" fmla="*/ 0 w 3050862"/>
              <a:gd name="connsiteY0" fmla="*/ 187224 h 194874"/>
              <a:gd name="connsiteX1" fmla="*/ 2479813 w 3050862"/>
              <a:gd name="connsiteY1" fmla="*/ 0 h 194874"/>
              <a:gd name="connsiteX2" fmla="*/ 3050862 w 3050862"/>
              <a:gd name="connsiteY2" fmla="*/ 194874 h 194874"/>
              <a:gd name="connsiteX3" fmla="*/ 0 w 3050862"/>
              <a:gd name="connsiteY3" fmla="*/ 187224 h 194874"/>
              <a:gd name="connsiteX0" fmla="*/ 0 w 3057213"/>
              <a:gd name="connsiteY0" fmla="*/ 193947 h 194874"/>
              <a:gd name="connsiteX1" fmla="*/ 2486164 w 3057213"/>
              <a:gd name="connsiteY1" fmla="*/ 0 h 194874"/>
              <a:gd name="connsiteX2" fmla="*/ 3057213 w 3057213"/>
              <a:gd name="connsiteY2" fmla="*/ 194874 h 194874"/>
              <a:gd name="connsiteX3" fmla="*/ 0 w 3057213"/>
              <a:gd name="connsiteY3" fmla="*/ 193947 h 194874"/>
              <a:gd name="connsiteX0" fmla="*/ 0 w 3598605"/>
              <a:gd name="connsiteY0" fmla="*/ 193947 h 199500"/>
              <a:gd name="connsiteX1" fmla="*/ 2486164 w 3598605"/>
              <a:gd name="connsiteY1" fmla="*/ 0 h 199500"/>
              <a:gd name="connsiteX2" fmla="*/ 3598605 w 3598605"/>
              <a:gd name="connsiteY2" fmla="*/ 199500 h 199500"/>
              <a:gd name="connsiteX3" fmla="*/ 0 w 3598605"/>
              <a:gd name="connsiteY3" fmla="*/ 193947 h 199500"/>
              <a:gd name="connsiteX0" fmla="*/ 0 w 3598605"/>
              <a:gd name="connsiteY0" fmla="*/ 164650 h 170203"/>
              <a:gd name="connsiteX1" fmla="*/ 2067609 w 3598605"/>
              <a:gd name="connsiteY1" fmla="*/ 0 h 170203"/>
              <a:gd name="connsiteX2" fmla="*/ 3598605 w 3598605"/>
              <a:gd name="connsiteY2" fmla="*/ 170203 h 170203"/>
              <a:gd name="connsiteX3" fmla="*/ 0 w 3598605"/>
              <a:gd name="connsiteY3" fmla="*/ 164650 h 170203"/>
            </a:gdLst>
            <a:ahLst/>
            <a:cxnLst>
              <a:cxn ang="0">
                <a:pos x="connsiteX0" y="connsiteY0"/>
              </a:cxn>
              <a:cxn ang="0">
                <a:pos x="connsiteX1" y="connsiteY1"/>
              </a:cxn>
              <a:cxn ang="0">
                <a:pos x="connsiteX2" y="connsiteY2"/>
              </a:cxn>
              <a:cxn ang="0">
                <a:pos x="connsiteX3" y="connsiteY3"/>
              </a:cxn>
            </a:cxnLst>
            <a:rect l="l" t="t" r="r" b="b"/>
            <a:pathLst>
              <a:path w="3598605" h="170203">
                <a:moveTo>
                  <a:pt x="0" y="164650"/>
                </a:moveTo>
                <a:lnTo>
                  <a:pt x="2067609" y="0"/>
                </a:lnTo>
                <a:lnTo>
                  <a:pt x="3598605" y="170203"/>
                </a:lnTo>
                <a:lnTo>
                  <a:pt x="0" y="16465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Slide Number Placeholder 5">
            <a:extLst>
              <a:ext uri="{FF2B5EF4-FFF2-40B4-BE49-F238E27FC236}">
                <a16:creationId xmlns:a16="http://schemas.microsoft.com/office/drawing/2014/main" id="{66B501F9-0B9B-4A09-84FD-FE7839959717}"/>
              </a:ext>
            </a:extLst>
          </p:cNvPr>
          <p:cNvSpPr>
            <a:spLocks noGrp="1"/>
          </p:cNvSpPr>
          <p:nvPr>
            <p:ph type="sldNum" sz="quarter" idx="15"/>
          </p:nvPr>
        </p:nvSpPr>
        <p:spPr>
          <a:xfrm>
            <a:off x="10856835" y="6391277"/>
            <a:ext cx="865312" cy="330200"/>
          </a:xfrm>
          <a:prstGeom prst="rect">
            <a:avLst/>
          </a:prstGeom>
        </p:spPr>
        <p:txBody>
          <a:bodyPr anchor="b"/>
          <a:lstStyle>
            <a:lvl1pPr>
              <a:defRPr>
                <a:solidFill>
                  <a:schemeClr val="tx1">
                    <a:lumMod val="65000"/>
                    <a:lumOff val="35000"/>
                  </a:schemeClr>
                </a:solidFill>
                <a:latin typeface="Arial" panose="020B0604020202020204" pitchFamily="34" charset="0"/>
                <a:cs typeface="Arial" panose="020B0604020202020204" pitchFamily="34" charset="0"/>
              </a:defRPr>
            </a:lvl1pPr>
          </a:lstStyle>
          <a:p>
            <a:fld id="{FC1CF07D-8B3F-4D32-B059-0039CEA46DB1}" type="slidenum">
              <a:rPr lang="en-US" smtClean="0"/>
              <a:pPr/>
              <a:t>‹#›</a:t>
            </a:fld>
            <a:endParaRPr lang="en-US"/>
          </a:p>
        </p:txBody>
      </p:sp>
      <p:sp>
        <p:nvSpPr>
          <p:cNvPr id="19" name="Content Placeholder 2">
            <a:extLst>
              <a:ext uri="{FF2B5EF4-FFF2-40B4-BE49-F238E27FC236}">
                <a16:creationId xmlns:a16="http://schemas.microsoft.com/office/drawing/2014/main" id="{2B31563C-AF7F-476C-AB06-BA392DBE3181}"/>
              </a:ext>
            </a:extLst>
          </p:cNvPr>
          <p:cNvSpPr>
            <a:spLocks noGrp="1"/>
          </p:cNvSpPr>
          <p:nvPr>
            <p:ph sz="quarter" idx="18"/>
          </p:nvPr>
        </p:nvSpPr>
        <p:spPr>
          <a:xfrm>
            <a:off x="566283" y="1182947"/>
            <a:ext cx="11155817" cy="5144827"/>
          </a:xfrm>
        </p:spPr>
        <p:txBody>
          <a:bodyPr/>
          <a:lstStyle>
            <a:lvl1pPr marL="265113" indent="-265113">
              <a:buClr>
                <a:schemeClr val="accent1"/>
              </a:buClr>
              <a:buSzPct val="70000"/>
              <a:buFont typeface="Wingdings 2" panose="05020102010507070707" pitchFamily="18" charset="2"/>
              <a:buChar char=""/>
              <a:defRPr>
                <a:latin typeface="Arial" panose="020B0604020202020204" pitchFamily="34" charset="0"/>
                <a:cs typeface="Arial" panose="020B0604020202020204" pitchFamily="34" charset="0"/>
              </a:defRPr>
            </a:lvl1pPr>
            <a:lvl2pPr marL="628650" indent="-285750">
              <a:buClr>
                <a:schemeClr val="accent1"/>
              </a:buClr>
              <a:buSzPct val="70000"/>
              <a:buFont typeface="Wingdings 2" panose="05020102010507070707" pitchFamily="18" charset="2"/>
              <a:buChar char=""/>
              <a:defRPr>
                <a:latin typeface="Arial" panose="020B0604020202020204" pitchFamily="34" charset="0"/>
                <a:cs typeface="Arial" panose="020B0604020202020204" pitchFamily="34" charset="0"/>
              </a:defRPr>
            </a:lvl2pPr>
            <a:lvl3pPr marL="981075" indent="-295275">
              <a:buClr>
                <a:schemeClr val="accent1"/>
              </a:buClr>
              <a:buSzPct val="70000"/>
              <a:buFont typeface="Wingdings 2" panose="05020102010507070707" pitchFamily="18" charset="2"/>
              <a:buChar char=""/>
              <a:defRPr>
                <a:latin typeface="Arial" panose="020B0604020202020204" pitchFamily="34" charset="0"/>
                <a:cs typeface="Arial" panose="020B0604020202020204" pitchFamily="34" charset="0"/>
              </a:defRPr>
            </a:lvl3pPr>
            <a:lvl4pPr marL="1255713" indent="-227013">
              <a:buClr>
                <a:schemeClr val="accent1"/>
              </a:buClr>
              <a:buSzPct val="70000"/>
              <a:buFont typeface="Wingdings 2" panose="05020102010507070707" pitchFamily="18" charset="2"/>
              <a:buChar char=""/>
              <a:defRPr>
                <a:latin typeface="Arial" panose="020B0604020202020204" pitchFamily="34" charset="0"/>
                <a:cs typeface="Arial" panose="020B0604020202020204" pitchFamily="34" charset="0"/>
              </a:defRPr>
            </a:lvl4pPr>
            <a:lvl5pPr marL="1619250" indent="-247650">
              <a:buClr>
                <a:schemeClr val="accent1"/>
              </a:buClr>
              <a:buSzPct val="70000"/>
              <a:buFont typeface="Wingdings 2" panose="05020102010507070707" pitchFamily="18" charset="2"/>
              <a:buChar cha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20" name="Text Placeholder 4">
            <a:extLst>
              <a:ext uri="{FF2B5EF4-FFF2-40B4-BE49-F238E27FC236}">
                <a16:creationId xmlns:a16="http://schemas.microsoft.com/office/drawing/2014/main" id="{EBC41622-79B9-48A7-9F3B-0D2CF8223334}"/>
              </a:ext>
            </a:extLst>
          </p:cNvPr>
          <p:cNvSpPr>
            <a:spLocks noGrp="1"/>
          </p:cNvSpPr>
          <p:nvPr>
            <p:ph type="body" sz="quarter" idx="17"/>
          </p:nvPr>
        </p:nvSpPr>
        <p:spPr>
          <a:xfrm>
            <a:off x="566282" y="6391277"/>
            <a:ext cx="9974717" cy="330200"/>
          </a:xfrm>
          <a:prstGeom prst="rect">
            <a:avLst/>
          </a:prstGeom>
        </p:spPr>
        <p:txBody>
          <a:bodyPr anchor="b">
            <a:noAutofit/>
          </a:bodyPr>
          <a:lstStyle>
            <a:lvl1pPr marL="0" indent="0">
              <a:lnSpc>
                <a:spcPct val="100000"/>
              </a:lnSpc>
              <a:spcBef>
                <a:spcPts val="0"/>
              </a:spcBef>
              <a:buNone/>
              <a:defRPr sz="900">
                <a:latin typeface="Arial" panose="020B0604020202020204" pitchFamily="34" charset="0"/>
                <a:cs typeface="Arial" panose="020B0604020202020204" pitchFamily="34" charset="0"/>
              </a:defRPr>
            </a:lvl1pPr>
          </a:lstStyle>
          <a:p>
            <a:pPr lvl="0"/>
            <a:endParaRPr lang="en-ZA" dirty="0"/>
          </a:p>
        </p:txBody>
      </p:sp>
    </p:spTree>
    <p:extLst>
      <p:ext uri="{BB962C8B-B14F-4D97-AF65-F5344CB8AC3E}">
        <p14:creationId xmlns:p14="http://schemas.microsoft.com/office/powerpoint/2010/main" val="389608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623888" y="6598364"/>
            <a:ext cx="10944224" cy="123111"/>
          </a:xfrm>
          <a:prstGeom prst="rect">
            <a:avLst/>
          </a:prstGeom>
        </p:spPr>
        <p:txBody>
          <a:bodyPr wrap="square" lIns="0" tIns="0" rIns="0" bIns="0" anchor="b">
            <a:spAutoFit/>
          </a:bodyPr>
          <a:lstStyle>
            <a:lvl1pPr>
              <a:defRPr sz="800">
                <a:solidFill>
                  <a:schemeClr val="tx1"/>
                </a:solidFill>
              </a:defRPr>
            </a:lvl1pPr>
          </a:lstStyle>
          <a:p>
            <a:endParaRPr lang="en-ZA" dirty="0"/>
          </a:p>
        </p:txBody>
      </p:sp>
      <p:sp>
        <p:nvSpPr>
          <p:cNvPr id="4" name="Slide Number Placeholder 5"/>
          <p:cNvSpPr>
            <a:spLocks noGrp="1"/>
          </p:cNvSpPr>
          <p:nvPr>
            <p:ph type="sldNum" sz="quarter" idx="12"/>
          </p:nvPr>
        </p:nvSpPr>
        <p:spPr>
          <a:xfrm>
            <a:off x="11918695" y="6598364"/>
            <a:ext cx="125034" cy="123111"/>
          </a:xfrm>
          <a:prstGeom prst="rect">
            <a:avLst/>
          </a:prstGeom>
        </p:spPr>
        <p:txBody>
          <a:bodyPr wrap="none" lIns="0" tIns="0" rIns="0" bIns="0" anchor="b">
            <a:spAutoFit/>
          </a:bodyPr>
          <a:lstStyle>
            <a:lvl1pPr algn="r">
              <a:defRPr sz="800">
                <a:solidFill>
                  <a:schemeClr val="tx1"/>
                </a:solidFill>
              </a:defRPr>
            </a:lvl1pPr>
          </a:lstStyle>
          <a:p>
            <a:fld id="{A9765F8D-A46F-49D9-9A6B-6AB1BE6651C9}" type="slidenum">
              <a:rPr lang="en-ZA" smtClean="0"/>
              <a:pPr/>
              <a:t>‹#›</a:t>
            </a:fld>
            <a:endParaRPr lang="en-ZA" dirty="0"/>
          </a:p>
        </p:txBody>
      </p:sp>
      <p:sp>
        <p:nvSpPr>
          <p:cNvPr id="5" name="Rectangle 4"/>
          <p:cNvSpPr/>
          <p:nvPr userDrawn="1"/>
        </p:nvSpPr>
        <p:spPr>
          <a:xfrm>
            <a:off x="0" y="0"/>
            <a:ext cx="12192000" cy="848299"/>
          </a:xfrm>
          <a:prstGeom prst="rect">
            <a:avLst/>
          </a:prstGeom>
          <a:gradFill>
            <a:gsLst>
              <a:gs pos="0">
                <a:schemeClr val="accent1"/>
              </a:gs>
              <a:gs pos="60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6" name="Title 1"/>
          <p:cNvSpPr>
            <a:spLocks noGrp="1"/>
          </p:cNvSpPr>
          <p:nvPr>
            <p:ph type="title" hasCustomPrompt="1"/>
          </p:nvPr>
        </p:nvSpPr>
        <p:spPr>
          <a:xfrm>
            <a:off x="623888" y="125561"/>
            <a:ext cx="10358438" cy="607332"/>
          </a:xfrm>
          <a:prstGeom prst="rect">
            <a:avLst/>
          </a:prstGeom>
        </p:spPr>
        <p:txBody>
          <a:bodyPr wrap="none" lIns="0" tIns="0" rIns="0" bIns="0" anchor="ctr">
            <a:noAutofit/>
          </a:bodyPr>
          <a:lstStyle>
            <a:lvl1pPr>
              <a:defRPr sz="2400" b="1">
                <a:solidFill>
                  <a:schemeClr val="bg1"/>
                </a:solidFill>
              </a:defRPr>
            </a:lvl1pPr>
          </a:lstStyle>
          <a:p>
            <a:r>
              <a:rPr lang="en-US" dirty="0"/>
              <a:t>&lt;Heading&gt;</a:t>
            </a:r>
            <a:endParaRPr lang="en-ZA" dirty="0"/>
          </a:p>
        </p:txBody>
      </p:sp>
      <p:pic>
        <p:nvPicPr>
          <p:cNvPr id="7" name="Picture 6">
            <a:extLst>
              <a:ext uri="{FF2B5EF4-FFF2-40B4-BE49-F238E27FC236}">
                <a16:creationId xmlns:a16="http://schemas.microsoft.com/office/drawing/2014/main" id="{BD217767-D074-4ED7-878C-3F7D3A830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93171" y="104112"/>
            <a:ext cx="821018" cy="620846"/>
          </a:xfrm>
          <a:prstGeom prst="rect">
            <a:avLst/>
          </a:prstGeom>
        </p:spPr>
      </p:pic>
      <p:grpSp>
        <p:nvGrpSpPr>
          <p:cNvPr id="8" name="Group 7">
            <a:extLst>
              <a:ext uri="{FF2B5EF4-FFF2-40B4-BE49-F238E27FC236}">
                <a16:creationId xmlns:a16="http://schemas.microsoft.com/office/drawing/2014/main" id="{5DF207CC-0E9D-4757-B0BC-F15B85200444}"/>
              </a:ext>
            </a:extLst>
          </p:cNvPr>
          <p:cNvGrpSpPr/>
          <p:nvPr userDrawn="1"/>
        </p:nvGrpSpPr>
        <p:grpSpPr>
          <a:xfrm>
            <a:off x="-308350" y="519777"/>
            <a:ext cx="951683" cy="3432932"/>
            <a:chOff x="-308350" y="1230977"/>
            <a:chExt cx="951683" cy="3432932"/>
          </a:xfrm>
        </p:grpSpPr>
        <p:sp>
          <p:nvSpPr>
            <p:cNvPr id="9" name="Freeform 8">
              <a:extLst>
                <a:ext uri="{FF2B5EF4-FFF2-40B4-BE49-F238E27FC236}">
                  <a16:creationId xmlns:a16="http://schemas.microsoft.com/office/drawing/2014/main" id="{9243F620-5681-4677-8A92-4B72292A1C0D}"/>
                </a:ext>
              </a:extLst>
            </p:cNvPr>
            <p:cNvSpPr/>
            <p:nvPr userDrawn="1"/>
          </p:nvSpPr>
          <p:spPr>
            <a:xfrm rot="10042225" flipV="1">
              <a:off x="-308350" y="1230977"/>
              <a:ext cx="951683" cy="2715205"/>
            </a:xfrm>
            <a:custGeom>
              <a:avLst/>
              <a:gdLst>
                <a:gd name="connsiteX0" fmla="*/ 343290 w 951683"/>
                <a:gd name="connsiteY0" fmla="*/ 0 h 2715205"/>
                <a:gd name="connsiteX1" fmla="*/ 0 w 951683"/>
                <a:gd name="connsiteY1" fmla="*/ 408567 h 2715205"/>
                <a:gd name="connsiteX2" fmla="*/ 951683 w 951683"/>
                <a:gd name="connsiteY2" fmla="*/ 2715205 h 2715205"/>
              </a:gdLst>
              <a:ahLst/>
              <a:cxnLst>
                <a:cxn ang="0">
                  <a:pos x="connsiteX0" y="connsiteY0"/>
                </a:cxn>
                <a:cxn ang="0">
                  <a:pos x="connsiteX1" y="connsiteY1"/>
                </a:cxn>
                <a:cxn ang="0">
                  <a:pos x="connsiteX2" y="connsiteY2"/>
                </a:cxn>
              </a:cxnLst>
              <a:rect l="l" t="t" r="r" b="b"/>
              <a:pathLst>
                <a:path w="951683" h="2715205">
                  <a:moveTo>
                    <a:pt x="343290" y="0"/>
                  </a:moveTo>
                  <a:lnTo>
                    <a:pt x="0" y="408567"/>
                  </a:lnTo>
                  <a:lnTo>
                    <a:pt x="951683" y="27152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10" name="Freeform 9">
              <a:extLst>
                <a:ext uri="{FF2B5EF4-FFF2-40B4-BE49-F238E27FC236}">
                  <a16:creationId xmlns:a16="http://schemas.microsoft.com/office/drawing/2014/main" id="{6D81488A-CB1A-4DCD-89DD-FEEA0A3C258C}"/>
                </a:ext>
              </a:extLst>
            </p:cNvPr>
            <p:cNvSpPr/>
            <p:nvPr userDrawn="1"/>
          </p:nvSpPr>
          <p:spPr>
            <a:xfrm rot="5400000" flipH="1">
              <a:off x="-865321" y="3490699"/>
              <a:ext cx="2038531" cy="307889"/>
            </a:xfrm>
            <a:custGeom>
              <a:avLst/>
              <a:gdLst>
                <a:gd name="connsiteX0" fmla="*/ 2038531 w 2038531"/>
                <a:gd name="connsiteY0" fmla="*/ 307889 h 307889"/>
                <a:gd name="connsiteX1" fmla="*/ 1200813 w 2038531"/>
                <a:gd name="connsiteY1" fmla="*/ 0 h 307889"/>
                <a:gd name="connsiteX2" fmla="*/ 0 w 2038531"/>
                <a:gd name="connsiteY2" fmla="*/ 307889 h 307889"/>
              </a:gdLst>
              <a:ahLst/>
              <a:cxnLst>
                <a:cxn ang="0">
                  <a:pos x="connsiteX0" y="connsiteY0"/>
                </a:cxn>
                <a:cxn ang="0">
                  <a:pos x="connsiteX1" y="connsiteY1"/>
                </a:cxn>
                <a:cxn ang="0">
                  <a:pos x="connsiteX2" y="connsiteY2"/>
                </a:cxn>
              </a:cxnLst>
              <a:rect l="l" t="t" r="r" b="b"/>
              <a:pathLst>
                <a:path w="2038531" h="307889">
                  <a:moveTo>
                    <a:pt x="2038531" y="307889"/>
                  </a:moveTo>
                  <a:lnTo>
                    <a:pt x="1200813" y="0"/>
                  </a:lnTo>
                  <a:lnTo>
                    <a:pt x="0" y="3078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grpSp>
      <p:sp>
        <p:nvSpPr>
          <p:cNvPr id="12" name="Content Placeholder 9">
            <a:extLst>
              <a:ext uri="{FF2B5EF4-FFF2-40B4-BE49-F238E27FC236}">
                <a16:creationId xmlns:a16="http://schemas.microsoft.com/office/drawing/2014/main" id="{223A74A5-5B8F-4518-806E-BE126D0EB9C5}"/>
              </a:ext>
            </a:extLst>
          </p:cNvPr>
          <p:cNvSpPr>
            <a:spLocks noGrp="1"/>
          </p:cNvSpPr>
          <p:nvPr>
            <p:ph sz="quarter" idx="14"/>
          </p:nvPr>
        </p:nvSpPr>
        <p:spPr>
          <a:xfrm>
            <a:off x="623889" y="919728"/>
            <a:ext cx="10944224" cy="5569971"/>
          </a:xfrm>
          <a:prstGeom prst="rect">
            <a:avLst/>
          </a:prstGeom>
        </p:spPr>
        <p:txBody>
          <a:bodyPr lIns="0" tIns="0" rIns="0" bIns="0"/>
          <a:lstStyle>
            <a:lvl1pPr marL="180000" indent="-180000">
              <a:lnSpc>
                <a:spcPct val="100000"/>
              </a:lnSpc>
              <a:spcBef>
                <a:spcPts val="0"/>
              </a:spcBef>
              <a:buClr>
                <a:schemeClr val="accent1"/>
              </a:buClr>
              <a:defRPr sz="1800"/>
            </a:lvl1pPr>
            <a:lvl2pPr marL="360000" indent="-180000">
              <a:lnSpc>
                <a:spcPct val="100000"/>
              </a:lnSpc>
              <a:spcBef>
                <a:spcPts val="0"/>
              </a:spcBef>
              <a:buClr>
                <a:schemeClr val="accent2"/>
              </a:buClr>
              <a:defRPr sz="1800"/>
            </a:lvl2pPr>
            <a:lvl3pPr marL="540000" indent="-180000">
              <a:lnSpc>
                <a:spcPct val="100000"/>
              </a:lnSpc>
              <a:spcBef>
                <a:spcPts val="0"/>
              </a:spcBef>
              <a:buClr>
                <a:schemeClr val="accent2"/>
              </a:buClr>
              <a:defRPr sz="1800"/>
            </a:lvl3pPr>
            <a:lvl4pPr marL="720000" indent="-180000">
              <a:lnSpc>
                <a:spcPct val="100000"/>
              </a:lnSpc>
              <a:spcBef>
                <a:spcPts val="0"/>
              </a:spcBef>
              <a:buClr>
                <a:schemeClr val="accent2"/>
              </a:buClr>
              <a:defRPr sz="1800"/>
            </a:lvl4pPr>
            <a:lvl5pPr marL="900000" indent="-180000">
              <a:lnSpc>
                <a:spcPct val="100000"/>
              </a:lnSpc>
              <a:spcBef>
                <a:spcPts val="0"/>
              </a:spcBef>
              <a:buClr>
                <a:schemeClr val="accent2"/>
              </a:buClr>
              <a:defRPr sz="1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60251685"/>
      </p:ext>
    </p:extLst>
  </p:cSld>
  <p:clrMapOvr>
    <a:masterClrMapping/>
  </p:clrMapOvr>
  <p:extLst>
    <p:ext uri="{DCECCB84-F9BA-43D5-87BE-67443E8EF086}">
      <p15:sldGuideLst xmlns:p15="http://schemas.microsoft.com/office/powerpoint/2012/main">
        <p15:guide id="1" pos="393" userDrawn="1">
          <p15:clr>
            <a:srgbClr val="FBAE40"/>
          </p15:clr>
        </p15:guide>
        <p15:guide id="2" pos="7287" userDrawn="1">
          <p15:clr>
            <a:srgbClr val="FBAE40"/>
          </p15:clr>
        </p15:guide>
        <p15:guide id="3" orient="horz" pos="572" userDrawn="1">
          <p15:clr>
            <a:srgbClr val="FBAE40"/>
          </p15:clr>
        </p15:guide>
        <p15:guide id="4" orient="horz" pos="40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1">
    <p:spTree>
      <p:nvGrpSpPr>
        <p:cNvPr id="1" name=""/>
        <p:cNvGrpSpPr/>
        <p:nvPr/>
      </p:nvGrpSpPr>
      <p:grpSpPr>
        <a:xfrm>
          <a:off x="0" y="0"/>
          <a:ext cx="0" cy="0"/>
          <a:chOff x="0" y="0"/>
          <a:chExt cx="0" cy="0"/>
        </a:xfrm>
      </p:grpSpPr>
      <p:sp>
        <p:nvSpPr>
          <p:cNvPr id="11" name="Freeform 10"/>
          <p:cNvSpPr/>
          <p:nvPr userDrawn="1"/>
        </p:nvSpPr>
        <p:spPr>
          <a:xfrm>
            <a:off x="0" y="0"/>
            <a:ext cx="12192000" cy="4388765"/>
          </a:xfrm>
          <a:custGeom>
            <a:avLst/>
            <a:gdLst>
              <a:gd name="connsiteX0" fmla="*/ 0 w 12192000"/>
              <a:gd name="connsiteY0" fmla="*/ 0 h 4388765"/>
              <a:gd name="connsiteX1" fmla="*/ 12192000 w 12192000"/>
              <a:gd name="connsiteY1" fmla="*/ 0 h 4388765"/>
              <a:gd name="connsiteX2" fmla="*/ 12192000 w 12192000"/>
              <a:gd name="connsiteY2" fmla="*/ 2209824 h 4388765"/>
              <a:gd name="connsiteX3" fmla="*/ 0 w 12192000"/>
              <a:gd name="connsiteY3" fmla="*/ 4388765 h 4388765"/>
            </a:gdLst>
            <a:ahLst/>
            <a:cxnLst>
              <a:cxn ang="0">
                <a:pos x="connsiteX0" y="connsiteY0"/>
              </a:cxn>
              <a:cxn ang="0">
                <a:pos x="connsiteX1" y="connsiteY1"/>
              </a:cxn>
              <a:cxn ang="0">
                <a:pos x="connsiteX2" y="connsiteY2"/>
              </a:cxn>
              <a:cxn ang="0">
                <a:pos x="connsiteX3" y="connsiteY3"/>
              </a:cxn>
            </a:cxnLst>
            <a:rect l="l" t="t" r="r" b="b"/>
            <a:pathLst>
              <a:path w="12192000" h="4388765">
                <a:moveTo>
                  <a:pt x="0" y="0"/>
                </a:moveTo>
                <a:lnTo>
                  <a:pt x="12192000" y="0"/>
                </a:lnTo>
                <a:lnTo>
                  <a:pt x="12192000" y="2209824"/>
                </a:lnTo>
                <a:lnTo>
                  <a:pt x="0" y="4388765"/>
                </a:lnTo>
                <a:close/>
              </a:path>
            </a:pathLst>
          </a:custGeom>
          <a:gradFill>
            <a:gsLst>
              <a:gs pos="0">
                <a:srgbClr val="00AFAA"/>
              </a:gs>
              <a:gs pos="38955">
                <a:srgbClr val="9778D3"/>
              </a:gs>
              <a:gs pos="60000">
                <a:srgbClr val="9778D3"/>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2" name="Title 1"/>
          <p:cNvSpPr>
            <a:spLocks noGrp="1"/>
          </p:cNvSpPr>
          <p:nvPr>
            <p:ph type="ctrTitle" hasCustomPrompt="1"/>
          </p:nvPr>
        </p:nvSpPr>
        <p:spPr>
          <a:xfrm>
            <a:off x="749880" y="5005888"/>
            <a:ext cx="3052118" cy="443198"/>
          </a:xfrm>
          <a:prstGeom prst="rect">
            <a:avLst/>
          </a:prstGeom>
        </p:spPr>
        <p:txBody>
          <a:bodyPr wrap="none" lIns="0" tIns="0" rIns="0" bIns="0" anchor="b">
            <a:spAutoFit/>
          </a:bodyPr>
          <a:lstStyle>
            <a:lvl1pPr algn="l">
              <a:defRPr sz="3200" b="1">
                <a:solidFill>
                  <a:schemeClr val="accent2"/>
                </a:solidFill>
              </a:defRPr>
            </a:lvl1pPr>
          </a:lstStyle>
          <a:p>
            <a:r>
              <a:rPr lang="en-US" dirty="0"/>
              <a:t>&lt;Title Heading&gt;</a:t>
            </a:r>
            <a:endParaRPr lang="en-ZA" dirty="0"/>
          </a:p>
        </p:txBody>
      </p:sp>
      <p:sp>
        <p:nvSpPr>
          <p:cNvPr id="3" name="Subtitle 2"/>
          <p:cNvSpPr>
            <a:spLocks noGrp="1"/>
          </p:cNvSpPr>
          <p:nvPr>
            <p:ph type="subTitle" idx="1" hasCustomPrompt="1"/>
          </p:nvPr>
        </p:nvSpPr>
        <p:spPr>
          <a:xfrm>
            <a:off x="749880" y="5540204"/>
            <a:ext cx="1154162" cy="276999"/>
          </a:xfrm>
          <a:prstGeom prst="rect">
            <a:avLst/>
          </a:prstGeom>
        </p:spPr>
        <p:txBody>
          <a:bodyPr wrap="none" lIns="0" tIns="0" rIns="0" bIns="0">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&lt;Subtitle&gt;</a:t>
            </a:r>
            <a:endParaRPr lang="en-ZA" dirty="0"/>
          </a:p>
        </p:txBody>
      </p:sp>
      <p:sp>
        <p:nvSpPr>
          <p:cNvPr id="14" name="Text Placeholder 13"/>
          <p:cNvSpPr>
            <a:spLocks noGrp="1"/>
          </p:cNvSpPr>
          <p:nvPr>
            <p:ph type="body" sz="quarter" idx="10" hasCustomPrompt="1"/>
          </p:nvPr>
        </p:nvSpPr>
        <p:spPr>
          <a:xfrm>
            <a:off x="749880" y="6289429"/>
            <a:ext cx="673261" cy="221599"/>
          </a:xfrm>
          <a:prstGeom prst="rect">
            <a:avLst/>
          </a:prstGeom>
        </p:spPr>
        <p:txBody>
          <a:bodyPr wrap="none" lIns="0" tIns="0" rIns="0" bIns="0" anchor="ctr">
            <a:spAutoFit/>
          </a:bodyPr>
          <a:lstStyle>
            <a:lvl1pPr marL="0" indent="0">
              <a:buNone/>
              <a:defRPr sz="1600">
                <a:solidFill>
                  <a:schemeClr val="accent1"/>
                </a:solidFill>
              </a:defRPr>
            </a:lvl1pPr>
          </a:lstStyle>
          <a:p>
            <a:pPr lvl="0"/>
            <a:r>
              <a:rPr lang="en-US" dirty="0"/>
              <a:t>&lt;Date&gt;</a:t>
            </a:r>
            <a:endParaRPr lang="en-ZA" dirty="0"/>
          </a:p>
        </p:txBody>
      </p:sp>
      <p:grpSp>
        <p:nvGrpSpPr>
          <p:cNvPr id="12" name="Group 11"/>
          <p:cNvGrpSpPr/>
          <p:nvPr userDrawn="1"/>
        </p:nvGrpSpPr>
        <p:grpSpPr>
          <a:xfrm>
            <a:off x="7162800" y="5921183"/>
            <a:ext cx="4710847" cy="786674"/>
            <a:chOff x="5929036" y="5731060"/>
            <a:chExt cx="5849361" cy="976797"/>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9036" y="5731797"/>
              <a:ext cx="3164098" cy="816935"/>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2381" y="5731060"/>
              <a:ext cx="2216016" cy="976797"/>
            </a:xfrm>
            <a:prstGeom prst="rect">
              <a:avLst/>
            </a:prstGeom>
          </p:spPr>
        </p:pic>
        <p:cxnSp>
          <p:nvCxnSpPr>
            <p:cNvPr id="20" name="Straight Connector 19"/>
            <p:cNvCxnSpPr/>
            <p:nvPr userDrawn="1"/>
          </p:nvCxnSpPr>
          <p:spPr>
            <a:xfrm>
              <a:off x="9327757" y="5731060"/>
              <a:ext cx="0" cy="811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54E394C4-249F-430E-BCF2-A4292ACD66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3"/>
            <a:ext cx="12191998" cy="3922835"/>
          </a:xfrm>
          <a:custGeom>
            <a:avLst/>
            <a:gdLst>
              <a:gd name="connsiteX0" fmla="*/ 0 w 12191998"/>
              <a:gd name="connsiteY0" fmla="*/ 0 h 3922835"/>
              <a:gd name="connsiteX1" fmla="*/ 12191998 w 12191998"/>
              <a:gd name="connsiteY1" fmla="*/ 0 h 3922835"/>
              <a:gd name="connsiteX2" fmla="*/ 12191998 w 12191998"/>
              <a:gd name="connsiteY2" fmla="*/ 1734528 h 3922835"/>
              <a:gd name="connsiteX3" fmla="*/ 0 w 12191998"/>
              <a:gd name="connsiteY3" fmla="*/ 3922835 h 3922835"/>
            </a:gdLst>
            <a:ahLst/>
            <a:cxnLst>
              <a:cxn ang="0">
                <a:pos x="connsiteX0" y="connsiteY0"/>
              </a:cxn>
              <a:cxn ang="0">
                <a:pos x="connsiteX1" y="connsiteY1"/>
              </a:cxn>
              <a:cxn ang="0">
                <a:pos x="connsiteX2" y="connsiteY2"/>
              </a:cxn>
              <a:cxn ang="0">
                <a:pos x="connsiteX3" y="connsiteY3"/>
              </a:cxn>
            </a:cxnLst>
            <a:rect l="l" t="t" r="r" b="b"/>
            <a:pathLst>
              <a:path w="12191998" h="3922835">
                <a:moveTo>
                  <a:pt x="0" y="0"/>
                </a:moveTo>
                <a:lnTo>
                  <a:pt x="12191998" y="0"/>
                </a:lnTo>
                <a:lnTo>
                  <a:pt x="12191998" y="1734528"/>
                </a:lnTo>
                <a:lnTo>
                  <a:pt x="0" y="3922835"/>
                </a:lnTo>
                <a:close/>
              </a:path>
            </a:pathLst>
          </a:custGeom>
          <a:effectLst>
            <a:outerShdw blurRad="50800" dist="38100" dir="5400000" algn="t" rotWithShape="0">
              <a:prstClr val="black">
                <a:alpha val="40000"/>
              </a:prstClr>
            </a:outerShdw>
          </a:effectLst>
        </p:spPr>
      </p:pic>
      <p:sp>
        <p:nvSpPr>
          <p:cNvPr id="9" name="Freeform 8"/>
          <p:cNvSpPr/>
          <p:nvPr userDrawn="1"/>
        </p:nvSpPr>
        <p:spPr>
          <a:xfrm>
            <a:off x="11234058" y="5971"/>
            <a:ext cx="957942" cy="5673348"/>
          </a:xfrm>
          <a:custGeom>
            <a:avLst/>
            <a:gdLst>
              <a:gd name="connsiteX0" fmla="*/ 957942 w 957942"/>
              <a:gd name="connsiteY0" fmla="*/ 0 h 5673348"/>
              <a:gd name="connsiteX1" fmla="*/ 957942 w 957942"/>
              <a:gd name="connsiteY1" fmla="*/ 5673348 h 5673348"/>
              <a:gd name="connsiteX2" fmla="*/ 0 w 957942"/>
              <a:gd name="connsiteY2" fmla="*/ 808003 h 5673348"/>
            </a:gdLst>
            <a:ahLst/>
            <a:cxnLst>
              <a:cxn ang="0">
                <a:pos x="connsiteX0" y="connsiteY0"/>
              </a:cxn>
              <a:cxn ang="0">
                <a:pos x="connsiteX1" y="connsiteY1"/>
              </a:cxn>
              <a:cxn ang="0">
                <a:pos x="connsiteX2" y="connsiteY2"/>
              </a:cxn>
            </a:cxnLst>
            <a:rect l="l" t="t" r="r" b="b"/>
            <a:pathLst>
              <a:path w="957942" h="5673348">
                <a:moveTo>
                  <a:pt x="957942" y="0"/>
                </a:moveTo>
                <a:lnTo>
                  <a:pt x="957942" y="5673348"/>
                </a:lnTo>
                <a:lnTo>
                  <a:pt x="0" y="808003"/>
                </a:lnTo>
                <a:close/>
              </a:path>
            </a:pathLst>
          </a:custGeom>
          <a:gradFill>
            <a:gsLst>
              <a:gs pos="0">
                <a:schemeClr val="accent1"/>
              </a:gs>
              <a:gs pos="60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Tree>
    <p:extLst>
      <p:ext uri="{BB962C8B-B14F-4D97-AF65-F5344CB8AC3E}">
        <p14:creationId xmlns:p14="http://schemas.microsoft.com/office/powerpoint/2010/main" val="2164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sp>
        <p:nvSpPr>
          <p:cNvPr id="11" name="Freeform 10"/>
          <p:cNvSpPr/>
          <p:nvPr userDrawn="1"/>
        </p:nvSpPr>
        <p:spPr>
          <a:xfrm>
            <a:off x="0" y="0"/>
            <a:ext cx="12192000" cy="4388765"/>
          </a:xfrm>
          <a:custGeom>
            <a:avLst/>
            <a:gdLst>
              <a:gd name="connsiteX0" fmla="*/ 0 w 12192000"/>
              <a:gd name="connsiteY0" fmla="*/ 0 h 4388765"/>
              <a:gd name="connsiteX1" fmla="*/ 12192000 w 12192000"/>
              <a:gd name="connsiteY1" fmla="*/ 0 h 4388765"/>
              <a:gd name="connsiteX2" fmla="*/ 12192000 w 12192000"/>
              <a:gd name="connsiteY2" fmla="*/ 2209824 h 4388765"/>
              <a:gd name="connsiteX3" fmla="*/ 0 w 12192000"/>
              <a:gd name="connsiteY3" fmla="*/ 4388765 h 4388765"/>
            </a:gdLst>
            <a:ahLst/>
            <a:cxnLst>
              <a:cxn ang="0">
                <a:pos x="connsiteX0" y="connsiteY0"/>
              </a:cxn>
              <a:cxn ang="0">
                <a:pos x="connsiteX1" y="connsiteY1"/>
              </a:cxn>
              <a:cxn ang="0">
                <a:pos x="connsiteX2" y="connsiteY2"/>
              </a:cxn>
              <a:cxn ang="0">
                <a:pos x="connsiteX3" y="connsiteY3"/>
              </a:cxn>
            </a:cxnLst>
            <a:rect l="l" t="t" r="r" b="b"/>
            <a:pathLst>
              <a:path w="12192000" h="4388765">
                <a:moveTo>
                  <a:pt x="0" y="0"/>
                </a:moveTo>
                <a:lnTo>
                  <a:pt x="12192000" y="0"/>
                </a:lnTo>
                <a:lnTo>
                  <a:pt x="12192000" y="2209824"/>
                </a:lnTo>
                <a:lnTo>
                  <a:pt x="0" y="4388765"/>
                </a:lnTo>
                <a:close/>
              </a:path>
            </a:pathLst>
          </a:custGeom>
          <a:gradFill>
            <a:gsLst>
              <a:gs pos="0">
                <a:srgbClr val="00AFAA"/>
              </a:gs>
              <a:gs pos="38955">
                <a:srgbClr val="9778D3"/>
              </a:gs>
              <a:gs pos="60000">
                <a:srgbClr val="9778D3"/>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2" name="Title 1"/>
          <p:cNvSpPr>
            <a:spLocks noGrp="1"/>
          </p:cNvSpPr>
          <p:nvPr>
            <p:ph type="ctrTitle" hasCustomPrompt="1"/>
          </p:nvPr>
        </p:nvSpPr>
        <p:spPr>
          <a:xfrm>
            <a:off x="749880" y="5005888"/>
            <a:ext cx="3052118" cy="443198"/>
          </a:xfrm>
          <a:prstGeom prst="rect">
            <a:avLst/>
          </a:prstGeom>
        </p:spPr>
        <p:txBody>
          <a:bodyPr wrap="none" lIns="0" tIns="0" rIns="0" bIns="0" anchor="b">
            <a:spAutoFit/>
          </a:bodyPr>
          <a:lstStyle>
            <a:lvl1pPr algn="l">
              <a:defRPr sz="3200" b="1">
                <a:solidFill>
                  <a:schemeClr val="accent2"/>
                </a:solidFill>
              </a:defRPr>
            </a:lvl1pPr>
          </a:lstStyle>
          <a:p>
            <a:r>
              <a:rPr lang="en-US" dirty="0"/>
              <a:t>&lt;Title Heading&gt;</a:t>
            </a:r>
            <a:endParaRPr lang="en-ZA" dirty="0"/>
          </a:p>
        </p:txBody>
      </p:sp>
      <p:sp>
        <p:nvSpPr>
          <p:cNvPr id="3" name="Subtitle 2"/>
          <p:cNvSpPr>
            <a:spLocks noGrp="1"/>
          </p:cNvSpPr>
          <p:nvPr>
            <p:ph type="subTitle" idx="1" hasCustomPrompt="1"/>
          </p:nvPr>
        </p:nvSpPr>
        <p:spPr>
          <a:xfrm>
            <a:off x="749880" y="5540204"/>
            <a:ext cx="1154162" cy="276999"/>
          </a:xfrm>
          <a:prstGeom prst="rect">
            <a:avLst/>
          </a:prstGeom>
        </p:spPr>
        <p:txBody>
          <a:bodyPr wrap="none" lIns="0" tIns="0" rIns="0" bIns="0">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&lt;Subtitle&gt;</a:t>
            </a:r>
            <a:endParaRPr lang="en-ZA" dirty="0"/>
          </a:p>
        </p:txBody>
      </p:sp>
      <p:sp>
        <p:nvSpPr>
          <p:cNvPr id="14" name="Text Placeholder 13"/>
          <p:cNvSpPr>
            <a:spLocks noGrp="1"/>
          </p:cNvSpPr>
          <p:nvPr>
            <p:ph type="body" sz="quarter" idx="10" hasCustomPrompt="1"/>
          </p:nvPr>
        </p:nvSpPr>
        <p:spPr>
          <a:xfrm>
            <a:off x="749880" y="6289429"/>
            <a:ext cx="673261" cy="221599"/>
          </a:xfrm>
          <a:prstGeom prst="rect">
            <a:avLst/>
          </a:prstGeom>
        </p:spPr>
        <p:txBody>
          <a:bodyPr wrap="none" lIns="0" tIns="0" rIns="0" bIns="0" anchor="ctr">
            <a:spAutoFit/>
          </a:bodyPr>
          <a:lstStyle>
            <a:lvl1pPr marL="0" indent="0">
              <a:buNone/>
              <a:defRPr sz="1600">
                <a:solidFill>
                  <a:schemeClr val="accent1"/>
                </a:solidFill>
              </a:defRPr>
            </a:lvl1pPr>
          </a:lstStyle>
          <a:p>
            <a:pPr lvl="0"/>
            <a:r>
              <a:rPr lang="en-US" dirty="0"/>
              <a:t>&lt;Date&gt;</a:t>
            </a:r>
            <a:endParaRPr lang="en-ZA" dirty="0"/>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5"/>
            <a:ext cx="12191997" cy="3922835"/>
          </a:xfrm>
          <a:custGeom>
            <a:avLst/>
            <a:gdLst>
              <a:gd name="connsiteX0" fmla="*/ 12191997 w 12191997"/>
              <a:gd name="connsiteY0" fmla="*/ 0 h 3922835"/>
              <a:gd name="connsiteX1" fmla="*/ 0 w 12191997"/>
              <a:gd name="connsiteY1" fmla="*/ 0 h 3922835"/>
              <a:gd name="connsiteX2" fmla="*/ 0 w 12191997"/>
              <a:gd name="connsiteY2" fmla="*/ 1734528 h 3922835"/>
              <a:gd name="connsiteX3" fmla="*/ 12191997 w 12191997"/>
              <a:gd name="connsiteY3" fmla="*/ 3922835 h 3922835"/>
            </a:gdLst>
            <a:ahLst/>
            <a:cxnLst>
              <a:cxn ang="0">
                <a:pos x="connsiteX0" y="connsiteY0"/>
              </a:cxn>
              <a:cxn ang="0">
                <a:pos x="connsiteX1" y="connsiteY1"/>
              </a:cxn>
              <a:cxn ang="0">
                <a:pos x="connsiteX2" y="connsiteY2"/>
              </a:cxn>
              <a:cxn ang="0">
                <a:pos x="connsiteX3" y="connsiteY3"/>
              </a:cxn>
            </a:cxnLst>
            <a:rect l="l" t="t" r="r" b="b"/>
            <a:pathLst>
              <a:path w="12191997" h="3922835">
                <a:moveTo>
                  <a:pt x="12191997" y="0"/>
                </a:moveTo>
                <a:lnTo>
                  <a:pt x="0" y="0"/>
                </a:lnTo>
                <a:lnTo>
                  <a:pt x="0" y="1734528"/>
                </a:lnTo>
                <a:lnTo>
                  <a:pt x="12191997" y="3922835"/>
                </a:lnTo>
                <a:close/>
              </a:path>
            </a:pathLst>
          </a:custGeom>
          <a:effectLst>
            <a:outerShdw blurRad="50800" dist="38100" dir="5400000" algn="t" rotWithShape="0">
              <a:prstClr val="black">
                <a:alpha val="40000"/>
              </a:prstClr>
            </a:outerShdw>
          </a:effectLst>
        </p:spPr>
      </p:pic>
      <p:sp>
        <p:nvSpPr>
          <p:cNvPr id="9" name="Freeform 8"/>
          <p:cNvSpPr/>
          <p:nvPr userDrawn="1"/>
        </p:nvSpPr>
        <p:spPr>
          <a:xfrm>
            <a:off x="11234058" y="5971"/>
            <a:ext cx="957942" cy="5673348"/>
          </a:xfrm>
          <a:custGeom>
            <a:avLst/>
            <a:gdLst>
              <a:gd name="connsiteX0" fmla="*/ 957942 w 957942"/>
              <a:gd name="connsiteY0" fmla="*/ 0 h 5673348"/>
              <a:gd name="connsiteX1" fmla="*/ 957942 w 957942"/>
              <a:gd name="connsiteY1" fmla="*/ 5673348 h 5673348"/>
              <a:gd name="connsiteX2" fmla="*/ 0 w 957942"/>
              <a:gd name="connsiteY2" fmla="*/ 808003 h 5673348"/>
            </a:gdLst>
            <a:ahLst/>
            <a:cxnLst>
              <a:cxn ang="0">
                <a:pos x="connsiteX0" y="connsiteY0"/>
              </a:cxn>
              <a:cxn ang="0">
                <a:pos x="connsiteX1" y="connsiteY1"/>
              </a:cxn>
              <a:cxn ang="0">
                <a:pos x="connsiteX2" y="connsiteY2"/>
              </a:cxn>
            </a:cxnLst>
            <a:rect l="l" t="t" r="r" b="b"/>
            <a:pathLst>
              <a:path w="957942" h="5673348">
                <a:moveTo>
                  <a:pt x="957942" y="0"/>
                </a:moveTo>
                <a:lnTo>
                  <a:pt x="957942" y="5673348"/>
                </a:lnTo>
                <a:lnTo>
                  <a:pt x="0" y="808003"/>
                </a:lnTo>
                <a:close/>
              </a:path>
            </a:pathLst>
          </a:custGeom>
          <a:gradFill>
            <a:gsLst>
              <a:gs pos="0">
                <a:schemeClr val="accent1"/>
              </a:gs>
              <a:gs pos="60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grpSp>
        <p:nvGrpSpPr>
          <p:cNvPr id="13" name="Group 12"/>
          <p:cNvGrpSpPr/>
          <p:nvPr userDrawn="1"/>
        </p:nvGrpSpPr>
        <p:grpSpPr>
          <a:xfrm>
            <a:off x="7162800" y="5921183"/>
            <a:ext cx="4710847" cy="786674"/>
            <a:chOff x="5929036" y="5731060"/>
            <a:chExt cx="5849361" cy="976797"/>
          </a:xfrm>
        </p:grpSpPr>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9036" y="5731797"/>
              <a:ext cx="3164098" cy="816935"/>
            </a:xfrm>
            <a:prstGeom prst="rect">
              <a:avLst/>
            </a:prstGeom>
          </p:spPr>
        </p:pic>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62381" y="5731060"/>
              <a:ext cx="2216016" cy="976797"/>
            </a:xfrm>
            <a:prstGeom prst="rect">
              <a:avLst/>
            </a:prstGeom>
          </p:spPr>
        </p:pic>
        <p:cxnSp>
          <p:nvCxnSpPr>
            <p:cNvPr id="19" name="Straight Connector 18"/>
            <p:cNvCxnSpPr/>
            <p:nvPr userDrawn="1"/>
          </p:nvCxnSpPr>
          <p:spPr>
            <a:xfrm>
              <a:off x="9327757" y="5731060"/>
              <a:ext cx="0" cy="811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2109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3">
    <p:spTree>
      <p:nvGrpSpPr>
        <p:cNvPr id="1" name=""/>
        <p:cNvGrpSpPr/>
        <p:nvPr/>
      </p:nvGrpSpPr>
      <p:grpSpPr>
        <a:xfrm>
          <a:off x="0" y="0"/>
          <a:ext cx="0" cy="0"/>
          <a:chOff x="0" y="0"/>
          <a:chExt cx="0" cy="0"/>
        </a:xfrm>
      </p:grpSpPr>
      <p:sp>
        <p:nvSpPr>
          <p:cNvPr id="11" name="Freeform 10"/>
          <p:cNvSpPr/>
          <p:nvPr userDrawn="1"/>
        </p:nvSpPr>
        <p:spPr>
          <a:xfrm>
            <a:off x="0" y="0"/>
            <a:ext cx="12192000" cy="4388765"/>
          </a:xfrm>
          <a:custGeom>
            <a:avLst/>
            <a:gdLst>
              <a:gd name="connsiteX0" fmla="*/ 0 w 12192000"/>
              <a:gd name="connsiteY0" fmla="*/ 0 h 4388765"/>
              <a:gd name="connsiteX1" fmla="*/ 12192000 w 12192000"/>
              <a:gd name="connsiteY1" fmla="*/ 0 h 4388765"/>
              <a:gd name="connsiteX2" fmla="*/ 12192000 w 12192000"/>
              <a:gd name="connsiteY2" fmla="*/ 2209824 h 4388765"/>
              <a:gd name="connsiteX3" fmla="*/ 0 w 12192000"/>
              <a:gd name="connsiteY3" fmla="*/ 4388765 h 4388765"/>
            </a:gdLst>
            <a:ahLst/>
            <a:cxnLst>
              <a:cxn ang="0">
                <a:pos x="connsiteX0" y="connsiteY0"/>
              </a:cxn>
              <a:cxn ang="0">
                <a:pos x="connsiteX1" y="connsiteY1"/>
              </a:cxn>
              <a:cxn ang="0">
                <a:pos x="connsiteX2" y="connsiteY2"/>
              </a:cxn>
              <a:cxn ang="0">
                <a:pos x="connsiteX3" y="connsiteY3"/>
              </a:cxn>
            </a:cxnLst>
            <a:rect l="l" t="t" r="r" b="b"/>
            <a:pathLst>
              <a:path w="12192000" h="4388765">
                <a:moveTo>
                  <a:pt x="0" y="0"/>
                </a:moveTo>
                <a:lnTo>
                  <a:pt x="12192000" y="0"/>
                </a:lnTo>
                <a:lnTo>
                  <a:pt x="12192000" y="2209824"/>
                </a:lnTo>
                <a:lnTo>
                  <a:pt x="0" y="4388765"/>
                </a:lnTo>
                <a:close/>
              </a:path>
            </a:pathLst>
          </a:custGeom>
          <a:gradFill>
            <a:gsLst>
              <a:gs pos="0">
                <a:srgbClr val="00AFAA"/>
              </a:gs>
              <a:gs pos="38955">
                <a:srgbClr val="9778D3"/>
              </a:gs>
              <a:gs pos="60000">
                <a:srgbClr val="9778D3"/>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2" name="Title 1"/>
          <p:cNvSpPr>
            <a:spLocks noGrp="1"/>
          </p:cNvSpPr>
          <p:nvPr>
            <p:ph type="ctrTitle" hasCustomPrompt="1"/>
          </p:nvPr>
        </p:nvSpPr>
        <p:spPr>
          <a:xfrm>
            <a:off x="749880" y="5005888"/>
            <a:ext cx="3052118" cy="443198"/>
          </a:xfrm>
          <a:prstGeom prst="rect">
            <a:avLst/>
          </a:prstGeom>
        </p:spPr>
        <p:txBody>
          <a:bodyPr wrap="none" lIns="0" tIns="0" rIns="0" bIns="0" anchor="b">
            <a:spAutoFit/>
          </a:bodyPr>
          <a:lstStyle>
            <a:lvl1pPr algn="l">
              <a:defRPr sz="3200" b="1">
                <a:solidFill>
                  <a:schemeClr val="accent2"/>
                </a:solidFill>
              </a:defRPr>
            </a:lvl1pPr>
          </a:lstStyle>
          <a:p>
            <a:r>
              <a:rPr lang="en-US" dirty="0"/>
              <a:t>&lt;Title Heading&gt;</a:t>
            </a:r>
            <a:endParaRPr lang="en-ZA" dirty="0"/>
          </a:p>
        </p:txBody>
      </p:sp>
      <p:sp>
        <p:nvSpPr>
          <p:cNvPr id="3" name="Subtitle 2"/>
          <p:cNvSpPr>
            <a:spLocks noGrp="1"/>
          </p:cNvSpPr>
          <p:nvPr>
            <p:ph type="subTitle" idx="1" hasCustomPrompt="1"/>
          </p:nvPr>
        </p:nvSpPr>
        <p:spPr>
          <a:xfrm>
            <a:off x="749880" y="5540204"/>
            <a:ext cx="1154162" cy="276999"/>
          </a:xfrm>
          <a:prstGeom prst="rect">
            <a:avLst/>
          </a:prstGeom>
        </p:spPr>
        <p:txBody>
          <a:bodyPr wrap="none" lIns="0" tIns="0" rIns="0" bIns="0">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&lt;Subtitle&gt;</a:t>
            </a:r>
            <a:endParaRPr lang="en-ZA" dirty="0"/>
          </a:p>
        </p:txBody>
      </p:sp>
      <p:sp>
        <p:nvSpPr>
          <p:cNvPr id="14" name="Text Placeholder 13"/>
          <p:cNvSpPr>
            <a:spLocks noGrp="1"/>
          </p:cNvSpPr>
          <p:nvPr>
            <p:ph type="body" sz="quarter" idx="10" hasCustomPrompt="1"/>
          </p:nvPr>
        </p:nvSpPr>
        <p:spPr>
          <a:xfrm>
            <a:off x="749880" y="6289429"/>
            <a:ext cx="673261" cy="221599"/>
          </a:xfrm>
          <a:prstGeom prst="rect">
            <a:avLst/>
          </a:prstGeom>
        </p:spPr>
        <p:txBody>
          <a:bodyPr wrap="none" lIns="0" tIns="0" rIns="0" bIns="0" anchor="ctr">
            <a:spAutoFit/>
          </a:bodyPr>
          <a:lstStyle>
            <a:lvl1pPr marL="0" indent="0">
              <a:buNone/>
              <a:defRPr sz="1600">
                <a:solidFill>
                  <a:schemeClr val="accent1"/>
                </a:solidFill>
              </a:defRPr>
            </a:lvl1pPr>
          </a:lstStyle>
          <a:p>
            <a:pPr lvl="0"/>
            <a:r>
              <a:rPr lang="en-US" dirty="0"/>
              <a:t>&lt;Date&gt;</a:t>
            </a:r>
            <a:endParaRPr lang="en-ZA" dirty="0"/>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8" cy="3922835"/>
          </a:xfrm>
          <a:custGeom>
            <a:avLst/>
            <a:gdLst>
              <a:gd name="connsiteX0" fmla="*/ 0 w 12191998"/>
              <a:gd name="connsiteY0" fmla="*/ 0 h 3922835"/>
              <a:gd name="connsiteX1" fmla="*/ 12191998 w 12191998"/>
              <a:gd name="connsiteY1" fmla="*/ 0 h 3922835"/>
              <a:gd name="connsiteX2" fmla="*/ 12191998 w 12191998"/>
              <a:gd name="connsiteY2" fmla="*/ 1734528 h 3922835"/>
              <a:gd name="connsiteX3" fmla="*/ 0 w 12191998"/>
              <a:gd name="connsiteY3" fmla="*/ 3922835 h 3922835"/>
            </a:gdLst>
            <a:ahLst/>
            <a:cxnLst>
              <a:cxn ang="0">
                <a:pos x="connsiteX0" y="connsiteY0"/>
              </a:cxn>
              <a:cxn ang="0">
                <a:pos x="connsiteX1" y="connsiteY1"/>
              </a:cxn>
              <a:cxn ang="0">
                <a:pos x="connsiteX2" y="connsiteY2"/>
              </a:cxn>
              <a:cxn ang="0">
                <a:pos x="connsiteX3" y="connsiteY3"/>
              </a:cxn>
            </a:cxnLst>
            <a:rect l="l" t="t" r="r" b="b"/>
            <a:pathLst>
              <a:path w="12191998" h="3922835">
                <a:moveTo>
                  <a:pt x="0" y="0"/>
                </a:moveTo>
                <a:lnTo>
                  <a:pt x="12191998" y="0"/>
                </a:lnTo>
                <a:lnTo>
                  <a:pt x="12191998" y="1734528"/>
                </a:lnTo>
                <a:lnTo>
                  <a:pt x="0" y="3922835"/>
                </a:lnTo>
                <a:close/>
              </a:path>
            </a:pathLst>
          </a:custGeom>
          <a:effectLst>
            <a:outerShdw blurRad="50800" dist="38100" dir="5400000" algn="t" rotWithShape="0">
              <a:prstClr val="black">
                <a:alpha val="40000"/>
              </a:prstClr>
            </a:outerShdw>
          </a:effectLst>
        </p:spPr>
      </p:pic>
      <p:grpSp>
        <p:nvGrpSpPr>
          <p:cNvPr id="12" name="Group 11"/>
          <p:cNvGrpSpPr/>
          <p:nvPr userDrawn="1"/>
        </p:nvGrpSpPr>
        <p:grpSpPr>
          <a:xfrm>
            <a:off x="7162800" y="5921183"/>
            <a:ext cx="4710847" cy="786674"/>
            <a:chOff x="5929036" y="5731060"/>
            <a:chExt cx="5849361" cy="976797"/>
          </a:xfrm>
        </p:grpSpPr>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9036" y="5731797"/>
              <a:ext cx="3164098" cy="816935"/>
            </a:xfrm>
            <a:prstGeom prst="rect">
              <a:avLst/>
            </a:prstGeom>
          </p:spPr>
        </p:pic>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62381" y="5731060"/>
              <a:ext cx="2216016" cy="976797"/>
            </a:xfrm>
            <a:prstGeom prst="rect">
              <a:avLst/>
            </a:prstGeom>
          </p:spPr>
        </p:pic>
        <p:cxnSp>
          <p:nvCxnSpPr>
            <p:cNvPr id="19" name="Straight Connector 18"/>
            <p:cNvCxnSpPr/>
            <p:nvPr userDrawn="1"/>
          </p:nvCxnSpPr>
          <p:spPr>
            <a:xfrm>
              <a:off x="9327757" y="5731060"/>
              <a:ext cx="0" cy="811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9">
            <a:extLst>
              <a:ext uri="{FF2B5EF4-FFF2-40B4-BE49-F238E27FC236}">
                <a16:creationId xmlns:a16="http://schemas.microsoft.com/office/drawing/2014/main" id="{18443D39-A5F9-463B-9869-E64ABAF8B913}"/>
              </a:ext>
            </a:extLst>
          </p:cNvPr>
          <p:cNvSpPr/>
          <p:nvPr userDrawn="1"/>
        </p:nvSpPr>
        <p:spPr>
          <a:xfrm>
            <a:off x="-4535" y="0"/>
            <a:ext cx="12196535" cy="3943348"/>
          </a:xfrm>
          <a:custGeom>
            <a:avLst/>
            <a:gdLst>
              <a:gd name="connsiteX0" fmla="*/ 0 w 12439650"/>
              <a:gd name="connsiteY0" fmla="*/ 0 h 3943350"/>
              <a:gd name="connsiteX1" fmla="*/ 12439650 w 12439650"/>
              <a:gd name="connsiteY1" fmla="*/ 0 h 3943350"/>
              <a:gd name="connsiteX2" fmla="*/ 12439650 w 12439650"/>
              <a:gd name="connsiteY2" fmla="*/ 3943350 h 3943350"/>
              <a:gd name="connsiteX3" fmla="*/ 0 w 12439650"/>
              <a:gd name="connsiteY3" fmla="*/ 3943350 h 3943350"/>
              <a:gd name="connsiteX4" fmla="*/ 0 w 12439650"/>
              <a:gd name="connsiteY4" fmla="*/ 0 h 3943350"/>
              <a:gd name="connsiteX0" fmla="*/ 0 w 12439650"/>
              <a:gd name="connsiteY0" fmla="*/ 0 h 3943350"/>
              <a:gd name="connsiteX1" fmla="*/ 12439650 w 12439650"/>
              <a:gd name="connsiteY1" fmla="*/ 0 h 3943350"/>
              <a:gd name="connsiteX2" fmla="*/ 11639550 w 12439650"/>
              <a:gd name="connsiteY2" fmla="*/ 1638300 h 3943350"/>
              <a:gd name="connsiteX3" fmla="*/ 0 w 12439650"/>
              <a:gd name="connsiteY3" fmla="*/ 3943350 h 3943350"/>
              <a:gd name="connsiteX4" fmla="*/ 0 w 12439650"/>
              <a:gd name="connsiteY4" fmla="*/ 0 h 3943350"/>
              <a:gd name="connsiteX0" fmla="*/ 0 w 12439650"/>
              <a:gd name="connsiteY0" fmla="*/ 0 h 3943350"/>
              <a:gd name="connsiteX1" fmla="*/ 12439650 w 12439650"/>
              <a:gd name="connsiteY1" fmla="*/ 0 h 3943350"/>
              <a:gd name="connsiteX2" fmla="*/ 12382500 w 12439650"/>
              <a:gd name="connsiteY2" fmla="*/ 1695450 h 3943350"/>
              <a:gd name="connsiteX3" fmla="*/ 0 w 12439650"/>
              <a:gd name="connsiteY3" fmla="*/ 3943350 h 3943350"/>
              <a:gd name="connsiteX4" fmla="*/ 0 w 12439650"/>
              <a:gd name="connsiteY4" fmla="*/ 0 h 3943350"/>
              <a:gd name="connsiteX0" fmla="*/ 0 w 12439650"/>
              <a:gd name="connsiteY0" fmla="*/ 0 h 3943350"/>
              <a:gd name="connsiteX1" fmla="*/ 12439650 w 12439650"/>
              <a:gd name="connsiteY1" fmla="*/ 0 h 3943350"/>
              <a:gd name="connsiteX2" fmla="*/ 12420600 w 12439650"/>
              <a:gd name="connsiteY2" fmla="*/ 1676400 h 3943350"/>
              <a:gd name="connsiteX3" fmla="*/ 0 w 12439650"/>
              <a:gd name="connsiteY3" fmla="*/ 3943350 h 3943350"/>
              <a:gd name="connsiteX4" fmla="*/ 0 w 12439650"/>
              <a:gd name="connsiteY4" fmla="*/ 0 h 3943350"/>
              <a:gd name="connsiteX0" fmla="*/ 0 w 12439650"/>
              <a:gd name="connsiteY0" fmla="*/ 0 h 3624849"/>
              <a:gd name="connsiteX1" fmla="*/ 12439650 w 12439650"/>
              <a:gd name="connsiteY1" fmla="*/ 0 h 3624849"/>
              <a:gd name="connsiteX2" fmla="*/ 12420600 w 12439650"/>
              <a:gd name="connsiteY2" fmla="*/ 1676400 h 3624849"/>
              <a:gd name="connsiteX3" fmla="*/ 19437 w 12439650"/>
              <a:gd name="connsiteY3" fmla="*/ 3624849 h 3624849"/>
              <a:gd name="connsiteX4" fmla="*/ 0 w 12439650"/>
              <a:gd name="connsiteY4" fmla="*/ 0 h 3624849"/>
              <a:gd name="connsiteX0" fmla="*/ 0 w 12439650"/>
              <a:gd name="connsiteY0" fmla="*/ 0 h 3624849"/>
              <a:gd name="connsiteX1" fmla="*/ 12439650 w 12439650"/>
              <a:gd name="connsiteY1" fmla="*/ 0 h 3624849"/>
              <a:gd name="connsiteX2" fmla="*/ 12420600 w 12439650"/>
              <a:gd name="connsiteY2" fmla="*/ 1676400 h 3624849"/>
              <a:gd name="connsiteX3" fmla="*/ 19437 w 12439650"/>
              <a:gd name="connsiteY3" fmla="*/ 3624849 h 3624849"/>
              <a:gd name="connsiteX4" fmla="*/ 0 w 12439650"/>
              <a:gd name="connsiteY4" fmla="*/ 0 h 3624849"/>
              <a:gd name="connsiteX0" fmla="*/ 58311 w 12497961"/>
              <a:gd name="connsiteY0" fmla="*/ 0 h 3427681"/>
              <a:gd name="connsiteX1" fmla="*/ 12497961 w 12497961"/>
              <a:gd name="connsiteY1" fmla="*/ 0 h 3427681"/>
              <a:gd name="connsiteX2" fmla="*/ 12478911 w 12497961"/>
              <a:gd name="connsiteY2" fmla="*/ 1676400 h 3427681"/>
              <a:gd name="connsiteX3" fmla="*/ 0 w 12497961"/>
              <a:gd name="connsiteY3" fmla="*/ 3427681 h 3427681"/>
              <a:gd name="connsiteX4" fmla="*/ 58311 w 12497961"/>
              <a:gd name="connsiteY4" fmla="*/ 0 h 3427681"/>
              <a:gd name="connsiteX0" fmla="*/ 38874 w 12478524"/>
              <a:gd name="connsiteY0" fmla="*/ 0 h 3518681"/>
              <a:gd name="connsiteX1" fmla="*/ 12478524 w 12478524"/>
              <a:gd name="connsiteY1" fmla="*/ 0 h 3518681"/>
              <a:gd name="connsiteX2" fmla="*/ 12459474 w 12478524"/>
              <a:gd name="connsiteY2" fmla="*/ 1676400 h 3518681"/>
              <a:gd name="connsiteX3" fmla="*/ 0 w 12478524"/>
              <a:gd name="connsiteY3" fmla="*/ 3518681 h 3518681"/>
              <a:gd name="connsiteX4" fmla="*/ 38874 w 12478524"/>
              <a:gd name="connsiteY4" fmla="*/ 0 h 3518681"/>
              <a:gd name="connsiteX0" fmla="*/ 38874 w 12537222"/>
              <a:gd name="connsiteY0" fmla="*/ 0 h 3518681"/>
              <a:gd name="connsiteX1" fmla="*/ 12478524 w 12537222"/>
              <a:gd name="connsiteY1" fmla="*/ 0 h 3518681"/>
              <a:gd name="connsiteX2" fmla="*/ 12537222 w 12537222"/>
              <a:gd name="connsiteY2" fmla="*/ 1752234 h 3518681"/>
              <a:gd name="connsiteX3" fmla="*/ 0 w 12537222"/>
              <a:gd name="connsiteY3" fmla="*/ 3518681 h 3518681"/>
              <a:gd name="connsiteX4" fmla="*/ 38874 w 12537222"/>
              <a:gd name="connsiteY4" fmla="*/ 0 h 3518681"/>
              <a:gd name="connsiteX0" fmla="*/ 38874 w 12478524"/>
              <a:gd name="connsiteY0" fmla="*/ 0 h 3518681"/>
              <a:gd name="connsiteX1" fmla="*/ 12478524 w 12478524"/>
              <a:gd name="connsiteY1" fmla="*/ 0 h 3518681"/>
              <a:gd name="connsiteX2" fmla="*/ 12472432 w 12478524"/>
              <a:gd name="connsiteY2" fmla="*/ 1752234 h 3518681"/>
              <a:gd name="connsiteX3" fmla="*/ 0 w 12478524"/>
              <a:gd name="connsiteY3" fmla="*/ 3518681 h 3518681"/>
              <a:gd name="connsiteX4" fmla="*/ 38874 w 12478524"/>
              <a:gd name="connsiteY4" fmla="*/ 0 h 3518681"/>
              <a:gd name="connsiteX0" fmla="*/ 38874 w 12478524"/>
              <a:gd name="connsiteY0" fmla="*/ 0 h 3518681"/>
              <a:gd name="connsiteX1" fmla="*/ 12478524 w 12478524"/>
              <a:gd name="connsiteY1" fmla="*/ 0 h 3518681"/>
              <a:gd name="connsiteX2" fmla="*/ 12433558 w 12478524"/>
              <a:gd name="connsiteY2" fmla="*/ 1583066 h 3518681"/>
              <a:gd name="connsiteX3" fmla="*/ 0 w 12478524"/>
              <a:gd name="connsiteY3" fmla="*/ 3518681 h 3518681"/>
              <a:gd name="connsiteX4" fmla="*/ 38874 w 12478524"/>
              <a:gd name="connsiteY4" fmla="*/ 0 h 3518681"/>
              <a:gd name="connsiteX0" fmla="*/ 38874 w 12478524"/>
              <a:gd name="connsiteY0" fmla="*/ 0 h 3518681"/>
              <a:gd name="connsiteX1" fmla="*/ 12478524 w 12478524"/>
              <a:gd name="connsiteY1" fmla="*/ 0 h 3518681"/>
              <a:gd name="connsiteX2" fmla="*/ 12452995 w 12478524"/>
              <a:gd name="connsiteY2" fmla="*/ 1329315 h 3518681"/>
              <a:gd name="connsiteX3" fmla="*/ 0 w 12478524"/>
              <a:gd name="connsiteY3" fmla="*/ 3518681 h 3518681"/>
              <a:gd name="connsiteX4" fmla="*/ 38874 w 12478524"/>
              <a:gd name="connsiteY4" fmla="*/ 0 h 3518681"/>
              <a:gd name="connsiteX0" fmla="*/ 38874 w 12530796"/>
              <a:gd name="connsiteY0" fmla="*/ 0 h 3518681"/>
              <a:gd name="connsiteX1" fmla="*/ 12478524 w 12530796"/>
              <a:gd name="connsiteY1" fmla="*/ 0 h 3518681"/>
              <a:gd name="connsiteX2" fmla="*/ 12530743 w 12530796"/>
              <a:gd name="connsiteY2" fmla="*/ 1532316 h 3518681"/>
              <a:gd name="connsiteX3" fmla="*/ 0 w 12530796"/>
              <a:gd name="connsiteY3" fmla="*/ 3518681 h 3518681"/>
              <a:gd name="connsiteX4" fmla="*/ 38874 w 12530796"/>
              <a:gd name="connsiteY4" fmla="*/ 0 h 3518681"/>
              <a:gd name="connsiteX0" fmla="*/ 19437 w 12511359"/>
              <a:gd name="connsiteY0" fmla="*/ 0 h 3231096"/>
              <a:gd name="connsiteX1" fmla="*/ 12459087 w 12511359"/>
              <a:gd name="connsiteY1" fmla="*/ 0 h 3231096"/>
              <a:gd name="connsiteX2" fmla="*/ 12511306 w 12511359"/>
              <a:gd name="connsiteY2" fmla="*/ 1532316 h 3231096"/>
              <a:gd name="connsiteX3" fmla="*/ 0 w 12511359"/>
              <a:gd name="connsiteY3" fmla="*/ 3231096 h 3231096"/>
              <a:gd name="connsiteX4" fmla="*/ 19437 w 12511359"/>
              <a:gd name="connsiteY4" fmla="*/ 0 h 3231096"/>
              <a:gd name="connsiteX0" fmla="*/ 4627 w 12496549"/>
              <a:gd name="connsiteY0" fmla="*/ 0 h 3501764"/>
              <a:gd name="connsiteX1" fmla="*/ 12444277 w 12496549"/>
              <a:gd name="connsiteY1" fmla="*/ 0 h 3501764"/>
              <a:gd name="connsiteX2" fmla="*/ 12496496 w 12496549"/>
              <a:gd name="connsiteY2" fmla="*/ 1532316 h 3501764"/>
              <a:gd name="connsiteX3" fmla="*/ 0 w 12496549"/>
              <a:gd name="connsiteY3" fmla="*/ 3501764 h 3501764"/>
              <a:gd name="connsiteX4" fmla="*/ 4627 w 12496549"/>
              <a:gd name="connsiteY4" fmla="*/ 0 h 3501764"/>
              <a:gd name="connsiteX0" fmla="*/ 4627 w 12444277"/>
              <a:gd name="connsiteY0" fmla="*/ 0 h 3501764"/>
              <a:gd name="connsiteX1" fmla="*/ 12444277 w 12444277"/>
              <a:gd name="connsiteY1" fmla="*/ 0 h 3501764"/>
              <a:gd name="connsiteX2" fmla="*/ 12407641 w 12444277"/>
              <a:gd name="connsiteY2" fmla="*/ 1532316 h 3501764"/>
              <a:gd name="connsiteX3" fmla="*/ 0 w 12444277"/>
              <a:gd name="connsiteY3" fmla="*/ 3501764 h 3501764"/>
              <a:gd name="connsiteX4" fmla="*/ 4627 w 12444277"/>
              <a:gd name="connsiteY4" fmla="*/ 0 h 3501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4277" h="3501764">
                <a:moveTo>
                  <a:pt x="4627" y="0"/>
                </a:moveTo>
                <a:lnTo>
                  <a:pt x="12444277" y="0"/>
                </a:lnTo>
                <a:cubicBezTo>
                  <a:pt x="12442246" y="584078"/>
                  <a:pt x="12409672" y="948238"/>
                  <a:pt x="12407641" y="1532316"/>
                </a:cubicBezTo>
                <a:lnTo>
                  <a:pt x="0" y="3501764"/>
                </a:lnTo>
                <a:cubicBezTo>
                  <a:pt x="1542" y="2334509"/>
                  <a:pt x="3085" y="1167255"/>
                  <a:pt x="4627"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Freeform 8"/>
          <p:cNvSpPr/>
          <p:nvPr userDrawn="1"/>
        </p:nvSpPr>
        <p:spPr>
          <a:xfrm>
            <a:off x="11234058" y="5971"/>
            <a:ext cx="957942" cy="5673348"/>
          </a:xfrm>
          <a:custGeom>
            <a:avLst/>
            <a:gdLst>
              <a:gd name="connsiteX0" fmla="*/ 957942 w 957942"/>
              <a:gd name="connsiteY0" fmla="*/ 0 h 5673348"/>
              <a:gd name="connsiteX1" fmla="*/ 957942 w 957942"/>
              <a:gd name="connsiteY1" fmla="*/ 5673348 h 5673348"/>
              <a:gd name="connsiteX2" fmla="*/ 0 w 957942"/>
              <a:gd name="connsiteY2" fmla="*/ 808003 h 5673348"/>
            </a:gdLst>
            <a:ahLst/>
            <a:cxnLst>
              <a:cxn ang="0">
                <a:pos x="connsiteX0" y="connsiteY0"/>
              </a:cxn>
              <a:cxn ang="0">
                <a:pos x="connsiteX1" y="connsiteY1"/>
              </a:cxn>
              <a:cxn ang="0">
                <a:pos x="connsiteX2" y="connsiteY2"/>
              </a:cxn>
            </a:cxnLst>
            <a:rect l="l" t="t" r="r" b="b"/>
            <a:pathLst>
              <a:path w="957942" h="5673348">
                <a:moveTo>
                  <a:pt x="957942" y="0"/>
                </a:moveTo>
                <a:lnTo>
                  <a:pt x="957942" y="5673348"/>
                </a:lnTo>
                <a:lnTo>
                  <a:pt x="0" y="808003"/>
                </a:lnTo>
                <a:close/>
              </a:path>
            </a:pathLst>
          </a:custGeom>
          <a:gradFill>
            <a:gsLst>
              <a:gs pos="0">
                <a:schemeClr val="accent1"/>
              </a:gs>
              <a:gs pos="60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Tree>
    <p:extLst>
      <p:ext uri="{BB962C8B-B14F-4D97-AF65-F5344CB8AC3E}">
        <p14:creationId xmlns:p14="http://schemas.microsoft.com/office/powerpoint/2010/main" val="1306773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14" name="Freeform 13"/>
          <p:cNvSpPr/>
          <p:nvPr userDrawn="1"/>
        </p:nvSpPr>
        <p:spPr>
          <a:xfrm>
            <a:off x="0" y="2069612"/>
            <a:ext cx="3463780" cy="4788388"/>
          </a:xfrm>
          <a:custGeom>
            <a:avLst/>
            <a:gdLst>
              <a:gd name="connsiteX0" fmla="*/ 0 w 3463780"/>
              <a:gd name="connsiteY0" fmla="*/ 0 h 4788388"/>
              <a:gd name="connsiteX1" fmla="*/ 3463780 w 3463780"/>
              <a:gd name="connsiteY1" fmla="*/ 2737780 h 4788388"/>
              <a:gd name="connsiteX2" fmla="*/ 893963 w 3463780"/>
              <a:gd name="connsiteY2" fmla="*/ 4788388 h 4788388"/>
              <a:gd name="connsiteX3" fmla="*/ 0 w 3463780"/>
              <a:gd name="connsiteY3" fmla="*/ 4788388 h 4788388"/>
              <a:gd name="connsiteX4" fmla="*/ 0 w 3463780"/>
              <a:gd name="connsiteY4" fmla="*/ 0 h 478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80" h="4788388">
                <a:moveTo>
                  <a:pt x="0" y="0"/>
                </a:moveTo>
                <a:lnTo>
                  <a:pt x="3463780" y="2737780"/>
                </a:lnTo>
                <a:lnTo>
                  <a:pt x="893963" y="4788388"/>
                </a:lnTo>
                <a:lnTo>
                  <a:pt x="0" y="4788388"/>
                </a:lnTo>
                <a:lnTo>
                  <a:pt x="0" y="0"/>
                </a:lnTo>
                <a:close/>
              </a:path>
            </a:pathLst>
          </a:custGeom>
          <a:gradFill>
            <a:gsLst>
              <a:gs pos="0">
                <a:schemeClr val="accent1"/>
              </a:gs>
              <a:gs pos="54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12" name="Freeform 11"/>
          <p:cNvSpPr/>
          <p:nvPr userDrawn="1"/>
        </p:nvSpPr>
        <p:spPr>
          <a:xfrm>
            <a:off x="1464090" y="5033780"/>
            <a:ext cx="4594075" cy="1824221"/>
          </a:xfrm>
          <a:custGeom>
            <a:avLst/>
            <a:gdLst>
              <a:gd name="connsiteX0" fmla="*/ 2286110 w 4594075"/>
              <a:gd name="connsiteY0" fmla="*/ 0 h 1824221"/>
              <a:gd name="connsiteX1" fmla="*/ 4594075 w 4594075"/>
              <a:gd name="connsiteY1" fmla="*/ 1824221 h 1824221"/>
              <a:gd name="connsiteX2" fmla="*/ 0 w 4594075"/>
              <a:gd name="connsiteY2" fmla="*/ 1824221 h 1824221"/>
              <a:gd name="connsiteX3" fmla="*/ 2286110 w 4594075"/>
              <a:gd name="connsiteY3" fmla="*/ 0 h 1824221"/>
            </a:gdLst>
            <a:ahLst/>
            <a:cxnLst>
              <a:cxn ang="0">
                <a:pos x="connsiteX0" y="connsiteY0"/>
              </a:cxn>
              <a:cxn ang="0">
                <a:pos x="connsiteX1" y="connsiteY1"/>
              </a:cxn>
              <a:cxn ang="0">
                <a:pos x="connsiteX2" y="connsiteY2"/>
              </a:cxn>
              <a:cxn ang="0">
                <a:pos x="connsiteX3" y="connsiteY3"/>
              </a:cxn>
            </a:cxnLst>
            <a:rect l="l" t="t" r="r" b="b"/>
            <a:pathLst>
              <a:path w="4594075" h="1824221">
                <a:moveTo>
                  <a:pt x="2286110" y="0"/>
                </a:moveTo>
                <a:lnTo>
                  <a:pt x="4594075" y="1824221"/>
                </a:lnTo>
                <a:lnTo>
                  <a:pt x="0" y="1824221"/>
                </a:lnTo>
                <a:lnTo>
                  <a:pt x="228611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 Placeholder 26"/>
          <p:cNvSpPr>
            <a:spLocks noGrp="1"/>
          </p:cNvSpPr>
          <p:nvPr>
            <p:ph type="body" sz="quarter" idx="10" hasCustomPrompt="1"/>
          </p:nvPr>
        </p:nvSpPr>
        <p:spPr>
          <a:xfrm>
            <a:off x="1026568" y="4587601"/>
            <a:ext cx="1410643" cy="415498"/>
          </a:xfrm>
          <a:prstGeom prst="rect">
            <a:avLst/>
          </a:prstGeom>
        </p:spPr>
        <p:txBody>
          <a:bodyPr wrap="none" lIns="0" tIns="0" rIns="0" bIns="0" anchor="ctr">
            <a:spAutoFit/>
          </a:bodyPr>
          <a:lstStyle>
            <a:lvl1pPr marL="0" indent="0" algn="r">
              <a:buNone/>
              <a:defRPr sz="3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Agenda</a:t>
            </a:r>
            <a:endParaRPr lang="en-ZA" dirty="0"/>
          </a:p>
        </p:txBody>
      </p:sp>
      <p:sp>
        <p:nvSpPr>
          <p:cNvPr id="7" name="Text Placeholder 28"/>
          <p:cNvSpPr>
            <a:spLocks noGrp="1"/>
          </p:cNvSpPr>
          <p:nvPr>
            <p:ph type="body" sz="quarter" idx="11" hasCustomPrompt="1"/>
          </p:nvPr>
        </p:nvSpPr>
        <p:spPr>
          <a:xfrm>
            <a:off x="7162800" y="4610684"/>
            <a:ext cx="4584700" cy="369332"/>
          </a:xfrm>
          <a:prstGeom prst="rect">
            <a:avLst/>
          </a:prstGeom>
        </p:spPr>
        <p:txBody>
          <a:bodyPr lIns="0" tIns="0" rIns="0" bIns="0" anchor="b">
            <a:spAutoFit/>
          </a:bodyPr>
          <a:lstStyle>
            <a:lvl1pPr marL="0" marR="0" indent="0" algn="l" defTabSz="914400" rtl="0" eaLnBrk="1" fontAlgn="auto" latinLnBrk="0" hangingPunct="1">
              <a:lnSpc>
                <a:spcPct val="100000"/>
              </a:lnSpc>
              <a:spcBef>
                <a:spcPts val="200"/>
              </a:spcBef>
              <a:spcAft>
                <a:spcPts val="200"/>
              </a:spcAft>
              <a:buClrTx/>
              <a:buSzTx/>
              <a:buFont typeface="Arial" panose="020B0604020202020204" pitchFamily="34" charset="0"/>
              <a:buNone/>
              <a:tabLst/>
              <a:defRPr sz="2400" b="0">
                <a:solidFill>
                  <a:schemeClr val="accent1"/>
                </a:solidFill>
              </a:defRPr>
            </a:lvl1p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dirty="0"/>
              <a:t>&lt;Agenda Items&gt;</a:t>
            </a:r>
          </a:p>
        </p:txBody>
      </p:sp>
      <p:grpSp>
        <p:nvGrpSpPr>
          <p:cNvPr id="8" name="Group 7"/>
          <p:cNvGrpSpPr/>
          <p:nvPr userDrawn="1"/>
        </p:nvGrpSpPr>
        <p:grpSpPr>
          <a:xfrm>
            <a:off x="7162800" y="5921183"/>
            <a:ext cx="4710847" cy="786674"/>
            <a:chOff x="5929036" y="5731060"/>
            <a:chExt cx="5849361" cy="976797"/>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9036" y="5731797"/>
              <a:ext cx="3164098" cy="816935"/>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2381" y="5731060"/>
              <a:ext cx="2216016" cy="976797"/>
            </a:xfrm>
            <a:prstGeom prst="rect">
              <a:avLst/>
            </a:prstGeom>
          </p:spPr>
        </p:pic>
        <p:cxnSp>
          <p:nvCxnSpPr>
            <p:cNvPr id="15" name="Straight Connector 14"/>
            <p:cNvCxnSpPr/>
            <p:nvPr userDrawn="1"/>
          </p:nvCxnSpPr>
          <p:spPr>
            <a:xfrm>
              <a:off x="9327757" y="5731060"/>
              <a:ext cx="0" cy="811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488394" cy="4579682"/>
          </a:xfrm>
          <a:custGeom>
            <a:avLst/>
            <a:gdLst>
              <a:gd name="connsiteX0" fmla="*/ 0 w 9488394"/>
              <a:gd name="connsiteY0" fmla="*/ 0 h 4579682"/>
              <a:gd name="connsiteX1" fmla="*/ 9488394 w 9488394"/>
              <a:gd name="connsiteY1" fmla="*/ 0 h 4579682"/>
              <a:gd name="connsiteX2" fmla="*/ 3749147 w 9488394"/>
              <a:gd name="connsiteY2" fmla="*/ 4579682 h 4579682"/>
              <a:gd name="connsiteX3" fmla="*/ 0 w 9488394"/>
              <a:gd name="connsiteY3" fmla="*/ 1616346 h 4579682"/>
            </a:gdLst>
            <a:ahLst/>
            <a:cxnLst>
              <a:cxn ang="0">
                <a:pos x="connsiteX0" y="connsiteY0"/>
              </a:cxn>
              <a:cxn ang="0">
                <a:pos x="connsiteX1" y="connsiteY1"/>
              </a:cxn>
              <a:cxn ang="0">
                <a:pos x="connsiteX2" y="connsiteY2"/>
              </a:cxn>
              <a:cxn ang="0">
                <a:pos x="connsiteX3" y="connsiteY3"/>
              </a:cxn>
            </a:cxnLst>
            <a:rect l="l" t="t" r="r" b="b"/>
            <a:pathLst>
              <a:path w="9488394" h="4579682">
                <a:moveTo>
                  <a:pt x="0" y="0"/>
                </a:moveTo>
                <a:lnTo>
                  <a:pt x="9488394" y="0"/>
                </a:lnTo>
                <a:lnTo>
                  <a:pt x="3749147" y="4579682"/>
                </a:lnTo>
                <a:lnTo>
                  <a:pt x="0" y="1616346"/>
                </a:lnTo>
                <a:close/>
              </a:path>
            </a:pathLst>
          </a:cu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4219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14" name="Freeform 13"/>
          <p:cNvSpPr/>
          <p:nvPr userDrawn="1"/>
        </p:nvSpPr>
        <p:spPr>
          <a:xfrm>
            <a:off x="0" y="2069612"/>
            <a:ext cx="3463780" cy="4788388"/>
          </a:xfrm>
          <a:custGeom>
            <a:avLst/>
            <a:gdLst>
              <a:gd name="connsiteX0" fmla="*/ 0 w 3463780"/>
              <a:gd name="connsiteY0" fmla="*/ 0 h 4788388"/>
              <a:gd name="connsiteX1" fmla="*/ 3463780 w 3463780"/>
              <a:gd name="connsiteY1" fmla="*/ 2737780 h 4788388"/>
              <a:gd name="connsiteX2" fmla="*/ 893963 w 3463780"/>
              <a:gd name="connsiteY2" fmla="*/ 4788388 h 4788388"/>
              <a:gd name="connsiteX3" fmla="*/ 0 w 3463780"/>
              <a:gd name="connsiteY3" fmla="*/ 4788388 h 4788388"/>
              <a:gd name="connsiteX4" fmla="*/ 0 w 3463780"/>
              <a:gd name="connsiteY4" fmla="*/ 0 h 478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80" h="4788388">
                <a:moveTo>
                  <a:pt x="0" y="0"/>
                </a:moveTo>
                <a:lnTo>
                  <a:pt x="3463780" y="2737780"/>
                </a:lnTo>
                <a:lnTo>
                  <a:pt x="893963" y="4788388"/>
                </a:lnTo>
                <a:lnTo>
                  <a:pt x="0" y="4788388"/>
                </a:lnTo>
                <a:lnTo>
                  <a:pt x="0" y="0"/>
                </a:lnTo>
                <a:close/>
              </a:path>
            </a:pathLst>
          </a:custGeom>
          <a:gradFill>
            <a:gsLst>
              <a:gs pos="0">
                <a:schemeClr val="accent1"/>
              </a:gs>
              <a:gs pos="54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12" name="Freeform 11"/>
          <p:cNvSpPr/>
          <p:nvPr userDrawn="1"/>
        </p:nvSpPr>
        <p:spPr>
          <a:xfrm>
            <a:off x="1464090" y="5033780"/>
            <a:ext cx="4594075" cy="1824221"/>
          </a:xfrm>
          <a:custGeom>
            <a:avLst/>
            <a:gdLst>
              <a:gd name="connsiteX0" fmla="*/ 2286110 w 4594075"/>
              <a:gd name="connsiteY0" fmla="*/ 0 h 1824221"/>
              <a:gd name="connsiteX1" fmla="*/ 4594075 w 4594075"/>
              <a:gd name="connsiteY1" fmla="*/ 1824221 h 1824221"/>
              <a:gd name="connsiteX2" fmla="*/ 0 w 4594075"/>
              <a:gd name="connsiteY2" fmla="*/ 1824221 h 1824221"/>
              <a:gd name="connsiteX3" fmla="*/ 2286110 w 4594075"/>
              <a:gd name="connsiteY3" fmla="*/ 0 h 1824221"/>
            </a:gdLst>
            <a:ahLst/>
            <a:cxnLst>
              <a:cxn ang="0">
                <a:pos x="connsiteX0" y="connsiteY0"/>
              </a:cxn>
              <a:cxn ang="0">
                <a:pos x="connsiteX1" y="connsiteY1"/>
              </a:cxn>
              <a:cxn ang="0">
                <a:pos x="connsiteX2" y="connsiteY2"/>
              </a:cxn>
              <a:cxn ang="0">
                <a:pos x="connsiteX3" y="connsiteY3"/>
              </a:cxn>
            </a:cxnLst>
            <a:rect l="l" t="t" r="r" b="b"/>
            <a:pathLst>
              <a:path w="4594075" h="1824221">
                <a:moveTo>
                  <a:pt x="2286110" y="0"/>
                </a:moveTo>
                <a:lnTo>
                  <a:pt x="4594075" y="1824221"/>
                </a:lnTo>
                <a:lnTo>
                  <a:pt x="0" y="1824221"/>
                </a:lnTo>
                <a:lnTo>
                  <a:pt x="228611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pic>
        <p:nvPicPr>
          <p:cNvPr id="25" name="Picture 2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488394" cy="4579682"/>
          </a:xfrm>
          <a:custGeom>
            <a:avLst/>
            <a:gdLst>
              <a:gd name="connsiteX0" fmla="*/ 0 w 9488394"/>
              <a:gd name="connsiteY0" fmla="*/ 0 h 4579682"/>
              <a:gd name="connsiteX1" fmla="*/ 9488394 w 9488394"/>
              <a:gd name="connsiteY1" fmla="*/ 0 h 4579682"/>
              <a:gd name="connsiteX2" fmla="*/ 3749147 w 9488394"/>
              <a:gd name="connsiteY2" fmla="*/ 4579682 h 4579682"/>
              <a:gd name="connsiteX3" fmla="*/ 0 w 9488394"/>
              <a:gd name="connsiteY3" fmla="*/ 1616346 h 4579682"/>
            </a:gdLst>
            <a:ahLst/>
            <a:cxnLst>
              <a:cxn ang="0">
                <a:pos x="connsiteX0" y="connsiteY0"/>
              </a:cxn>
              <a:cxn ang="0">
                <a:pos x="connsiteX1" y="connsiteY1"/>
              </a:cxn>
              <a:cxn ang="0">
                <a:pos x="connsiteX2" y="connsiteY2"/>
              </a:cxn>
              <a:cxn ang="0">
                <a:pos x="connsiteX3" y="connsiteY3"/>
              </a:cxn>
            </a:cxnLst>
            <a:rect l="l" t="t" r="r" b="b"/>
            <a:pathLst>
              <a:path w="9488394" h="4579682">
                <a:moveTo>
                  <a:pt x="0" y="0"/>
                </a:moveTo>
                <a:lnTo>
                  <a:pt x="9488394" y="0"/>
                </a:lnTo>
                <a:lnTo>
                  <a:pt x="3749147" y="4579682"/>
                </a:lnTo>
                <a:lnTo>
                  <a:pt x="0" y="1616346"/>
                </a:lnTo>
                <a:close/>
              </a:path>
            </a:pathLst>
          </a:custGeom>
          <a:effectLst>
            <a:outerShdw blurRad="50800" dist="38100" dir="2700000" algn="tl" rotWithShape="0">
              <a:prstClr val="black">
                <a:alpha val="40000"/>
              </a:prstClr>
            </a:outerShdw>
          </a:effectLst>
        </p:spPr>
      </p:pic>
      <p:sp>
        <p:nvSpPr>
          <p:cNvPr id="27" name="Text Placeholder 26"/>
          <p:cNvSpPr>
            <a:spLocks noGrp="1"/>
          </p:cNvSpPr>
          <p:nvPr>
            <p:ph type="body" sz="quarter" idx="10" hasCustomPrompt="1"/>
          </p:nvPr>
        </p:nvSpPr>
        <p:spPr>
          <a:xfrm>
            <a:off x="1026568" y="4587601"/>
            <a:ext cx="1410643" cy="415498"/>
          </a:xfrm>
          <a:prstGeom prst="rect">
            <a:avLst/>
          </a:prstGeom>
        </p:spPr>
        <p:txBody>
          <a:bodyPr wrap="none" lIns="0" tIns="0" rIns="0" bIns="0" anchor="ctr">
            <a:spAutoFit/>
          </a:bodyPr>
          <a:lstStyle>
            <a:lvl1pPr marL="0" indent="0" algn="r">
              <a:buNone/>
              <a:defRPr sz="3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Agenda</a:t>
            </a:r>
            <a:endParaRPr lang="en-ZA" dirty="0"/>
          </a:p>
        </p:txBody>
      </p:sp>
      <p:sp>
        <p:nvSpPr>
          <p:cNvPr id="29" name="Text Placeholder 28"/>
          <p:cNvSpPr>
            <a:spLocks noGrp="1"/>
          </p:cNvSpPr>
          <p:nvPr>
            <p:ph type="body" sz="quarter" idx="11" hasCustomPrompt="1"/>
          </p:nvPr>
        </p:nvSpPr>
        <p:spPr>
          <a:xfrm>
            <a:off x="7162800" y="4610684"/>
            <a:ext cx="4584700" cy="369332"/>
          </a:xfrm>
          <a:prstGeom prst="rect">
            <a:avLst/>
          </a:prstGeom>
        </p:spPr>
        <p:txBody>
          <a:bodyPr lIns="0" tIns="0" rIns="0" bIns="0" anchor="b">
            <a:spAutoFit/>
          </a:bodyPr>
          <a:lstStyle>
            <a:lvl1pPr marL="0" indent="0">
              <a:lnSpc>
                <a:spcPct val="100000"/>
              </a:lnSpc>
              <a:spcBef>
                <a:spcPts val="200"/>
              </a:spcBef>
              <a:spcAft>
                <a:spcPts val="200"/>
              </a:spcAft>
              <a:buNone/>
              <a:defRPr sz="2400" b="0">
                <a:solidFill>
                  <a:schemeClr val="accent1"/>
                </a:solidFill>
              </a:defRPr>
            </a:lvl1pPr>
          </a:lstStyle>
          <a:p>
            <a:pPr lvl="0"/>
            <a:r>
              <a:rPr lang="en-US" dirty="0"/>
              <a:t>&lt;Agenda Items&gt;</a:t>
            </a:r>
          </a:p>
        </p:txBody>
      </p:sp>
      <p:grpSp>
        <p:nvGrpSpPr>
          <p:cNvPr id="2" name="Group 1"/>
          <p:cNvGrpSpPr/>
          <p:nvPr userDrawn="1"/>
        </p:nvGrpSpPr>
        <p:grpSpPr>
          <a:xfrm>
            <a:off x="7162800" y="5921183"/>
            <a:ext cx="4710847" cy="786674"/>
            <a:chOff x="5929036" y="5731060"/>
            <a:chExt cx="5849361" cy="976797"/>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9036" y="5731797"/>
              <a:ext cx="3164098" cy="81693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62381" y="5731060"/>
              <a:ext cx="2216016" cy="976797"/>
            </a:xfrm>
            <a:prstGeom prst="rect">
              <a:avLst/>
            </a:prstGeom>
          </p:spPr>
        </p:pic>
        <p:cxnSp>
          <p:nvCxnSpPr>
            <p:cNvPr id="9" name="Straight Connector 8"/>
            <p:cNvCxnSpPr/>
            <p:nvPr userDrawn="1"/>
          </p:nvCxnSpPr>
          <p:spPr>
            <a:xfrm>
              <a:off x="9327757" y="5731060"/>
              <a:ext cx="0" cy="811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531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_3">
    <p:spTree>
      <p:nvGrpSpPr>
        <p:cNvPr id="1" name=""/>
        <p:cNvGrpSpPr/>
        <p:nvPr/>
      </p:nvGrpSpPr>
      <p:grpSpPr>
        <a:xfrm>
          <a:off x="0" y="0"/>
          <a:ext cx="0" cy="0"/>
          <a:chOff x="0" y="0"/>
          <a:chExt cx="0" cy="0"/>
        </a:xfrm>
      </p:grpSpPr>
      <p:sp>
        <p:nvSpPr>
          <p:cNvPr id="14" name="Freeform 13"/>
          <p:cNvSpPr/>
          <p:nvPr userDrawn="1"/>
        </p:nvSpPr>
        <p:spPr>
          <a:xfrm>
            <a:off x="0" y="2069612"/>
            <a:ext cx="3463780" cy="4788388"/>
          </a:xfrm>
          <a:custGeom>
            <a:avLst/>
            <a:gdLst>
              <a:gd name="connsiteX0" fmla="*/ 0 w 3463780"/>
              <a:gd name="connsiteY0" fmla="*/ 0 h 4788388"/>
              <a:gd name="connsiteX1" fmla="*/ 3463780 w 3463780"/>
              <a:gd name="connsiteY1" fmla="*/ 2737780 h 4788388"/>
              <a:gd name="connsiteX2" fmla="*/ 893963 w 3463780"/>
              <a:gd name="connsiteY2" fmla="*/ 4788388 h 4788388"/>
              <a:gd name="connsiteX3" fmla="*/ 0 w 3463780"/>
              <a:gd name="connsiteY3" fmla="*/ 4788388 h 4788388"/>
              <a:gd name="connsiteX4" fmla="*/ 0 w 3463780"/>
              <a:gd name="connsiteY4" fmla="*/ 0 h 478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80" h="4788388">
                <a:moveTo>
                  <a:pt x="0" y="0"/>
                </a:moveTo>
                <a:lnTo>
                  <a:pt x="3463780" y="2737780"/>
                </a:lnTo>
                <a:lnTo>
                  <a:pt x="893963" y="4788388"/>
                </a:lnTo>
                <a:lnTo>
                  <a:pt x="0" y="4788388"/>
                </a:lnTo>
                <a:lnTo>
                  <a:pt x="0" y="0"/>
                </a:lnTo>
                <a:close/>
              </a:path>
            </a:pathLst>
          </a:custGeom>
          <a:gradFill>
            <a:gsLst>
              <a:gs pos="0">
                <a:schemeClr val="accent1"/>
              </a:gs>
              <a:gs pos="54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12" name="Freeform 11"/>
          <p:cNvSpPr/>
          <p:nvPr userDrawn="1"/>
        </p:nvSpPr>
        <p:spPr>
          <a:xfrm>
            <a:off x="1464090" y="5033780"/>
            <a:ext cx="4594075" cy="1824221"/>
          </a:xfrm>
          <a:custGeom>
            <a:avLst/>
            <a:gdLst>
              <a:gd name="connsiteX0" fmla="*/ 2286110 w 4594075"/>
              <a:gd name="connsiteY0" fmla="*/ 0 h 1824221"/>
              <a:gd name="connsiteX1" fmla="*/ 4594075 w 4594075"/>
              <a:gd name="connsiteY1" fmla="*/ 1824221 h 1824221"/>
              <a:gd name="connsiteX2" fmla="*/ 0 w 4594075"/>
              <a:gd name="connsiteY2" fmla="*/ 1824221 h 1824221"/>
              <a:gd name="connsiteX3" fmla="*/ 2286110 w 4594075"/>
              <a:gd name="connsiteY3" fmla="*/ 0 h 1824221"/>
            </a:gdLst>
            <a:ahLst/>
            <a:cxnLst>
              <a:cxn ang="0">
                <a:pos x="connsiteX0" y="connsiteY0"/>
              </a:cxn>
              <a:cxn ang="0">
                <a:pos x="connsiteX1" y="connsiteY1"/>
              </a:cxn>
              <a:cxn ang="0">
                <a:pos x="connsiteX2" y="connsiteY2"/>
              </a:cxn>
              <a:cxn ang="0">
                <a:pos x="connsiteX3" y="connsiteY3"/>
              </a:cxn>
            </a:cxnLst>
            <a:rect l="l" t="t" r="r" b="b"/>
            <a:pathLst>
              <a:path w="4594075" h="1824221">
                <a:moveTo>
                  <a:pt x="2286110" y="0"/>
                </a:moveTo>
                <a:lnTo>
                  <a:pt x="4594075" y="1824221"/>
                </a:lnTo>
                <a:lnTo>
                  <a:pt x="0" y="1824221"/>
                </a:lnTo>
                <a:lnTo>
                  <a:pt x="228611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flipV="1">
            <a:off x="2454357" y="-2454356"/>
            <a:ext cx="4579681" cy="9488394"/>
          </a:xfrm>
          <a:custGeom>
            <a:avLst/>
            <a:gdLst>
              <a:gd name="connsiteX0" fmla="*/ 4579681 w 4579681"/>
              <a:gd name="connsiteY0" fmla="*/ 9488394 h 9488394"/>
              <a:gd name="connsiteX1" fmla="*/ 4579681 w 4579681"/>
              <a:gd name="connsiteY1" fmla="*/ 0 h 9488394"/>
              <a:gd name="connsiteX2" fmla="*/ 0 w 4579681"/>
              <a:gd name="connsiteY2" fmla="*/ 5739247 h 9488394"/>
              <a:gd name="connsiteX3" fmla="*/ 2963335 w 4579681"/>
              <a:gd name="connsiteY3" fmla="*/ 9488394 h 9488394"/>
            </a:gdLst>
            <a:ahLst/>
            <a:cxnLst>
              <a:cxn ang="0">
                <a:pos x="connsiteX0" y="connsiteY0"/>
              </a:cxn>
              <a:cxn ang="0">
                <a:pos x="connsiteX1" y="connsiteY1"/>
              </a:cxn>
              <a:cxn ang="0">
                <a:pos x="connsiteX2" y="connsiteY2"/>
              </a:cxn>
              <a:cxn ang="0">
                <a:pos x="connsiteX3" y="connsiteY3"/>
              </a:cxn>
            </a:cxnLst>
            <a:rect l="l" t="t" r="r" b="b"/>
            <a:pathLst>
              <a:path w="4579681" h="9488394">
                <a:moveTo>
                  <a:pt x="4579681" y="9488394"/>
                </a:moveTo>
                <a:lnTo>
                  <a:pt x="4579681" y="0"/>
                </a:lnTo>
                <a:lnTo>
                  <a:pt x="0" y="5739247"/>
                </a:lnTo>
                <a:lnTo>
                  <a:pt x="2963335" y="9488394"/>
                </a:lnTo>
                <a:close/>
              </a:path>
            </a:pathLst>
          </a:custGeom>
          <a:effectLst>
            <a:outerShdw blurRad="50800" dist="38100" dir="2700000" algn="tl" rotWithShape="0">
              <a:prstClr val="black">
                <a:alpha val="40000"/>
              </a:prstClr>
            </a:outerShdw>
          </a:effectLst>
        </p:spPr>
      </p:pic>
      <p:sp>
        <p:nvSpPr>
          <p:cNvPr id="11" name="Text Placeholder 28"/>
          <p:cNvSpPr>
            <a:spLocks noGrp="1"/>
          </p:cNvSpPr>
          <p:nvPr>
            <p:ph type="body" sz="quarter" idx="11" hasCustomPrompt="1"/>
          </p:nvPr>
        </p:nvSpPr>
        <p:spPr>
          <a:xfrm>
            <a:off x="7162800" y="4610684"/>
            <a:ext cx="4584700" cy="369332"/>
          </a:xfrm>
          <a:prstGeom prst="rect">
            <a:avLst/>
          </a:prstGeom>
        </p:spPr>
        <p:txBody>
          <a:bodyPr lIns="0" tIns="0" rIns="0" bIns="0" anchor="b">
            <a:spAutoFit/>
          </a:bodyPr>
          <a:lstStyle>
            <a:lvl1pPr marL="0" marR="0" indent="0" algn="l" defTabSz="914400" rtl="0" eaLnBrk="1" fontAlgn="auto" latinLnBrk="0" hangingPunct="1">
              <a:lnSpc>
                <a:spcPct val="100000"/>
              </a:lnSpc>
              <a:spcBef>
                <a:spcPts val="200"/>
              </a:spcBef>
              <a:spcAft>
                <a:spcPts val="200"/>
              </a:spcAft>
              <a:buClrTx/>
              <a:buSzTx/>
              <a:buFont typeface="Arial" panose="020B0604020202020204" pitchFamily="34" charset="0"/>
              <a:buNone/>
              <a:tabLst/>
              <a:defRPr sz="2400" b="0">
                <a:solidFill>
                  <a:schemeClr val="accent1"/>
                </a:solidFill>
              </a:defRPr>
            </a:lvl1p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dirty="0"/>
              <a:t>&lt;Agenda Items&gt;</a:t>
            </a:r>
          </a:p>
        </p:txBody>
      </p:sp>
      <p:sp>
        <p:nvSpPr>
          <p:cNvPr id="6" name="Text Placeholder 26"/>
          <p:cNvSpPr>
            <a:spLocks noGrp="1"/>
          </p:cNvSpPr>
          <p:nvPr>
            <p:ph type="body" sz="quarter" idx="10" hasCustomPrompt="1"/>
          </p:nvPr>
        </p:nvSpPr>
        <p:spPr>
          <a:xfrm>
            <a:off x="1026568" y="4587601"/>
            <a:ext cx="1410643" cy="415498"/>
          </a:xfrm>
          <a:prstGeom prst="rect">
            <a:avLst/>
          </a:prstGeom>
        </p:spPr>
        <p:txBody>
          <a:bodyPr wrap="none" lIns="0" tIns="0" rIns="0" bIns="0" anchor="ctr">
            <a:spAutoFit/>
          </a:bodyPr>
          <a:lstStyle>
            <a:lvl1pPr marL="0" indent="0" algn="r">
              <a:buNone/>
              <a:defRPr sz="3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Agenda</a:t>
            </a:r>
            <a:endParaRPr lang="en-ZA" dirty="0"/>
          </a:p>
        </p:txBody>
      </p:sp>
      <p:grpSp>
        <p:nvGrpSpPr>
          <p:cNvPr id="13" name="Group 12"/>
          <p:cNvGrpSpPr/>
          <p:nvPr userDrawn="1"/>
        </p:nvGrpSpPr>
        <p:grpSpPr>
          <a:xfrm>
            <a:off x="7162800" y="5921183"/>
            <a:ext cx="4710847" cy="786674"/>
            <a:chOff x="5929036" y="5731060"/>
            <a:chExt cx="5849361" cy="976797"/>
          </a:xfrm>
        </p:grpSpPr>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9036" y="5731797"/>
              <a:ext cx="3164098" cy="816935"/>
            </a:xfrm>
            <a:prstGeom prst="rect">
              <a:avLst/>
            </a:prstGeom>
          </p:spPr>
        </p:pic>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62381" y="5731060"/>
              <a:ext cx="2216016" cy="976797"/>
            </a:xfrm>
            <a:prstGeom prst="rect">
              <a:avLst/>
            </a:prstGeom>
          </p:spPr>
        </p:pic>
        <p:cxnSp>
          <p:nvCxnSpPr>
            <p:cNvPr id="17" name="Straight Connector 16"/>
            <p:cNvCxnSpPr/>
            <p:nvPr userDrawn="1"/>
          </p:nvCxnSpPr>
          <p:spPr>
            <a:xfrm>
              <a:off x="9327757" y="5731060"/>
              <a:ext cx="0" cy="811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926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_1">
    <p:spTree>
      <p:nvGrpSpPr>
        <p:cNvPr id="1" name=""/>
        <p:cNvGrpSpPr/>
        <p:nvPr/>
      </p:nvGrpSpPr>
      <p:grpSpPr>
        <a:xfrm>
          <a:off x="0" y="0"/>
          <a:ext cx="0" cy="0"/>
          <a:chOff x="0" y="0"/>
          <a:chExt cx="0" cy="0"/>
        </a:xfrm>
      </p:grpSpPr>
      <p:sp>
        <p:nvSpPr>
          <p:cNvPr id="14" name="Freeform 13"/>
          <p:cNvSpPr/>
          <p:nvPr userDrawn="1"/>
        </p:nvSpPr>
        <p:spPr>
          <a:xfrm>
            <a:off x="0" y="2069612"/>
            <a:ext cx="3463780" cy="4788388"/>
          </a:xfrm>
          <a:custGeom>
            <a:avLst/>
            <a:gdLst>
              <a:gd name="connsiteX0" fmla="*/ 0 w 3463780"/>
              <a:gd name="connsiteY0" fmla="*/ 0 h 4788388"/>
              <a:gd name="connsiteX1" fmla="*/ 3463780 w 3463780"/>
              <a:gd name="connsiteY1" fmla="*/ 2737780 h 4788388"/>
              <a:gd name="connsiteX2" fmla="*/ 893963 w 3463780"/>
              <a:gd name="connsiteY2" fmla="*/ 4788388 h 4788388"/>
              <a:gd name="connsiteX3" fmla="*/ 0 w 3463780"/>
              <a:gd name="connsiteY3" fmla="*/ 4788388 h 4788388"/>
              <a:gd name="connsiteX4" fmla="*/ 0 w 3463780"/>
              <a:gd name="connsiteY4" fmla="*/ 0 h 478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80" h="4788388">
                <a:moveTo>
                  <a:pt x="0" y="0"/>
                </a:moveTo>
                <a:lnTo>
                  <a:pt x="3463780" y="2737780"/>
                </a:lnTo>
                <a:lnTo>
                  <a:pt x="893963" y="4788388"/>
                </a:lnTo>
                <a:lnTo>
                  <a:pt x="0" y="4788388"/>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12" name="Freeform 11"/>
          <p:cNvSpPr/>
          <p:nvPr userDrawn="1"/>
        </p:nvSpPr>
        <p:spPr>
          <a:xfrm>
            <a:off x="1464090" y="5033780"/>
            <a:ext cx="4594075" cy="1824221"/>
          </a:xfrm>
          <a:custGeom>
            <a:avLst/>
            <a:gdLst>
              <a:gd name="connsiteX0" fmla="*/ 2286110 w 4594075"/>
              <a:gd name="connsiteY0" fmla="*/ 0 h 1824221"/>
              <a:gd name="connsiteX1" fmla="*/ 4594075 w 4594075"/>
              <a:gd name="connsiteY1" fmla="*/ 1824221 h 1824221"/>
              <a:gd name="connsiteX2" fmla="*/ 0 w 4594075"/>
              <a:gd name="connsiteY2" fmla="*/ 1824221 h 1824221"/>
              <a:gd name="connsiteX3" fmla="*/ 2286110 w 4594075"/>
              <a:gd name="connsiteY3" fmla="*/ 0 h 1824221"/>
            </a:gdLst>
            <a:ahLst/>
            <a:cxnLst>
              <a:cxn ang="0">
                <a:pos x="connsiteX0" y="connsiteY0"/>
              </a:cxn>
              <a:cxn ang="0">
                <a:pos x="connsiteX1" y="connsiteY1"/>
              </a:cxn>
              <a:cxn ang="0">
                <a:pos x="connsiteX2" y="connsiteY2"/>
              </a:cxn>
              <a:cxn ang="0">
                <a:pos x="connsiteX3" y="connsiteY3"/>
              </a:cxn>
            </a:cxnLst>
            <a:rect l="l" t="t" r="r" b="b"/>
            <a:pathLst>
              <a:path w="4594075" h="1824221">
                <a:moveTo>
                  <a:pt x="2286110" y="0"/>
                </a:moveTo>
                <a:lnTo>
                  <a:pt x="4594075" y="1824221"/>
                </a:lnTo>
                <a:lnTo>
                  <a:pt x="0" y="1824221"/>
                </a:lnTo>
                <a:lnTo>
                  <a:pt x="2286110" y="0"/>
                </a:lnTo>
                <a:close/>
              </a:path>
            </a:pathLst>
          </a:custGeom>
          <a:gradFill>
            <a:gsLst>
              <a:gs pos="0">
                <a:schemeClr val="accent1"/>
              </a:gs>
              <a:gs pos="54000">
                <a:schemeClr val="accent2"/>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11" name="Text Placeholder 28"/>
          <p:cNvSpPr>
            <a:spLocks noGrp="1"/>
          </p:cNvSpPr>
          <p:nvPr>
            <p:ph type="body" sz="quarter" idx="11" hasCustomPrompt="1"/>
          </p:nvPr>
        </p:nvSpPr>
        <p:spPr>
          <a:xfrm>
            <a:off x="7162800" y="4487574"/>
            <a:ext cx="4584700" cy="492443"/>
          </a:xfrm>
          <a:prstGeom prst="rect">
            <a:avLst/>
          </a:prstGeom>
        </p:spPr>
        <p:txBody>
          <a:bodyPr lIns="0" tIns="0" rIns="0" bIns="0" anchor="b">
            <a:spAutoFit/>
          </a:bodyPr>
          <a:lstStyle>
            <a:lvl1pPr marL="0" marR="0" indent="0" algn="l" defTabSz="914400" rtl="0" eaLnBrk="1" fontAlgn="auto" latinLnBrk="0" hangingPunct="1">
              <a:lnSpc>
                <a:spcPct val="100000"/>
              </a:lnSpc>
              <a:spcBef>
                <a:spcPts val="200"/>
              </a:spcBef>
              <a:spcAft>
                <a:spcPts val="200"/>
              </a:spcAft>
              <a:buClrTx/>
              <a:buSzTx/>
              <a:buFont typeface="Arial" panose="020B0604020202020204" pitchFamily="34" charset="0"/>
              <a:buNone/>
              <a:tabLst/>
              <a:defRPr sz="3200" b="1">
                <a:solidFill>
                  <a:schemeClr val="accent1"/>
                </a:solidFill>
              </a:defRPr>
            </a:lvl1p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dirty="0"/>
              <a:t>&lt;Divider item&gt;</a:t>
            </a:r>
          </a:p>
        </p:txBody>
      </p:sp>
      <p:grpSp>
        <p:nvGrpSpPr>
          <p:cNvPr id="13" name="Group 12"/>
          <p:cNvGrpSpPr/>
          <p:nvPr userDrawn="1"/>
        </p:nvGrpSpPr>
        <p:grpSpPr>
          <a:xfrm>
            <a:off x="7162800" y="5921183"/>
            <a:ext cx="4710847" cy="786674"/>
            <a:chOff x="5929036" y="5731060"/>
            <a:chExt cx="5849361" cy="976797"/>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9036" y="5731797"/>
              <a:ext cx="3164098" cy="816935"/>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2381" y="5731060"/>
              <a:ext cx="2216016" cy="976797"/>
            </a:xfrm>
            <a:prstGeom prst="rect">
              <a:avLst/>
            </a:prstGeom>
          </p:spPr>
        </p:pic>
        <p:cxnSp>
          <p:nvCxnSpPr>
            <p:cNvPr id="17" name="Straight Connector 16"/>
            <p:cNvCxnSpPr/>
            <p:nvPr userDrawn="1"/>
          </p:nvCxnSpPr>
          <p:spPr>
            <a:xfrm>
              <a:off x="9327757" y="5731060"/>
              <a:ext cx="0" cy="811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2" y="1"/>
            <a:ext cx="9488393" cy="4579681"/>
          </a:xfrm>
          <a:custGeom>
            <a:avLst/>
            <a:gdLst>
              <a:gd name="connsiteX0" fmla="*/ 0 w 9488393"/>
              <a:gd name="connsiteY0" fmla="*/ 0 h 4579681"/>
              <a:gd name="connsiteX1" fmla="*/ 9488393 w 9488393"/>
              <a:gd name="connsiteY1" fmla="*/ 0 h 4579681"/>
              <a:gd name="connsiteX2" fmla="*/ 3749147 w 9488393"/>
              <a:gd name="connsiteY2" fmla="*/ 4579681 h 4579681"/>
              <a:gd name="connsiteX3" fmla="*/ 0 w 9488393"/>
              <a:gd name="connsiteY3" fmla="*/ 1616346 h 4579681"/>
            </a:gdLst>
            <a:ahLst/>
            <a:cxnLst>
              <a:cxn ang="0">
                <a:pos x="connsiteX0" y="connsiteY0"/>
              </a:cxn>
              <a:cxn ang="0">
                <a:pos x="connsiteX1" y="connsiteY1"/>
              </a:cxn>
              <a:cxn ang="0">
                <a:pos x="connsiteX2" y="connsiteY2"/>
              </a:cxn>
              <a:cxn ang="0">
                <a:pos x="connsiteX3" y="connsiteY3"/>
              </a:cxn>
            </a:cxnLst>
            <a:rect l="l" t="t" r="r" b="b"/>
            <a:pathLst>
              <a:path w="9488393" h="4579681">
                <a:moveTo>
                  <a:pt x="0" y="0"/>
                </a:moveTo>
                <a:lnTo>
                  <a:pt x="9488393" y="0"/>
                </a:lnTo>
                <a:lnTo>
                  <a:pt x="3749147" y="4579681"/>
                </a:lnTo>
                <a:lnTo>
                  <a:pt x="0" y="1616346"/>
                </a:lnTo>
                <a:close/>
              </a:path>
            </a:pathLst>
          </a:cu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725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607572"/>
      </p:ext>
    </p:extLst>
  </p:cSld>
  <p:clrMap bg1="lt1" tx1="dk1" bg2="lt2" tx2="dk2" accent1="accent1" accent2="accent2" accent3="accent3" accent4="accent4" accent5="accent5" accent6="accent6" hlink="hlink" folHlink="folHlink"/>
  <p:sldLayoutIdLst>
    <p:sldLayoutId id="2147483650" r:id="rId1"/>
    <p:sldLayoutId id="2147483754" r:id="rId2"/>
    <p:sldLayoutId id="2147483672" r:id="rId3"/>
    <p:sldLayoutId id="2147483673" r:id="rId4"/>
    <p:sldLayoutId id="2147483749" r:id="rId5"/>
    <p:sldLayoutId id="2147483746" r:id="rId6"/>
    <p:sldLayoutId id="2147483663" r:id="rId7"/>
    <p:sldLayoutId id="2147483665" r:id="rId8"/>
    <p:sldLayoutId id="2147483751" r:id="rId9"/>
    <p:sldLayoutId id="2147483752" r:id="rId10"/>
    <p:sldLayoutId id="2147483753" r:id="rId11"/>
    <p:sldLayoutId id="2147483750" r:id="rId12"/>
    <p:sldLayoutId id="2147483678" r:id="rId13"/>
    <p:sldLayoutId id="2147483755" r:id="rId14"/>
    <p:sldLayoutId id="2147483756" r:id="rId15"/>
    <p:sldLayoutId id="2147483757"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C8C0A-C303-4D50-927C-353B047EF404}"/>
              </a:ext>
            </a:extLst>
          </p:cNvPr>
          <p:cNvSpPr>
            <a:spLocks noGrp="1"/>
          </p:cNvSpPr>
          <p:nvPr>
            <p:ph type="ctrTitle"/>
          </p:nvPr>
        </p:nvSpPr>
        <p:spPr/>
        <p:txBody>
          <a:bodyPr/>
          <a:lstStyle/>
          <a:p>
            <a:r>
              <a:rPr lang="en-ZA" dirty="0"/>
              <a:t>Why should I add bonds to my portfolio?</a:t>
            </a:r>
          </a:p>
        </p:txBody>
      </p:sp>
      <p:sp>
        <p:nvSpPr>
          <p:cNvPr id="3" name="Subtitle 2">
            <a:extLst>
              <a:ext uri="{FF2B5EF4-FFF2-40B4-BE49-F238E27FC236}">
                <a16:creationId xmlns:a16="http://schemas.microsoft.com/office/drawing/2014/main" id="{9A842B49-FBD4-49F3-A03B-BE43817AD8FE}"/>
              </a:ext>
            </a:extLst>
          </p:cNvPr>
          <p:cNvSpPr>
            <a:spLocks noGrp="1"/>
          </p:cNvSpPr>
          <p:nvPr>
            <p:ph type="subTitle" idx="1"/>
          </p:nvPr>
        </p:nvSpPr>
        <p:spPr>
          <a:xfrm>
            <a:off x="749880" y="5540204"/>
            <a:ext cx="2866426" cy="276999"/>
          </a:xfrm>
        </p:spPr>
        <p:txBody>
          <a:bodyPr/>
          <a:lstStyle/>
          <a:p>
            <a:r>
              <a:rPr lang="en-ZA" dirty="0"/>
              <a:t>New Satrix SA Bond ETF</a:t>
            </a:r>
          </a:p>
        </p:txBody>
      </p:sp>
      <p:sp>
        <p:nvSpPr>
          <p:cNvPr id="6" name="Text Placeholder 5">
            <a:extLst>
              <a:ext uri="{FF2B5EF4-FFF2-40B4-BE49-F238E27FC236}">
                <a16:creationId xmlns:a16="http://schemas.microsoft.com/office/drawing/2014/main" id="{48937459-6080-4C31-8678-54F7ADF33AE5}"/>
              </a:ext>
            </a:extLst>
          </p:cNvPr>
          <p:cNvSpPr>
            <a:spLocks noGrp="1"/>
          </p:cNvSpPr>
          <p:nvPr>
            <p:ph type="body" sz="quarter" idx="10"/>
          </p:nvPr>
        </p:nvSpPr>
        <p:spPr/>
        <p:txBody>
          <a:bodyPr/>
          <a:lstStyle/>
          <a:p>
            <a:r>
              <a:rPr lang="en-US" dirty="0"/>
              <a:t>May 2020</a:t>
            </a:r>
          </a:p>
        </p:txBody>
      </p:sp>
    </p:spTree>
    <p:extLst>
      <p:ext uri="{BB962C8B-B14F-4D97-AF65-F5344CB8AC3E}">
        <p14:creationId xmlns:p14="http://schemas.microsoft.com/office/powerpoint/2010/main" val="1298321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1CF07D-8B3F-4D32-B059-0039CEA46DB1}" type="slidenum">
              <a:rPr lang="en-US" smtClean="0">
                <a:solidFill>
                  <a:schemeClr val="tx1">
                    <a:lumMod val="75000"/>
                    <a:lumOff val="25000"/>
                  </a:schemeClr>
                </a:solidFill>
              </a:rPr>
              <a:pPr/>
              <a:t>10</a:t>
            </a:fld>
            <a:endParaRPr lang="en-US" dirty="0">
              <a:solidFill>
                <a:schemeClr val="tx1">
                  <a:lumMod val="75000"/>
                  <a:lumOff val="25000"/>
                </a:schemeClr>
              </a:solidFill>
            </a:endParaRPr>
          </a:p>
        </p:txBody>
      </p:sp>
      <p:sp>
        <p:nvSpPr>
          <p:cNvPr id="2" name="Title 1">
            <a:extLst>
              <a:ext uri="{FF2B5EF4-FFF2-40B4-BE49-F238E27FC236}">
                <a16:creationId xmlns:a16="http://schemas.microsoft.com/office/drawing/2014/main" id="{D54D7640-FA6F-40AB-98B4-9952EEDD7467}"/>
              </a:ext>
            </a:extLst>
          </p:cNvPr>
          <p:cNvSpPr>
            <a:spLocks noGrp="1"/>
          </p:cNvSpPr>
          <p:nvPr>
            <p:ph type="title"/>
          </p:nvPr>
        </p:nvSpPr>
        <p:spPr/>
        <p:txBody>
          <a:bodyPr/>
          <a:lstStyle/>
          <a:p>
            <a:r>
              <a:rPr lang="en-US" dirty="0"/>
              <a:t>Disclaimer</a:t>
            </a:r>
            <a:endParaRPr lang="en-ZA" dirty="0"/>
          </a:p>
        </p:txBody>
      </p:sp>
      <p:sp>
        <p:nvSpPr>
          <p:cNvPr id="3" name="Text Placeholder 2"/>
          <p:cNvSpPr>
            <a:spLocks noGrp="1"/>
          </p:cNvSpPr>
          <p:nvPr>
            <p:ph sz="quarter" idx="14"/>
          </p:nvPr>
        </p:nvSpPr>
        <p:spPr>
          <a:xfrm>
            <a:off x="623889" y="1451429"/>
            <a:ext cx="10944224" cy="4107542"/>
          </a:xfrm>
        </p:spPr>
        <p:txBody>
          <a:bodyPr/>
          <a:lstStyle/>
          <a:p>
            <a:pPr marL="0" indent="0">
              <a:buNone/>
            </a:pPr>
            <a:r>
              <a:rPr lang="en-ZA" sz="1200" dirty="0" err="1"/>
              <a:t>Satrix</a:t>
            </a:r>
            <a:r>
              <a:rPr lang="en-ZA" sz="1200" dirty="0"/>
              <a:t> Managers (RF) (Pty) Ltd (</a:t>
            </a:r>
            <a:r>
              <a:rPr lang="en-ZA" sz="1200" dirty="0" err="1"/>
              <a:t>Satrix</a:t>
            </a:r>
            <a:r>
              <a:rPr lang="en-ZA" sz="1200" dirty="0"/>
              <a:t>) a registered and approved Manager in Collective Investment Schemes in Securities and an authorised financial services provider in terms of the FAIS. Collective investment schemes are generally medium- to long-term investments. Unit Trusts and ETFs the investor essentially owns a “proportionate share” (in proportion to the participatory interest held in the fund) of the underlying investments held by the fund. With Unit Trusts, the investor holds participatory units issued by the fund while in the case of an ETF, the participatory interest, while issued by the fund, comprises a listed security traded on the stock exchange. ETFs are index tracking funds, registered as a Collective Investment and can be traded by any stockbroker on the stock exchange or via Investment Plans and online trading platforms.  ETFs may incur additional costs due to it being listed on the JSE.  Past performance is not necessarily a guide to future performance and the value of investments / units may go up or down. A schedule of fees and charges, and maximum commissions are available on the Minimum Disclosure Document or upon request from the Manager. Collective investments are traded at ruling prices and can engage in borrowing and scrip lending.  Should the respective portfolio engage in scrip lending, the utility percentage and related counterparties can be viewed on the ETF Minimum Disclosure Document. The Manager does not provide any guarantee either with respect to the capital or the return of a portfolio.  The index, the applicable tracking error and the portfolio performance relative to the index can be viewed on the ETF Minimum Disclosure Document and or on the Satrix website.</a:t>
            </a:r>
          </a:p>
          <a:p>
            <a:pPr marL="0" indent="0">
              <a:buNone/>
            </a:pPr>
            <a:endParaRPr lang="en-ZA" sz="1200" dirty="0"/>
          </a:p>
          <a:p>
            <a:pPr marL="0" indent="0">
              <a:buNone/>
            </a:pPr>
            <a:r>
              <a:rPr lang="en-ZA" sz="1200" dirty="0"/>
              <a:t>Performance is based on NAV to NAV calculations of the portfolio. Individual performance may differ to that of the portfolio as a result of initial fees, actual investment date, dividend withholding tax and income reinvestment date. The reinvestment of income is calculated based on actual distributed amount and factors such as payment date and reinvestment date must be considered.</a:t>
            </a:r>
          </a:p>
          <a:p>
            <a:pPr marL="0" indent="0">
              <a:buNone/>
            </a:pPr>
            <a:endParaRPr lang="en-ZA" sz="1200" dirty="0"/>
          </a:p>
          <a:p>
            <a:pPr marL="0" indent="0">
              <a:buNone/>
            </a:pPr>
            <a:r>
              <a:rPr lang="en-ZA" sz="1200" dirty="0"/>
              <a:t>The information does not constitute financial advice as contemplated in terms of the Financial Advisory and Intermediary Services Act, No 37 of 2002 (“FAIS”). Use or rely on this information at your own risk. Consult your financial advisor before making an investment decision.</a:t>
            </a:r>
          </a:p>
          <a:p>
            <a:pPr marL="0" indent="0">
              <a:buNone/>
            </a:pPr>
            <a:endParaRPr lang="en-ZA" sz="1200" dirty="0"/>
          </a:p>
          <a:p>
            <a:pPr marL="0" indent="0">
              <a:buNone/>
            </a:pPr>
            <a:r>
              <a:rPr lang="en-ZA" sz="1200" dirty="0"/>
              <a:t>International investments or investments in foreign securities could be accompanied by additional risks such as potential constraints on liquidity and repatriation of funds, macroeconomic risk, political risk, foreign exchange risk, tax risk, settlement risk as well as potential limitations on the availability of market information.</a:t>
            </a:r>
          </a:p>
        </p:txBody>
      </p:sp>
    </p:spTree>
    <p:extLst>
      <p:ext uri="{BB962C8B-B14F-4D97-AF65-F5344CB8AC3E}">
        <p14:creationId xmlns:p14="http://schemas.microsoft.com/office/powerpoint/2010/main" val="2631658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69379A-6B58-4184-97EF-963F59B797B9}"/>
              </a:ext>
            </a:extLst>
          </p:cNvPr>
          <p:cNvSpPr/>
          <p:nvPr/>
        </p:nvSpPr>
        <p:spPr>
          <a:xfrm>
            <a:off x="852488" y="4761138"/>
            <a:ext cx="10450865" cy="510949"/>
          </a:xfrm>
          <a:prstGeom prst="rect">
            <a:avLst/>
          </a:prstGeom>
          <a:gradFill flip="none" rotWithShape="1">
            <a:gsLst>
              <a:gs pos="0">
                <a:schemeClr val="accent2"/>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aphicFrame>
        <p:nvGraphicFramePr>
          <p:cNvPr id="9" name="Table 8">
            <a:extLst>
              <a:ext uri="{FF2B5EF4-FFF2-40B4-BE49-F238E27FC236}">
                <a16:creationId xmlns:a16="http://schemas.microsoft.com/office/drawing/2014/main" id="{CACE98EE-8B64-4E7E-B554-FF2E90450B8A}"/>
              </a:ext>
            </a:extLst>
          </p:cNvPr>
          <p:cNvGraphicFramePr>
            <a:graphicFrameLocks noGrp="1"/>
          </p:cNvGraphicFramePr>
          <p:nvPr>
            <p:extLst>
              <p:ext uri="{D42A27DB-BD31-4B8C-83A1-F6EECF244321}">
                <p14:modId xmlns:p14="http://schemas.microsoft.com/office/powerpoint/2010/main" val="2001756989"/>
              </p:ext>
            </p:extLst>
          </p:nvPr>
        </p:nvGraphicFramePr>
        <p:xfrm>
          <a:off x="850306" y="4772025"/>
          <a:ext cx="10453047" cy="1512000"/>
        </p:xfrm>
        <a:graphic>
          <a:graphicData uri="http://schemas.openxmlformats.org/drawingml/2006/table">
            <a:tbl>
              <a:tblPr firstRow="1" bandRow="1"/>
              <a:tblGrid>
                <a:gridCol w="4363247">
                  <a:extLst>
                    <a:ext uri="{9D8B030D-6E8A-4147-A177-3AD203B41FA5}">
                      <a16:colId xmlns:a16="http://schemas.microsoft.com/office/drawing/2014/main" val="1086271132"/>
                    </a:ext>
                  </a:extLst>
                </a:gridCol>
                <a:gridCol w="6089800">
                  <a:extLst>
                    <a:ext uri="{9D8B030D-6E8A-4147-A177-3AD203B41FA5}">
                      <a16:colId xmlns:a16="http://schemas.microsoft.com/office/drawing/2014/main" val="2402924195"/>
                    </a:ext>
                  </a:extLst>
                </a:gridCol>
              </a:tblGrid>
              <a:tr h="504000">
                <a:tc gridSpan="2">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anose="020B0604020202020204" pitchFamily="34" charset="0"/>
                          <a:ea typeface="+mn-ea"/>
                          <a:cs typeface="Arial" panose="020B0604020202020204" pitchFamily="34" charset="0"/>
                        </a:rPr>
                        <a:t>Current information</a:t>
                      </a:r>
                      <a:endParaRPr lang="en-ZA" sz="1600" b="1" kern="1200" dirty="0">
                        <a:solidFill>
                          <a:schemeClr val="bg1"/>
                        </a:solidFill>
                        <a:latin typeface="Arial" panose="020B0604020202020204" pitchFamily="34" charset="0"/>
                        <a:ea typeface="+mn-ea"/>
                        <a:cs typeface="Arial" panose="020B0604020202020204"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685800" rtl="0" eaLnBrk="1" latinLnBrk="0" hangingPunct="1"/>
                      <a:endParaRPr lang="en-ZA" sz="1600" b="1" kern="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514867"/>
                  </a:ext>
                </a:extLst>
              </a:tr>
              <a:tr h="504000">
                <a:tc>
                  <a:txBody>
                    <a:bodyPr/>
                    <a:lstStyle/>
                    <a:p>
                      <a:r>
                        <a:rPr lang="en-US" sz="1600" b="1" dirty="0">
                          <a:solidFill>
                            <a:schemeClr val="tx1">
                              <a:lumMod val="90000"/>
                              <a:lumOff val="10000"/>
                            </a:schemeClr>
                          </a:solidFill>
                          <a:latin typeface="Arial" panose="020B0604020202020204" pitchFamily="34" charset="0"/>
                          <a:cs typeface="Arial" panose="020B0604020202020204" pitchFamily="34" charset="0"/>
                        </a:rPr>
                        <a:t>Weighted average</a:t>
                      </a:r>
                      <a:r>
                        <a:rPr lang="en-US" sz="1600" b="1" baseline="0" dirty="0">
                          <a:solidFill>
                            <a:schemeClr val="tx1">
                              <a:lumMod val="90000"/>
                              <a:lumOff val="10000"/>
                            </a:schemeClr>
                          </a:solidFill>
                          <a:latin typeface="Arial" panose="020B0604020202020204" pitchFamily="34" charset="0"/>
                          <a:cs typeface="Arial" panose="020B0604020202020204" pitchFamily="34" charset="0"/>
                        </a:rPr>
                        <a:t> Maturity </a:t>
                      </a:r>
                      <a:r>
                        <a:rPr lang="en-US" sz="1600" b="1" baseline="0" dirty="0" smtClean="0">
                          <a:solidFill>
                            <a:schemeClr val="tx1">
                              <a:lumMod val="90000"/>
                              <a:lumOff val="10000"/>
                            </a:schemeClr>
                          </a:solidFill>
                          <a:latin typeface="Arial" panose="020B0604020202020204" pitchFamily="34" charset="0"/>
                          <a:cs typeface="Arial" panose="020B0604020202020204" pitchFamily="34" charset="0"/>
                        </a:rPr>
                        <a:t>(6May20)</a:t>
                      </a:r>
                      <a:endParaRPr lang="en-ZA" sz="1600" b="1" dirty="0">
                        <a:solidFill>
                          <a:schemeClr val="tx1">
                            <a:lumMod val="90000"/>
                            <a:lumOff val="10000"/>
                          </a:schemeClr>
                        </a:solidFill>
                        <a:latin typeface="Arial" panose="020B0604020202020204" pitchFamily="34" charset="0"/>
                        <a:cs typeface="Arial" panose="020B0604020202020204"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BCE4">
                        <a:alpha val="20000"/>
                      </a:srgbClr>
                    </a:solidFill>
                  </a:tcPr>
                </a:tc>
                <a:tc>
                  <a:txBody>
                    <a:bodyPr/>
                    <a:lstStyle/>
                    <a:p>
                      <a:r>
                        <a:rPr lang="en-US" sz="1600" dirty="0">
                          <a:solidFill>
                            <a:schemeClr val="tx1">
                              <a:lumMod val="90000"/>
                              <a:lumOff val="10000"/>
                            </a:schemeClr>
                          </a:solidFill>
                          <a:latin typeface="Arial" panose="020B0604020202020204" pitchFamily="34" charset="0"/>
                          <a:cs typeface="Arial" panose="020B0604020202020204" pitchFamily="34" charset="0"/>
                        </a:rPr>
                        <a:t>13.9 years</a:t>
                      </a:r>
                      <a:endParaRPr lang="en-ZA" sz="1600" dirty="0">
                        <a:solidFill>
                          <a:schemeClr val="tx1">
                            <a:lumMod val="90000"/>
                            <a:lumOff val="10000"/>
                          </a:schemeClr>
                        </a:solidFill>
                        <a:latin typeface="Arial" panose="020B0604020202020204" pitchFamily="34" charset="0"/>
                        <a:cs typeface="Arial" panose="020B0604020202020204"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BCE4">
                        <a:alpha val="20000"/>
                      </a:srgbClr>
                    </a:solidFill>
                  </a:tcPr>
                </a:tc>
                <a:extLst>
                  <a:ext uri="{0D108BD9-81ED-4DB2-BD59-A6C34878D82A}">
                    <a16:rowId xmlns:a16="http://schemas.microsoft.com/office/drawing/2014/main" val="3813065178"/>
                  </a:ext>
                </a:extLst>
              </a:tr>
              <a:tr h="504000">
                <a:tc>
                  <a:txBody>
                    <a:bodyPr/>
                    <a:lstStyle/>
                    <a:p>
                      <a:r>
                        <a:rPr lang="en-US" sz="1600" b="1" dirty="0">
                          <a:solidFill>
                            <a:schemeClr val="tx1">
                              <a:lumMod val="90000"/>
                              <a:lumOff val="10000"/>
                            </a:schemeClr>
                          </a:solidFill>
                          <a:latin typeface="Arial" panose="020B0604020202020204" pitchFamily="34" charset="0"/>
                          <a:cs typeface="Arial" panose="020B0604020202020204" pitchFamily="34" charset="0"/>
                        </a:rPr>
                        <a:t>Yield</a:t>
                      </a:r>
                      <a:r>
                        <a:rPr lang="en-US" sz="1600" b="1" baseline="0" dirty="0">
                          <a:solidFill>
                            <a:schemeClr val="tx1">
                              <a:lumMod val="90000"/>
                              <a:lumOff val="10000"/>
                            </a:schemeClr>
                          </a:solidFill>
                          <a:latin typeface="Arial" panose="020B0604020202020204" pitchFamily="34" charset="0"/>
                          <a:cs typeface="Arial" panose="020B0604020202020204" pitchFamily="34" charset="0"/>
                        </a:rPr>
                        <a:t> to </a:t>
                      </a:r>
                      <a:r>
                        <a:rPr lang="en-US" sz="1600" b="1" baseline="0" dirty="0" smtClean="0">
                          <a:solidFill>
                            <a:schemeClr val="tx1">
                              <a:lumMod val="90000"/>
                              <a:lumOff val="10000"/>
                            </a:schemeClr>
                          </a:solidFill>
                          <a:latin typeface="Arial" panose="020B0604020202020204" pitchFamily="34" charset="0"/>
                          <a:cs typeface="Arial" panose="020B0604020202020204" pitchFamily="34" charset="0"/>
                        </a:rPr>
                        <a:t>Maturity (6May20)</a:t>
                      </a:r>
                      <a:endParaRPr lang="en-ZA" sz="1600" b="1" dirty="0">
                        <a:solidFill>
                          <a:schemeClr val="tx1">
                            <a:lumMod val="90000"/>
                            <a:lumOff val="10000"/>
                          </a:schemeClr>
                        </a:solidFill>
                        <a:latin typeface="Arial" panose="020B0604020202020204" pitchFamily="34" charset="0"/>
                        <a:cs typeface="Arial" panose="020B0604020202020204"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smtClean="0">
                          <a:solidFill>
                            <a:schemeClr val="tx1">
                              <a:lumMod val="90000"/>
                              <a:lumOff val="10000"/>
                            </a:schemeClr>
                          </a:solidFill>
                          <a:latin typeface="Arial" panose="020B0604020202020204" pitchFamily="34" charset="0"/>
                          <a:cs typeface="Arial" panose="020B0604020202020204" pitchFamily="34" charset="0"/>
                        </a:rPr>
                        <a:t>9.85%</a:t>
                      </a:r>
                      <a:endParaRPr lang="en-ZA" sz="1600" dirty="0">
                        <a:solidFill>
                          <a:schemeClr val="tx1">
                            <a:lumMod val="90000"/>
                            <a:lumOff val="10000"/>
                          </a:schemeClr>
                        </a:solidFill>
                        <a:latin typeface="Arial" panose="020B0604020202020204" pitchFamily="34" charset="0"/>
                        <a:cs typeface="Arial" panose="020B0604020202020204"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5971928"/>
                  </a:ext>
                </a:extLst>
              </a:tr>
            </a:tbl>
          </a:graphicData>
        </a:graphic>
      </p:graphicFrame>
      <p:sp>
        <p:nvSpPr>
          <p:cNvPr id="8" name="Rectangle 7">
            <a:extLst>
              <a:ext uri="{FF2B5EF4-FFF2-40B4-BE49-F238E27FC236}">
                <a16:creationId xmlns:a16="http://schemas.microsoft.com/office/drawing/2014/main" id="{CCDA944F-1001-411A-B557-6BEAFD09F5D0}"/>
              </a:ext>
            </a:extLst>
          </p:cNvPr>
          <p:cNvSpPr/>
          <p:nvPr/>
        </p:nvSpPr>
        <p:spPr>
          <a:xfrm>
            <a:off x="852488" y="1362301"/>
            <a:ext cx="10450865" cy="507774"/>
          </a:xfrm>
          <a:prstGeom prst="rect">
            <a:avLst/>
          </a:prstGeom>
          <a:gradFill flip="none" rotWithShape="1">
            <a:gsLst>
              <a:gs pos="0">
                <a:schemeClr val="accent2"/>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aphicFrame>
        <p:nvGraphicFramePr>
          <p:cNvPr id="6" name="Table 5">
            <a:extLst>
              <a:ext uri="{FF2B5EF4-FFF2-40B4-BE49-F238E27FC236}">
                <a16:creationId xmlns:a16="http://schemas.microsoft.com/office/drawing/2014/main" id="{CF4ED56B-A86C-4B65-AC53-B6AFB0A72FB4}"/>
              </a:ext>
            </a:extLst>
          </p:cNvPr>
          <p:cNvGraphicFramePr>
            <a:graphicFrameLocks noGrp="1"/>
          </p:cNvGraphicFramePr>
          <p:nvPr>
            <p:extLst>
              <p:ext uri="{D42A27DB-BD31-4B8C-83A1-F6EECF244321}">
                <p14:modId xmlns:p14="http://schemas.microsoft.com/office/powerpoint/2010/main" val="2431189118"/>
              </p:ext>
            </p:extLst>
          </p:nvPr>
        </p:nvGraphicFramePr>
        <p:xfrm>
          <a:off x="850306" y="1369818"/>
          <a:ext cx="10453047" cy="3024000"/>
        </p:xfrm>
        <a:graphic>
          <a:graphicData uri="http://schemas.openxmlformats.org/drawingml/2006/table">
            <a:tbl>
              <a:tblPr firstRow="1" bandRow="1"/>
              <a:tblGrid>
                <a:gridCol w="4363247">
                  <a:extLst>
                    <a:ext uri="{9D8B030D-6E8A-4147-A177-3AD203B41FA5}">
                      <a16:colId xmlns:a16="http://schemas.microsoft.com/office/drawing/2014/main" val="2556766533"/>
                    </a:ext>
                  </a:extLst>
                </a:gridCol>
                <a:gridCol w="6089800">
                  <a:extLst>
                    <a:ext uri="{9D8B030D-6E8A-4147-A177-3AD203B41FA5}">
                      <a16:colId xmlns:a16="http://schemas.microsoft.com/office/drawing/2014/main" val="3978702195"/>
                    </a:ext>
                  </a:extLst>
                </a:gridCol>
              </a:tblGrid>
              <a:tr h="504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kern="1200" dirty="0">
                          <a:solidFill>
                            <a:schemeClr val="bg1"/>
                          </a:solidFill>
                          <a:latin typeface="Arial" panose="020B0604020202020204" pitchFamily="34" charset="0"/>
                          <a:ea typeface="+mn-ea"/>
                          <a:cs typeface="Arial" panose="020B0604020202020204" pitchFamily="34" charset="0"/>
                        </a:rPr>
                        <a:t>Salient details</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400" rtl="0" eaLnBrk="1" latinLnBrk="0" hangingPunct="1"/>
                      <a:endParaRPr lang="en-ZA" sz="1600" b="1" kern="1200" dirty="0">
                        <a:solidFill>
                          <a:schemeClr val="bg1"/>
                        </a:solidFill>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674976"/>
                  </a:ext>
                </a:extLst>
              </a:tr>
              <a:tr h="504000">
                <a:tc>
                  <a:txBody>
                    <a:bodyPr/>
                    <a:lstStyle/>
                    <a:p>
                      <a:pPr marL="0" algn="l" defTabSz="685800" rtl="0" eaLnBrk="1" latinLnBrk="0" hangingPunct="1"/>
                      <a:r>
                        <a:rPr lang="en-ZA" sz="1600" b="1" kern="1200" dirty="0">
                          <a:solidFill>
                            <a:schemeClr val="tx1">
                              <a:lumMod val="90000"/>
                              <a:lumOff val="10000"/>
                            </a:schemeClr>
                          </a:solidFill>
                          <a:latin typeface="Arial" panose="020B0604020202020204" pitchFamily="34" charset="0"/>
                          <a:ea typeface="+mn-ea"/>
                          <a:cs typeface="Arial" panose="020B0604020202020204" pitchFamily="34" charset="0"/>
                        </a:rPr>
                        <a:t>Index</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BCE4">
                        <a:alpha val="20000"/>
                      </a:srgbClr>
                    </a:solidFill>
                  </a:tcPr>
                </a:tc>
                <a:tc>
                  <a:txBody>
                    <a:bodyPr/>
                    <a:lstStyle/>
                    <a:p>
                      <a:pPr marL="0" algn="l" defTabSz="685800" rtl="0" eaLnBrk="1" latinLnBrk="0" hangingPunct="1"/>
                      <a:r>
                        <a:rPr lang="en-US" sz="1600" b="0" kern="1200" dirty="0">
                          <a:solidFill>
                            <a:schemeClr val="tx1">
                              <a:lumMod val="90000"/>
                              <a:lumOff val="10000"/>
                            </a:schemeClr>
                          </a:solidFill>
                          <a:latin typeface="Arial" panose="020B0604020202020204" pitchFamily="34" charset="0"/>
                          <a:ea typeface="+mn-ea"/>
                          <a:cs typeface="Arial" panose="020B0604020202020204" pitchFamily="34" charset="0"/>
                        </a:rPr>
                        <a:t>S&amp;P South Africa Sovereign Bond 1+ Year Index</a:t>
                      </a:r>
                      <a:endParaRPr lang="en-ZA" sz="1600" b="0" kern="1200" dirty="0">
                        <a:solidFill>
                          <a:schemeClr val="tx1">
                            <a:lumMod val="90000"/>
                            <a:lumOff val="10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BCE4">
                        <a:alpha val="20000"/>
                      </a:srgbClr>
                    </a:solidFill>
                  </a:tcPr>
                </a:tc>
                <a:extLst>
                  <a:ext uri="{0D108BD9-81ED-4DB2-BD59-A6C34878D82A}">
                    <a16:rowId xmlns:a16="http://schemas.microsoft.com/office/drawing/2014/main" val="157486686"/>
                  </a:ext>
                </a:extLst>
              </a:tr>
              <a:tr h="504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ZA" sz="1600" b="1" dirty="0">
                          <a:solidFill>
                            <a:schemeClr val="tx1">
                              <a:lumMod val="90000"/>
                              <a:lumOff val="10000"/>
                            </a:schemeClr>
                          </a:solidFill>
                          <a:latin typeface="Arial" panose="020B0604020202020204" pitchFamily="34" charset="0"/>
                          <a:cs typeface="Arial" panose="020B0604020202020204" pitchFamily="34" charset="0"/>
                        </a:rPr>
                        <a:t>Replication methodology</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ZA" sz="1600" b="0" dirty="0">
                          <a:solidFill>
                            <a:schemeClr val="tx1">
                              <a:lumMod val="90000"/>
                              <a:lumOff val="10000"/>
                            </a:schemeClr>
                          </a:solidFill>
                          <a:latin typeface="Arial" panose="020B0604020202020204" pitchFamily="34" charset="0"/>
                          <a:cs typeface="Arial" panose="020B0604020202020204" pitchFamily="34" charset="0"/>
                        </a:rPr>
                        <a:t>Full Replication</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257489"/>
                  </a:ext>
                </a:extLst>
              </a:tr>
              <a:tr h="504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ZA" sz="1600" b="1" dirty="0">
                          <a:solidFill>
                            <a:schemeClr val="tx1">
                              <a:lumMod val="90000"/>
                              <a:lumOff val="10000"/>
                            </a:schemeClr>
                          </a:solidFill>
                          <a:latin typeface="Arial" panose="020B0604020202020204" pitchFamily="34" charset="0"/>
                          <a:cs typeface="Arial" panose="020B0604020202020204" pitchFamily="34" charset="0"/>
                        </a:rPr>
                        <a:t>TER </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BCE4">
                        <a:alpha val="20000"/>
                      </a:srgbClr>
                    </a:solidFill>
                  </a:tcPr>
                </a:tc>
                <a:tc>
                  <a:txBody>
                    <a:bodyPr/>
                    <a:lstStyle/>
                    <a:p>
                      <a:r>
                        <a:rPr lang="en-ZA" sz="1600" b="0" dirty="0">
                          <a:solidFill>
                            <a:schemeClr val="tx1">
                              <a:lumMod val="90000"/>
                              <a:lumOff val="10000"/>
                            </a:schemeClr>
                          </a:solidFill>
                          <a:latin typeface="Arial" panose="020B0604020202020204" pitchFamily="34" charset="0"/>
                          <a:cs typeface="Arial" panose="020B0604020202020204" pitchFamily="34" charset="0"/>
                        </a:rPr>
                        <a:t>0.25% p.a. (incl. VAT)</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BCE4">
                        <a:alpha val="20000"/>
                      </a:srgbClr>
                    </a:solidFill>
                  </a:tcPr>
                </a:tc>
                <a:extLst>
                  <a:ext uri="{0D108BD9-81ED-4DB2-BD59-A6C34878D82A}">
                    <a16:rowId xmlns:a16="http://schemas.microsoft.com/office/drawing/2014/main" val="1160704308"/>
                  </a:ext>
                </a:extLst>
              </a:tr>
              <a:tr h="504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ZA" sz="1600" b="1" dirty="0">
                          <a:solidFill>
                            <a:schemeClr val="tx1">
                              <a:lumMod val="90000"/>
                              <a:lumOff val="10000"/>
                            </a:schemeClr>
                          </a:solidFill>
                          <a:latin typeface="Arial" panose="020B0604020202020204" pitchFamily="34" charset="0"/>
                          <a:cs typeface="Arial" panose="020B0604020202020204" pitchFamily="34" charset="0"/>
                        </a:rPr>
                        <a:t>Distribution type </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ZA" sz="1600" b="0" dirty="0">
                          <a:solidFill>
                            <a:schemeClr val="tx1">
                              <a:lumMod val="90000"/>
                              <a:lumOff val="10000"/>
                            </a:schemeClr>
                          </a:solidFill>
                          <a:latin typeface="Arial" panose="020B0604020202020204" pitchFamily="34" charset="0"/>
                          <a:cs typeface="Arial" panose="020B0604020202020204" pitchFamily="34" charset="0"/>
                        </a:rPr>
                        <a:t>Reinvesting</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5329555"/>
                  </a:ext>
                </a:extLst>
              </a:tr>
              <a:tr h="504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l" defTabSz="685800" rtl="0" eaLnBrk="1" latinLnBrk="0" hangingPunct="1"/>
                      <a:r>
                        <a:rPr lang="en-ZA" sz="1600" b="1" kern="1200" dirty="0">
                          <a:solidFill>
                            <a:schemeClr val="tx1">
                              <a:lumMod val="90000"/>
                              <a:lumOff val="10000"/>
                            </a:schemeClr>
                          </a:solidFill>
                          <a:latin typeface="Arial" panose="020B0604020202020204" pitchFamily="34" charset="0"/>
                          <a:ea typeface="+mn-ea"/>
                          <a:cs typeface="Arial" panose="020B0604020202020204" pitchFamily="34" charset="0"/>
                        </a:rPr>
                        <a:t>Trading Symbol</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BCE4">
                        <a:alpha val="20000"/>
                      </a:srgbClr>
                    </a:solidFill>
                  </a:tcPr>
                </a:tc>
                <a:tc>
                  <a:txBody>
                    <a:bodyPr/>
                    <a:lstStyle/>
                    <a:p>
                      <a:pPr marL="0" algn="l" defTabSz="685800" rtl="0" eaLnBrk="1" latinLnBrk="0" hangingPunct="1"/>
                      <a:r>
                        <a:rPr lang="en-ZA" sz="1600" b="0" kern="1200" dirty="0">
                          <a:solidFill>
                            <a:schemeClr val="tx1">
                              <a:lumMod val="90000"/>
                              <a:lumOff val="10000"/>
                            </a:schemeClr>
                          </a:solidFill>
                          <a:latin typeface="Arial" panose="020B0604020202020204" pitchFamily="34" charset="0"/>
                          <a:ea typeface="+mn-ea"/>
                          <a:cs typeface="Arial" panose="020B0604020202020204" pitchFamily="34" charset="0"/>
                        </a:rPr>
                        <a:t> STXGOV</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BCE4">
                        <a:alpha val="20000"/>
                      </a:srgbClr>
                    </a:solidFill>
                  </a:tcPr>
                </a:tc>
                <a:extLst>
                  <a:ext uri="{0D108BD9-81ED-4DB2-BD59-A6C34878D82A}">
                    <a16:rowId xmlns:a16="http://schemas.microsoft.com/office/drawing/2014/main" val="2060922344"/>
                  </a:ext>
                </a:extLst>
              </a:tr>
            </a:tbl>
          </a:graphicData>
        </a:graphic>
      </p:graphicFrame>
      <p:sp>
        <p:nvSpPr>
          <p:cNvPr id="2" name="Footer Placeholder 1">
            <a:extLst>
              <a:ext uri="{FF2B5EF4-FFF2-40B4-BE49-F238E27FC236}">
                <a16:creationId xmlns:a16="http://schemas.microsoft.com/office/drawing/2014/main" id="{F5DF0B28-A397-4892-8199-AA4384E1F5F8}"/>
              </a:ext>
            </a:extLst>
          </p:cNvPr>
          <p:cNvSpPr>
            <a:spLocks noGrp="1"/>
          </p:cNvSpPr>
          <p:nvPr>
            <p:ph type="ftr" sz="quarter" idx="11"/>
          </p:nvPr>
        </p:nvSpPr>
        <p:spPr/>
        <p:txBody>
          <a:bodyPr/>
          <a:lstStyle/>
          <a:p>
            <a:endParaRPr lang="en-ZA" dirty="0"/>
          </a:p>
        </p:txBody>
      </p:sp>
      <p:sp>
        <p:nvSpPr>
          <p:cNvPr id="3" name="Slide Number Placeholder 2">
            <a:extLst>
              <a:ext uri="{FF2B5EF4-FFF2-40B4-BE49-F238E27FC236}">
                <a16:creationId xmlns:a16="http://schemas.microsoft.com/office/drawing/2014/main" id="{BB3FB7E8-4BF1-4415-9667-4A7A1F6AF2E6}"/>
              </a:ext>
            </a:extLst>
          </p:cNvPr>
          <p:cNvSpPr>
            <a:spLocks noGrp="1"/>
          </p:cNvSpPr>
          <p:nvPr>
            <p:ph type="sldNum" sz="quarter" idx="12"/>
          </p:nvPr>
        </p:nvSpPr>
        <p:spPr/>
        <p:txBody>
          <a:bodyPr/>
          <a:lstStyle/>
          <a:p>
            <a:fld id="{A9765F8D-A46F-49D9-9A6B-6AB1BE6651C9}" type="slidenum">
              <a:rPr lang="en-ZA" smtClean="0"/>
              <a:pPr/>
              <a:t>2</a:t>
            </a:fld>
            <a:endParaRPr lang="en-ZA" dirty="0"/>
          </a:p>
        </p:txBody>
      </p:sp>
      <p:sp>
        <p:nvSpPr>
          <p:cNvPr id="4" name="Title 3">
            <a:extLst>
              <a:ext uri="{FF2B5EF4-FFF2-40B4-BE49-F238E27FC236}">
                <a16:creationId xmlns:a16="http://schemas.microsoft.com/office/drawing/2014/main" id="{EAE3B899-7672-4B21-AFE2-9E48A3C8E558}"/>
              </a:ext>
            </a:extLst>
          </p:cNvPr>
          <p:cNvSpPr>
            <a:spLocks noGrp="1"/>
          </p:cNvSpPr>
          <p:nvPr>
            <p:ph type="title"/>
          </p:nvPr>
        </p:nvSpPr>
        <p:spPr/>
        <p:txBody>
          <a:bodyPr/>
          <a:lstStyle/>
          <a:p>
            <a:r>
              <a:rPr lang="en-US" dirty="0"/>
              <a:t>Satrix SA Bond ETF</a:t>
            </a:r>
            <a:endParaRPr lang="en-ZA" dirty="0"/>
          </a:p>
        </p:txBody>
      </p:sp>
    </p:spTree>
    <p:extLst>
      <p:ext uri="{BB962C8B-B14F-4D97-AF65-F5344CB8AC3E}">
        <p14:creationId xmlns:p14="http://schemas.microsoft.com/office/powerpoint/2010/main" val="3749262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5F1A21F-F35A-4B37-9944-1EC9E64FE159}" type="slidenum">
              <a:rPr lang="en-ZA" smtClean="0">
                <a:solidFill>
                  <a:schemeClr val="tx1">
                    <a:lumMod val="75000"/>
                    <a:lumOff val="25000"/>
                  </a:schemeClr>
                </a:solidFill>
              </a:rPr>
              <a:pPr/>
              <a:t>3</a:t>
            </a:fld>
            <a:endParaRPr lang="en-ZA" dirty="0">
              <a:solidFill>
                <a:schemeClr val="tx1">
                  <a:lumMod val="75000"/>
                  <a:lumOff val="25000"/>
                </a:schemeClr>
              </a:solidFill>
            </a:endParaRPr>
          </a:p>
        </p:txBody>
      </p:sp>
      <p:sp>
        <p:nvSpPr>
          <p:cNvPr id="4" name="Title 3">
            <a:extLst>
              <a:ext uri="{FF2B5EF4-FFF2-40B4-BE49-F238E27FC236}">
                <a16:creationId xmlns:a16="http://schemas.microsoft.com/office/drawing/2014/main" id="{3377762E-9F08-442E-AFDD-C863F3B65852}"/>
              </a:ext>
            </a:extLst>
          </p:cNvPr>
          <p:cNvSpPr>
            <a:spLocks noGrp="1"/>
          </p:cNvSpPr>
          <p:nvPr>
            <p:ph type="title"/>
          </p:nvPr>
        </p:nvSpPr>
        <p:spPr/>
        <p:txBody>
          <a:bodyPr/>
          <a:lstStyle/>
          <a:p>
            <a:r>
              <a:rPr lang="en-US" dirty="0"/>
              <a:t>Satrix SA Bond ETF – historical performance of the </a:t>
            </a:r>
            <a:br>
              <a:rPr lang="en-US" dirty="0"/>
            </a:br>
            <a:r>
              <a:rPr lang="en-US" dirty="0"/>
              <a:t>SA Government bond index</a:t>
            </a:r>
            <a:endParaRPr lang="en-ZA" dirty="0"/>
          </a:p>
        </p:txBody>
      </p:sp>
      <p:sp>
        <p:nvSpPr>
          <p:cNvPr id="5" name="Rectangle 4"/>
          <p:cNvSpPr/>
          <p:nvPr/>
        </p:nvSpPr>
        <p:spPr>
          <a:xfrm>
            <a:off x="9203481"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
        <p:nvSpPr>
          <p:cNvPr id="7" name="Rectangle 6"/>
          <p:cNvSpPr/>
          <p:nvPr/>
        </p:nvSpPr>
        <p:spPr>
          <a:xfrm>
            <a:off x="3197935"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graphicFrame>
        <p:nvGraphicFramePr>
          <p:cNvPr id="10" name="Chart 9"/>
          <p:cNvGraphicFramePr>
            <a:graphicFrameLocks/>
          </p:cNvGraphicFramePr>
          <p:nvPr>
            <p:extLst>
              <p:ext uri="{D42A27DB-BD31-4B8C-83A1-F6EECF244321}">
                <p14:modId xmlns:p14="http://schemas.microsoft.com/office/powerpoint/2010/main" val="1199945540"/>
              </p:ext>
            </p:extLst>
          </p:nvPr>
        </p:nvGraphicFramePr>
        <p:xfrm>
          <a:off x="681925" y="2200760"/>
          <a:ext cx="6282440" cy="3672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2393647" y="4235235"/>
            <a:ext cx="1340857" cy="276999"/>
          </a:xfrm>
          <a:prstGeom prst="rect">
            <a:avLst/>
          </a:prstGeom>
          <a:noFill/>
        </p:spPr>
        <p:txBody>
          <a:bodyPr wrap="square" rtlCol="0">
            <a:spAutoFit/>
          </a:bodyPr>
          <a:lstStyle/>
          <a:p>
            <a:r>
              <a:rPr lang="en-US" sz="1200" dirty="0">
                <a:solidFill>
                  <a:schemeClr val="tx1">
                    <a:lumMod val="90000"/>
                    <a:lumOff val="10000"/>
                  </a:schemeClr>
                </a:solidFill>
              </a:rPr>
              <a:t>Taper Tantrum</a:t>
            </a:r>
            <a:endParaRPr lang="en-ZA" sz="1200" dirty="0">
              <a:solidFill>
                <a:schemeClr val="tx1">
                  <a:lumMod val="90000"/>
                  <a:lumOff val="10000"/>
                </a:schemeClr>
              </a:solidFill>
            </a:endParaRPr>
          </a:p>
        </p:txBody>
      </p:sp>
      <p:graphicFrame>
        <p:nvGraphicFramePr>
          <p:cNvPr id="13" name="Chart 12">
            <a:extLst>
              <a:ext uri="{FF2B5EF4-FFF2-40B4-BE49-F238E27FC236}">
                <a16:creationId xmlns:a16="http://schemas.microsoft.com/office/drawing/2014/main" id="{528178C5-AD63-482B-A395-C08E607DE6A6}"/>
              </a:ext>
            </a:extLst>
          </p:cNvPr>
          <p:cNvGraphicFramePr>
            <a:graphicFrameLocks/>
          </p:cNvGraphicFramePr>
          <p:nvPr>
            <p:extLst>
              <p:ext uri="{D42A27DB-BD31-4B8C-83A1-F6EECF244321}">
                <p14:modId xmlns:p14="http://schemas.microsoft.com/office/powerpoint/2010/main" val="3183980586"/>
              </p:ext>
            </p:extLst>
          </p:nvPr>
        </p:nvGraphicFramePr>
        <p:xfrm>
          <a:off x="7098224" y="2200760"/>
          <a:ext cx="4433376" cy="3673098"/>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1663B1C-7B3E-4FE4-8C82-6BC5FE13ED2F}"/>
              </a:ext>
            </a:extLst>
          </p:cNvPr>
          <p:cNvSpPr/>
          <p:nvPr/>
        </p:nvSpPr>
        <p:spPr>
          <a:xfrm>
            <a:off x="870610" y="1795161"/>
            <a:ext cx="5243615" cy="338554"/>
          </a:xfrm>
          <a:prstGeom prst="rect">
            <a:avLst/>
          </a:prstGeom>
        </p:spPr>
        <p:txBody>
          <a:bodyPr wrap="none">
            <a:spAutoFit/>
          </a:bodyPr>
          <a:lstStyle/>
          <a:p>
            <a:pPr lvl="0">
              <a:defRPr/>
            </a:pPr>
            <a:r>
              <a:rPr lang="en-ZA" sz="1600" dirty="0">
                <a:solidFill>
                  <a:schemeClr val="tx1">
                    <a:lumMod val="90000"/>
                    <a:lumOff val="10000"/>
                  </a:schemeClr>
                </a:solidFill>
              </a:rPr>
              <a:t>Performance of SA Government bonds - Last 10 years  </a:t>
            </a:r>
          </a:p>
        </p:txBody>
      </p:sp>
      <p:sp>
        <p:nvSpPr>
          <p:cNvPr id="15" name="Rectangle 14">
            <a:extLst>
              <a:ext uri="{FF2B5EF4-FFF2-40B4-BE49-F238E27FC236}">
                <a16:creationId xmlns:a16="http://schemas.microsoft.com/office/drawing/2014/main" id="{C8C33283-BD4F-40D7-8A71-21676AA9BE4F}"/>
              </a:ext>
            </a:extLst>
          </p:cNvPr>
          <p:cNvSpPr/>
          <p:nvPr/>
        </p:nvSpPr>
        <p:spPr>
          <a:xfrm>
            <a:off x="7065758" y="1795161"/>
            <a:ext cx="2864887" cy="338554"/>
          </a:xfrm>
          <a:prstGeom prst="rect">
            <a:avLst/>
          </a:prstGeom>
        </p:spPr>
        <p:txBody>
          <a:bodyPr wrap="none">
            <a:spAutoFit/>
          </a:bodyPr>
          <a:lstStyle/>
          <a:p>
            <a:r>
              <a:rPr lang="en-US" sz="1600" dirty="0">
                <a:solidFill>
                  <a:schemeClr val="tx1">
                    <a:lumMod val="90000"/>
                    <a:lumOff val="10000"/>
                  </a:schemeClr>
                </a:solidFill>
              </a:rPr>
              <a:t>How has the index performed</a:t>
            </a:r>
            <a:endParaRPr lang="en-ZA" sz="1600" dirty="0">
              <a:solidFill>
                <a:schemeClr val="tx1">
                  <a:lumMod val="90000"/>
                  <a:lumOff val="10000"/>
                </a:schemeClr>
              </a:solidFill>
            </a:endParaRPr>
          </a:p>
        </p:txBody>
      </p:sp>
      <p:sp>
        <p:nvSpPr>
          <p:cNvPr id="16" name="Footer Placeholder 1">
            <a:extLst>
              <a:ext uri="{FF2B5EF4-FFF2-40B4-BE49-F238E27FC236}">
                <a16:creationId xmlns:a16="http://schemas.microsoft.com/office/drawing/2014/main" id="{94E2F3BE-7394-4246-A9E2-96B05B04D9EF}"/>
              </a:ext>
            </a:extLst>
          </p:cNvPr>
          <p:cNvSpPr>
            <a:spLocks noGrp="1"/>
          </p:cNvSpPr>
          <p:nvPr>
            <p:ph type="ftr" sz="quarter" idx="11"/>
          </p:nvPr>
        </p:nvSpPr>
        <p:spPr>
          <a:xfrm>
            <a:off x="623888" y="6613753"/>
            <a:ext cx="10944224" cy="107722"/>
          </a:xfrm>
        </p:spPr>
        <p:txBody>
          <a:bodyPr/>
          <a:lstStyle/>
          <a:p>
            <a:r>
              <a:rPr lang="en-US" sz="700" dirty="0">
                <a:solidFill>
                  <a:schemeClr val="tx1">
                    <a:lumMod val="90000"/>
                    <a:lumOff val="10000"/>
                  </a:schemeClr>
                </a:solidFill>
                <a:latin typeface="+mj-lt"/>
              </a:rPr>
              <a:t>Source:  </a:t>
            </a:r>
            <a:r>
              <a:rPr lang="en-ZA" sz="700" dirty="0">
                <a:solidFill>
                  <a:schemeClr val="tx1">
                    <a:lumMod val="90000"/>
                    <a:lumOff val="10000"/>
                  </a:schemeClr>
                </a:solidFill>
                <a:latin typeface="+mj-lt"/>
                <a:cs typeface="Arial" panose="020B0604020202020204" pitchFamily="34" charset="0"/>
              </a:rPr>
              <a:t>S&amp;P data </a:t>
            </a:r>
            <a:endParaRPr lang="en-ZA" sz="700" dirty="0">
              <a:solidFill>
                <a:schemeClr val="tx1">
                  <a:lumMod val="90000"/>
                  <a:lumOff val="10000"/>
                </a:schemeClr>
              </a:solidFill>
              <a:latin typeface="+mj-lt"/>
            </a:endParaRPr>
          </a:p>
        </p:txBody>
      </p:sp>
    </p:spTree>
    <p:extLst>
      <p:ext uri="{BB962C8B-B14F-4D97-AF65-F5344CB8AC3E}">
        <p14:creationId xmlns:p14="http://schemas.microsoft.com/office/powerpoint/2010/main" val="4153853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5F1A21F-F35A-4B37-9944-1EC9E64FE159}" type="slidenum">
              <a:rPr lang="en-ZA" smtClean="0">
                <a:solidFill>
                  <a:schemeClr val="tx1">
                    <a:lumMod val="75000"/>
                    <a:lumOff val="25000"/>
                  </a:schemeClr>
                </a:solidFill>
              </a:rPr>
              <a:pPr/>
              <a:t>4</a:t>
            </a:fld>
            <a:endParaRPr lang="en-ZA" dirty="0">
              <a:solidFill>
                <a:schemeClr val="tx1">
                  <a:lumMod val="75000"/>
                  <a:lumOff val="25000"/>
                </a:schemeClr>
              </a:solidFill>
            </a:endParaRPr>
          </a:p>
        </p:txBody>
      </p:sp>
      <p:sp>
        <p:nvSpPr>
          <p:cNvPr id="4" name="Title 3">
            <a:extLst>
              <a:ext uri="{FF2B5EF4-FFF2-40B4-BE49-F238E27FC236}">
                <a16:creationId xmlns:a16="http://schemas.microsoft.com/office/drawing/2014/main" id="{0AF19FA0-C0DD-4629-943F-6C12AB74D4B8}"/>
              </a:ext>
            </a:extLst>
          </p:cNvPr>
          <p:cNvSpPr>
            <a:spLocks noGrp="1"/>
          </p:cNvSpPr>
          <p:nvPr>
            <p:ph type="title"/>
          </p:nvPr>
        </p:nvSpPr>
        <p:spPr/>
        <p:txBody>
          <a:bodyPr/>
          <a:lstStyle/>
          <a:p>
            <a:r>
              <a:rPr lang="en-US" dirty="0"/>
              <a:t>Bonds are a diversifier</a:t>
            </a:r>
            <a:endParaRPr lang="en-ZA" dirty="0"/>
          </a:p>
        </p:txBody>
      </p:sp>
      <p:sp>
        <p:nvSpPr>
          <p:cNvPr id="5" name="Rectangle 4"/>
          <p:cNvSpPr/>
          <p:nvPr/>
        </p:nvSpPr>
        <p:spPr>
          <a:xfrm>
            <a:off x="9203481"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
        <p:nvSpPr>
          <p:cNvPr id="6" name="Rectangle 5"/>
          <p:cNvSpPr/>
          <p:nvPr/>
        </p:nvSpPr>
        <p:spPr>
          <a:xfrm>
            <a:off x="6191817"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
        <p:nvSpPr>
          <p:cNvPr id="7" name="Rectangle 6"/>
          <p:cNvSpPr/>
          <p:nvPr/>
        </p:nvSpPr>
        <p:spPr>
          <a:xfrm>
            <a:off x="3197935"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
        <p:nvSpPr>
          <p:cNvPr id="8" name="Rectangle 7"/>
          <p:cNvSpPr/>
          <p:nvPr/>
        </p:nvSpPr>
        <p:spPr>
          <a:xfrm>
            <a:off x="171284"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graphicFrame>
        <p:nvGraphicFramePr>
          <p:cNvPr id="10" name="Chart 9">
            <a:extLst>
              <a:ext uri="{FF2B5EF4-FFF2-40B4-BE49-F238E27FC236}">
                <a16:creationId xmlns:a16="http://schemas.microsoft.com/office/drawing/2014/main" id="{D6CB76E2-FB8F-4C96-9A1F-81B3625EDBC8}"/>
              </a:ext>
            </a:extLst>
          </p:cNvPr>
          <p:cNvGraphicFramePr>
            <a:graphicFrameLocks/>
          </p:cNvGraphicFramePr>
          <p:nvPr>
            <p:extLst>
              <p:ext uri="{D42A27DB-BD31-4B8C-83A1-F6EECF244321}">
                <p14:modId xmlns:p14="http://schemas.microsoft.com/office/powerpoint/2010/main" val="2800071767"/>
              </p:ext>
            </p:extLst>
          </p:nvPr>
        </p:nvGraphicFramePr>
        <p:xfrm>
          <a:off x="1212623" y="1367064"/>
          <a:ext cx="9818235" cy="4816021"/>
        </p:xfrm>
        <a:graphic>
          <a:graphicData uri="http://schemas.openxmlformats.org/drawingml/2006/chart">
            <c:chart xmlns:c="http://schemas.openxmlformats.org/drawingml/2006/chart" xmlns:r="http://schemas.openxmlformats.org/officeDocument/2006/relationships" r:id="rId3"/>
          </a:graphicData>
        </a:graphic>
      </p:graphicFrame>
      <p:sp>
        <p:nvSpPr>
          <p:cNvPr id="9" name="Footer Placeholder 1">
            <a:extLst>
              <a:ext uri="{FF2B5EF4-FFF2-40B4-BE49-F238E27FC236}">
                <a16:creationId xmlns:a16="http://schemas.microsoft.com/office/drawing/2014/main" id="{6E3366F8-5E61-451F-8C74-36C3ADE8A84F}"/>
              </a:ext>
            </a:extLst>
          </p:cNvPr>
          <p:cNvSpPr>
            <a:spLocks noGrp="1"/>
          </p:cNvSpPr>
          <p:nvPr>
            <p:ph type="ftr" sz="quarter" idx="11"/>
          </p:nvPr>
        </p:nvSpPr>
        <p:spPr>
          <a:xfrm>
            <a:off x="623888" y="6598364"/>
            <a:ext cx="10944224" cy="123111"/>
          </a:xfrm>
        </p:spPr>
        <p:txBody>
          <a:bodyPr/>
          <a:lstStyle/>
          <a:p>
            <a:r>
              <a:rPr lang="en-US" dirty="0"/>
              <a:t>Source:  S&amp;P and FTSE</a:t>
            </a:r>
            <a:endParaRPr lang="en-ZA" dirty="0"/>
          </a:p>
        </p:txBody>
      </p:sp>
    </p:spTree>
    <p:extLst>
      <p:ext uri="{BB962C8B-B14F-4D97-AF65-F5344CB8AC3E}">
        <p14:creationId xmlns:p14="http://schemas.microsoft.com/office/powerpoint/2010/main" val="281983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down)">
                                      <p:cBhvr>
                                        <p:cTn id="11" dur="500"/>
                                        <p:tgtEl>
                                          <p:spTgt spid="10">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wipe(down)">
                                      <p:cBhvr>
                                        <p:cTn id="16" dur="500"/>
                                        <p:tgtEl>
                                          <p:spTgt spid="10">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5F1A21F-F35A-4B37-9944-1EC9E64FE159}" type="slidenum">
              <a:rPr lang="en-ZA" smtClean="0">
                <a:solidFill>
                  <a:schemeClr val="tx1">
                    <a:lumMod val="75000"/>
                    <a:lumOff val="25000"/>
                  </a:schemeClr>
                </a:solidFill>
              </a:rPr>
              <a:pPr/>
              <a:t>5</a:t>
            </a:fld>
            <a:endParaRPr lang="en-ZA" dirty="0">
              <a:solidFill>
                <a:schemeClr val="tx1">
                  <a:lumMod val="75000"/>
                  <a:lumOff val="25000"/>
                </a:schemeClr>
              </a:solidFill>
            </a:endParaRPr>
          </a:p>
        </p:txBody>
      </p:sp>
      <p:sp>
        <p:nvSpPr>
          <p:cNvPr id="4" name="Title 3">
            <a:extLst>
              <a:ext uri="{FF2B5EF4-FFF2-40B4-BE49-F238E27FC236}">
                <a16:creationId xmlns:a16="http://schemas.microsoft.com/office/drawing/2014/main" id="{77BDB7B8-B033-4A6B-B204-8AB122AF8384}"/>
              </a:ext>
            </a:extLst>
          </p:cNvPr>
          <p:cNvSpPr>
            <a:spLocks noGrp="1"/>
          </p:cNvSpPr>
          <p:nvPr>
            <p:ph type="title"/>
          </p:nvPr>
        </p:nvSpPr>
        <p:spPr/>
        <p:txBody>
          <a:bodyPr/>
          <a:lstStyle/>
          <a:p>
            <a:r>
              <a:rPr lang="en-US" dirty="0"/>
              <a:t>Inner workings: Basic workings of a single bond</a:t>
            </a:r>
            <a:endParaRPr lang="en-ZA" dirty="0"/>
          </a:p>
        </p:txBody>
      </p:sp>
      <p:sp>
        <p:nvSpPr>
          <p:cNvPr id="5" name="Rectangle 4"/>
          <p:cNvSpPr/>
          <p:nvPr/>
        </p:nvSpPr>
        <p:spPr>
          <a:xfrm>
            <a:off x="9203481"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
        <p:nvSpPr>
          <p:cNvPr id="6" name="Rectangle 5"/>
          <p:cNvSpPr/>
          <p:nvPr/>
        </p:nvSpPr>
        <p:spPr>
          <a:xfrm>
            <a:off x="6191817"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dirty="0">
              <a:solidFill>
                <a:prstClr val="white"/>
              </a:solidFill>
            </a:endParaRPr>
          </a:p>
        </p:txBody>
      </p:sp>
      <p:sp>
        <p:nvSpPr>
          <p:cNvPr id="7" name="Rectangle 6"/>
          <p:cNvSpPr/>
          <p:nvPr/>
        </p:nvSpPr>
        <p:spPr>
          <a:xfrm>
            <a:off x="3197935"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
        <p:nvSpPr>
          <p:cNvPr id="8" name="Rectangle 7"/>
          <p:cNvSpPr/>
          <p:nvPr/>
        </p:nvSpPr>
        <p:spPr>
          <a:xfrm>
            <a:off x="171284"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
        <p:nvSpPr>
          <p:cNvPr id="9" name="Down Arrow 8"/>
          <p:cNvSpPr/>
          <p:nvPr/>
        </p:nvSpPr>
        <p:spPr>
          <a:xfrm>
            <a:off x="1663700" y="2311400"/>
            <a:ext cx="406400" cy="914400"/>
          </a:xfrm>
          <a:prstGeom prst="downArrow">
            <a:avLst/>
          </a:prstGeom>
          <a:gradFill>
            <a:gsLst>
              <a:gs pos="4000">
                <a:schemeClr val="accent2"/>
              </a:gs>
              <a:gs pos="10000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ight Arrow 9"/>
          <p:cNvSpPr/>
          <p:nvPr/>
        </p:nvSpPr>
        <p:spPr>
          <a:xfrm>
            <a:off x="2070100" y="3244645"/>
            <a:ext cx="8382000" cy="654255"/>
          </a:xfrm>
          <a:prstGeom prst="rightArrow">
            <a:avLst/>
          </a:prstGeom>
          <a:gradFill>
            <a:gsLst>
              <a:gs pos="0">
                <a:schemeClr val="accent2"/>
              </a:gs>
              <a:gs pos="10000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Down Arrow 10"/>
          <p:cNvSpPr/>
          <p:nvPr/>
        </p:nvSpPr>
        <p:spPr>
          <a:xfrm>
            <a:off x="3197935" y="4013200"/>
            <a:ext cx="192965" cy="330200"/>
          </a:xfrm>
          <a:prstGeom prst="downArrow">
            <a:avLst/>
          </a:prstGeom>
          <a:gradFill>
            <a:gsLst>
              <a:gs pos="0">
                <a:schemeClr val="accent2"/>
              </a:gs>
              <a:gs pos="6200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Down Arrow 11"/>
          <p:cNvSpPr/>
          <p:nvPr/>
        </p:nvSpPr>
        <p:spPr>
          <a:xfrm>
            <a:off x="4420970" y="4013200"/>
            <a:ext cx="192965" cy="330200"/>
          </a:xfrm>
          <a:prstGeom prst="downArrow">
            <a:avLst/>
          </a:prstGeom>
          <a:gradFill>
            <a:gsLst>
              <a:gs pos="0">
                <a:schemeClr val="accent2"/>
              </a:gs>
              <a:gs pos="6200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Down Arrow 12"/>
          <p:cNvSpPr/>
          <p:nvPr/>
        </p:nvSpPr>
        <p:spPr>
          <a:xfrm>
            <a:off x="5644005" y="4013200"/>
            <a:ext cx="192965" cy="330200"/>
          </a:xfrm>
          <a:prstGeom prst="downArrow">
            <a:avLst/>
          </a:prstGeom>
          <a:gradFill>
            <a:gsLst>
              <a:gs pos="0">
                <a:schemeClr val="accent2"/>
              </a:gs>
              <a:gs pos="6200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Down Arrow 13"/>
          <p:cNvSpPr/>
          <p:nvPr/>
        </p:nvSpPr>
        <p:spPr>
          <a:xfrm>
            <a:off x="6867040" y="4013200"/>
            <a:ext cx="192965" cy="330200"/>
          </a:xfrm>
          <a:prstGeom prst="downArrow">
            <a:avLst/>
          </a:prstGeom>
          <a:gradFill>
            <a:gsLst>
              <a:gs pos="0">
                <a:schemeClr val="accent2"/>
              </a:gs>
              <a:gs pos="6200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Down Arrow 14"/>
          <p:cNvSpPr/>
          <p:nvPr/>
        </p:nvSpPr>
        <p:spPr>
          <a:xfrm>
            <a:off x="8175140" y="4013200"/>
            <a:ext cx="192965" cy="330200"/>
          </a:xfrm>
          <a:prstGeom prst="downArrow">
            <a:avLst/>
          </a:prstGeom>
          <a:gradFill>
            <a:gsLst>
              <a:gs pos="0">
                <a:schemeClr val="accent2"/>
              </a:gs>
              <a:gs pos="6200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Down Arrow 15"/>
          <p:cNvSpPr/>
          <p:nvPr/>
        </p:nvSpPr>
        <p:spPr>
          <a:xfrm>
            <a:off x="9431245" y="4000500"/>
            <a:ext cx="192965" cy="330200"/>
          </a:xfrm>
          <a:prstGeom prst="downArrow">
            <a:avLst/>
          </a:prstGeom>
          <a:gradFill>
            <a:gsLst>
              <a:gs pos="0">
                <a:schemeClr val="accent2"/>
              </a:gs>
              <a:gs pos="6200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p:cNvSpPr/>
          <p:nvPr/>
        </p:nvSpPr>
        <p:spPr>
          <a:xfrm>
            <a:off x="1137587" y="1533832"/>
            <a:ext cx="1458625" cy="661380"/>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Initial Investment</a:t>
            </a:r>
            <a:endParaRPr lang="en-ZA" dirty="0"/>
          </a:p>
        </p:txBody>
      </p:sp>
      <p:sp>
        <p:nvSpPr>
          <p:cNvPr id="18" name="Down Arrow 17"/>
          <p:cNvSpPr/>
          <p:nvPr/>
        </p:nvSpPr>
        <p:spPr>
          <a:xfrm>
            <a:off x="10070303" y="4014247"/>
            <a:ext cx="406400" cy="914400"/>
          </a:xfrm>
          <a:prstGeom prst="downArrow">
            <a:avLst/>
          </a:prstGeom>
          <a:gradFill>
            <a:gsLst>
              <a:gs pos="4000">
                <a:schemeClr val="accent2"/>
              </a:gs>
              <a:gs pos="10000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Rectangle 18"/>
          <p:cNvSpPr/>
          <p:nvPr/>
        </p:nvSpPr>
        <p:spPr>
          <a:xfrm>
            <a:off x="9624292" y="5043141"/>
            <a:ext cx="1458625" cy="620240"/>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Maturity amount</a:t>
            </a:r>
            <a:endParaRPr lang="en-ZA" dirty="0"/>
          </a:p>
        </p:txBody>
      </p:sp>
      <p:sp>
        <p:nvSpPr>
          <p:cNvPr id="21" name="Right Brace 20"/>
          <p:cNvSpPr/>
          <p:nvPr/>
        </p:nvSpPr>
        <p:spPr>
          <a:xfrm rot="5400000">
            <a:off x="5692230" y="2730004"/>
            <a:ext cx="639846" cy="4626274"/>
          </a:xfrm>
          <a:prstGeom prst="rightBrace">
            <a:avLst>
              <a:gd name="adj1" fmla="val 8333"/>
              <a:gd name="adj2" fmla="val 4979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dirty="0"/>
          </a:p>
        </p:txBody>
      </p:sp>
      <p:sp>
        <p:nvSpPr>
          <p:cNvPr id="22" name="Rectangle 21"/>
          <p:cNvSpPr/>
          <p:nvPr/>
        </p:nvSpPr>
        <p:spPr>
          <a:xfrm>
            <a:off x="4001793" y="5482168"/>
            <a:ext cx="4200384" cy="521428"/>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Coupons over the period </a:t>
            </a:r>
            <a:endParaRPr lang="en-ZA" dirty="0"/>
          </a:p>
        </p:txBody>
      </p:sp>
      <p:sp>
        <p:nvSpPr>
          <p:cNvPr id="25" name="Rectangle 24"/>
          <p:cNvSpPr/>
          <p:nvPr/>
        </p:nvSpPr>
        <p:spPr>
          <a:xfrm>
            <a:off x="5443445" y="1402729"/>
            <a:ext cx="5016500" cy="1222483"/>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single number that describes the net effect of all the mechanics below is – </a:t>
            </a:r>
            <a:br>
              <a:rPr lang="en-US" dirty="0"/>
            </a:br>
            <a:r>
              <a:rPr lang="en-US" b="1" dirty="0"/>
              <a:t>Yield to Maturity %</a:t>
            </a:r>
            <a:endParaRPr lang="en-ZA" b="1" dirty="0"/>
          </a:p>
          <a:p>
            <a:pPr algn="ctr"/>
            <a:r>
              <a:rPr lang="en-US" b="1" dirty="0"/>
              <a:t>(Yield)</a:t>
            </a:r>
            <a:endParaRPr lang="en-ZA" b="1" dirty="0"/>
          </a:p>
        </p:txBody>
      </p:sp>
    </p:spTree>
    <p:extLst>
      <p:ext uri="{BB962C8B-B14F-4D97-AF65-F5344CB8AC3E}">
        <p14:creationId xmlns:p14="http://schemas.microsoft.com/office/powerpoint/2010/main" val="1384800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5F1A21F-F35A-4B37-9944-1EC9E64FE159}" type="slidenum">
              <a:rPr lang="en-ZA" smtClean="0">
                <a:solidFill>
                  <a:schemeClr val="tx1">
                    <a:lumMod val="75000"/>
                    <a:lumOff val="25000"/>
                  </a:schemeClr>
                </a:solidFill>
              </a:rPr>
              <a:pPr/>
              <a:t>6</a:t>
            </a:fld>
            <a:endParaRPr lang="en-ZA" dirty="0">
              <a:solidFill>
                <a:schemeClr val="tx1">
                  <a:lumMod val="75000"/>
                  <a:lumOff val="25000"/>
                </a:schemeClr>
              </a:solidFill>
            </a:endParaRPr>
          </a:p>
        </p:txBody>
      </p:sp>
      <p:sp>
        <p:nvSpPr>
          <p:cNvPr id="4" name="Title 3">
            <a:extLst>
              <a:ext uri="{FF2B5EF4-FFF2-40B4-BE49-F238E27FC236}">
                <a16:creationId xmlns:a16="http://schemas.microsoft.com/office/drawing/2014/main" id="{4ACD9CFC-01AD-4E8F-A429-22CC3C7A9599}"/>
              </a:ext>
            </a:extLst>
          </p:cNvPr>
          <p:cNvSpPr>
            <a:spLocks noGrp="1"/>
          </p:cNvSpPr>
          <p:nvPr>
            <p:ph type="title"/>
          </p:nvPr>
        </p:nvSpPr>
        <p:spPr/>
        <p:txBody>
          <a:bodyPr/>
          <a:lstStyle/>
          <a:p>
            <a:r>
              <a:rPr lang="en-US" dirty="0"/>
              <a:t>Inner workings: Bond yields and bond prices inversely related</a:t>
            </a:r>
            <a:endParaRPr lang="en-ZA" dirty="0"/>
          </a:p>
        </p:txBody>
      </p:sp>
      <p:sp>
        <p:nvSpPr>
          <p:cNvPr id="11" name="Text Placeholder 10">
            <a:extLst>
              <a:ext uri="{FF2B5EF4-FFF2-40B4-BE49-F238E27FC236}">
                <a16:creationId xmlns:a16="http://schemas.microsoft.com/office/drawing/2014/main" id="{58C97A4B-5BF9-4FDE-B4B7-F16EC08951CF}"/>
              </a:ext>
            </a:extLst>
          </p:cNvPr>
          <p:cNvSpPr>
            <a:spLocks noGrp="1"/>
          </p:cNvSpPr>
          <p:nvPr>
            <p:ph type="body" sz="quarter" idx="13"/>
          </p:nvPr>
        </p:nvSpPr>
        <p:spPr/>
        <p:txBody>
          <a:bodyPr/>
          <a:lstStyle/>
          <a:p>
            <a:r>
              <a:rPr lang="en-ZA" dirty="0"/>
              <a:t>As the yield of the bond goes up the bond price comes down and vice versa</a:t>
            </a:r>
          </a:p>
        </p:txBody>
      </p:sp>
      <p:grpSp>
        <p:nvGrpSpPr>
          <p:cNvPr id="2" name="Group 1">
            <a:extLst>
              <a:ext uri="{FF2B5EF4-FFF2-40B4-BE49-F238E27FC236}">
                <a16:creationId xmlns:a16="http://schemas.microsoft.com/office/drawing/2014/main" id="{234B1F00-F1B6-47CD-B99B-2E807058D918}"/>
              </a:ext>
            </a:extLst>
          </p:cNvPr>
          <p:cNvGrpSpPr/>
          <p:nvPr/>
        </p:nvGrpSpPr>
        <p:grpSpPr>
          <a:xfrm>
            <a:off x="2271484" y="1719941"/>
            <a:ext cx="6752333" cy="4440590"/>
            <a:chOff x="2271484" y="1719941"/>
            <a:chExt cx="6752333" cy="4440590"/>
          </a:xfrm>
        </p:grpSpPr>
        <p:sp>
          <p:nvSpPr>
            <p:cNvPr id="6" name="Rectangle 5"/>
            <p:cNvSpPr/>
            <p:nvPr/>
          </p:nvSpPr>
          <p:spPr>
            <a:xfrm>
              <a:off x="6191817"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dirty="0">
                <a:solidFill>
                  <a:prstClr val="white"/>
                </a:solidFill>
              </a:endParaRPr>
            </a:p>
          </p:txBody>
        </p:sp>
        <p:sp>
          <p:nvSpPr>
            <p:cNvPr id="7" name="Rectangle 6"/>
            <p:cNvSpPr/>
            <p:nvPr/>
          </p:nvSpPr>
          <p:spPr>
            <a:xfrm>
              <a:off x="3197935"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cxnSp>
          <p:nvCxnSpPr>
            <p:cNvPr id="14" name="Straight Connector 13">
              <a:extLst>
                <a:ext uri="{FF2B5EF4-FFF2-40B4-BE49-F238E27FC236}">
                  <a16:creationId xmlns:a16="http://schemas.microsoft.com/office/drawing/2014/main" id="{3155DC9F-231D-45C1-B773-FDC82C3A27FC}"/>
                </a:ext>
              </a:extLst>
            </p:cNvPr>
            <p:cNvCxnSpPr/>
            <p:nvPr/>
          </p:nvCxnSpPr>
          <p:spPr>
            <a:xfrm>
              <a:off x="2271484" y="1727200"/>
              <a:ext cx="653142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2E0AE1-A8D8-4907-99CD-4CED37ABBDE7}"/>
                </a:ext>
              </a:extLst>
            </p:cNvPr>
            <p:cNvCxnSpPr/>
            <p:nvPr/>
          </p:nvCxnSpPr>
          <p:spPr>
            <a:xfrm>
              <a:off x="2271484" y="4013200"/>
              <a:ext cx="653142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530C1-D9F5-4497-AEA6-E4B0727EEDED}"/>
                </a:ext>
              </a:extLst>
            </p:cNvPr>
            <p:cNvCxnSpPr>
              <a:cxnSpLocks/>
            </p:cNvCxnSpPr>
            <p:nvPr/>
          </p:nvCxnSpPr>
          <p:spPr>
            <a:xfrm flipV="1">
              <a:off x="3033484" y="4513943"/>
              <a:ext cx="4978402" cy="1335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CDB152-A4C8-4ACA-81BF-58D2F254D280}"/>
                </a:ext>
              </a:extLst>
            </p:cNvPr>
            <p:cNvCxnSpPr>
              <a:cxnSpLocks/>
            </p:cNvCxnSpPr>
            <p:nvPr/>
          </p:nvCxnSpPr>
          <p:spPr>
            <a:xfrm>
              <a:off x="3040739" y="1981200"/>
              <a:ext cx="4978402" cy="133531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Arrow: Up 15">
              <a:extLst>
                <a:ext uri="{FF2B5EF4-FFF2-40B4-BE49-F238E27FC236}">
                  <a16:creationId xmlns:a16="http://schemas.microsoft.com/office/drawing/2014/main" id="{B8FE9DFB-096E-4F67-B689-2E27A2600F0C}"/>
                </a:ext>
              </a:extLst>
            </p:cNvPr>
            <p:cNvSpPr/>
            <p:nvPr/>
          </p:nvSpPr>
          <p:spPr>
            <a:xfrm>
              <a:off x="3222171" y="2191658"/>
              <a:ext cx="725715" cy="1016000"/>
            </a:xfrm>
            <a:prstGeom prst="upArrow">
              <a:avLst/>
            </a:prstGeom>
            <a:gradFill>
              <a:gsLst>
                <a:gs pos="0">
                  <a:schemeClr val="accent2"/>
                </a:gs>
                <a:gs pos="80000">
                  <a:schemeClr val="accent1"/>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Arrow: Up 21">
              <a:extLst>
                <a:ext uri="{FF2B5EF4-FFF2-40B4-BE49-F238E27FC236}">
                  <a16:creationId xmlns:a16="http://schemas.microsoft.com/office/drawing/2014/main" id="{D166DCE1-7BB2-415E-BDB0-B9EB8C86751A}"/>
                </a:ext>
              </a:extLst>
            </p:cNvPr>
            <p:cNvSpPr/>
            <p:nvPr/>
          </p:nvSpPr>
          <p:spPr>
            <a:xfrm>
              <a:off x="7090228" y="4695373"/>
              <a:ext cx="725715" cy="1016000"/>
            </a:xfrm>
            <a:prstGeom prst="upArrow">
              <a:avLst/>
            </a:prstGeom>
            <a:gradFill>
              <a:gsLst>
                <a:gs pos="0">
                  <a:schemeClr val="accent2"/>
                </a:gs>
                <a:gs pos="80000">
                  <a:schemeClr val="accent1"/>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Arrow: Up 23">
              <a:extLst>
                <a:ext uri="{FF2B5EF4-FFF2-40B4-BE49-F238E27FC236}">
                  <a16:creationId xmlns:a16="http://schemas.microsoft.com/office/drawing/2014/main" id="{06186F5E-5EB5-4265-B3A7-88198B6E103A}"/>
                </a:ext>
              </a:extLst>
            </p:cNvPr>
            <p:cNvSpPr/>
            <p:nvPr/>
          </p:nvSpPr>
          <p:spPr>
            <a:xfrm flipV="1">
              <a:off x="7082971" y="2133602"/>
              <a:ext cx="725715" cy="1016000"/>
            </a:xfrm>
            <a:prstGeom prst="upArrow">
              <a:avLst/>
            </a:prstGeom>
            <a:gradFill>
              <a:gsLst>
                <a:gs pos="0">
                  <a:schemeClr val="accent2"/>
                </a:gs>
                <a:gs pos="80000">
                  <a:schemeClr val="accent1"/>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Arrow: Up 24">
              <a:extLst>
                <a:ext uri="{FF2B5EF4-FFF2-40B4-BE49-F238E27FC236}">
                  <a16:creationId xmlns:a16="http://schemas.microsoft.com/office/drawing/2014/main" id="{3E1305F6-0C0F-4C0B-BFC9-B8289E6E4140}"/>
                </a:ext>
              </a:extLst>
            </p:cNvPr>
            <p:cNvSpPr/>
            <p:nvPr/>
          </p:nvSpPr>
          <p:spPr>
            <a:xfrm flipV="1">
              <a:off x="3200400" y="4622803"/>
              <a:ext cx="725715" cy="1016000"/>
            </a:xfrm>
            <a:prstGeom prst="upArrow">
              <a:avLst/>
            </a:prstGeom>
            <a:gradFill>
              <a:gsLst>
                <a:gs pos="0">
                  <a:schemeClr val="accent2"/>
                </a:gs>
                <a:gs pos="80000">
                  <a:schemeClr val="accent1"/>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Flowchart: Extract 18">
              <a:extLst>
                <a:ext uri="{FF2B5EF4-FFF2-40B4-BE49-F238E27FC236}">
                  <a16:creationId xmlns:a16="http://schemas.microsoft.com/office/drawing/2014/main" id="{5CBA077F-075C-4310-B408-12E081AC7AD9}"/>
                </a:ext>
              </a:extLst>
            </p:cNvPr>
            <p:cNvSpPr/>
            <p:nvPr/>
          </p:nvSpPr>
          <p:spPr>
            <a:xfrm>
              <a:off x="5167085" y="2699657"/>
              <a:ext cx="725714" cy="653143"/>
            </a:xfrm>
            <a:prstGeom prst="flowChartExtract">
              <a:avLst/>
            </a:prstGeom>
            <a:gradFill>
              <a:gsLst>
                <a:gs pos="0">
                  <a:schemeClr val="accent2"/>
                </a:gs>
                <a:gs pos="80000">
                  <a:schemeClr val="accent1"/>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Flowchart: Extract 25">
              <a:extLst>
                <a:ext uri="{FF2B5EF4-FFF2-40B4-BE49-F238E27FC236}">
                  <a16:creationId xmlns:a16="http://schemas.microsoft.com/office/drawing/2014/main" id="{25CBA9ED-DC1B-42C2-BFFF-7CBFCA61B5F9}"/>
                </a:ext>
              </a:extLst>
            </p:cNvPr>
            <p:cNvSpPr/>
            <p:nvPr/>
          </p:nvSpPr>
          <p:spPr>
            <a:xfrm>
              <a:off x="5174342" y="5188857"/>
              <a:ext cx="725714" cy="653143"/>
            </a:xfrm>
            <a:prstGeom prst="flowChartExtract">
              <a:avLst/>
            </a:prstGeom>
            <a:gradFill>
              <a:gsLst>
                <a:gs pos="0">
                  <a:schemeClr val="accent2"/>
                </a:gs>
                <a:gs pos="80000">
                  <a:schemeClr val="accent1"/>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TextBox 20">
              <a:extLst>
                <a:ext uri="{FF2B5EF4-FFF2-40B4-BE49-F238E27FC236}">
                  <a16:creationId xmlns:a16="http://schemas.microsoft.com/office/drawing/2014/main" id="{049A7A8A-B176-47E4-BE2E-08164B23A911}"/>
                </a:ext>
              </a:extLst>
            </p:cNvPr>
            <p:cNvSpPr txBox="1"/>
            <p:nvPr/>
          </p:nvSpPr>
          <p:spPr>
            <a:xfrm>
              <a:off x="3164115" y="3294743"/>
              <a:ext cx="889987" cy="369332"/>
            </a:xfrm>
            <a:prstGeom prst="rect">
              <a:avLst/>
            </a:prstGeom>
            <a:noFill/>
          </p:spPr>
          <p:txBody>
            <a:bodyPr wrap="none" rtlCol="0">
              <a:spAutoFit/>
            </a:bodyPr>
            <a:lstStyle/>
            <a:p>
              <a:r>
                <a:rPr lang="en-US" dirty="0">
                  <a:solidFill>
                    <a:schemeClr val="tx1">
                      <a:lumMod val="90000"/>
                      <a:lumOff val="10000"/>
                    </a:schemeClr>
                  </a:solidFill>
                </a:rPr>
                <a:t>PRICE</a:t>
              </a:r>
              <a:endParaRPr lang="en-ZA" dirty="0">
                <a:solidFill>
                  <a:schemeClr val="tx1">
                    <a:lumMod val="90000"/>
                    <a:lumOff val="10000"/>
                  </a:schemeClr>
                </a:solidFill>
              </a:endParaRPr>
            </a:p>
          </p:txBody>
        </p:sp>
        <p:sp>
          <p:nvSpPr>
            <p:cNvPr id="28" name="TextBox 27">
              <a:extLst>
                <a:ext uri="{FF2B5EF4-FFF2-40B4-BE49-F238E27FC236}">
                  <a16:creationId xmlns:a16="http://schemas.microsoft.com/office/drawing/2014/main" id="{3198E25C-C22E-40C4-8866-A714B321845A}"/>
                </a:ext>
              </a:extLst>
            </p:cNvPr>
            <p:cNvSpPr txBox="1"/>
            <p:nvPr/>
          </p:nvSpPr>
          <p:spPr>
            <a:xfrm>
              <a:off x="3171372" y="4230914"/>
              <a:ext cx="889987" cy="369332"/>
            </a:xfrm>
            <a:prstGeom prst="rect">
              <a:avLst/>
            </a:prstGeom>
            <a:noFill/>
          </p:spPr>
          <p:txBody>
            <a:bodyPr wrap="none" rtlCol="0">
              <a:spAutoFit/>
            </a:bodyPr>
            <a:lstStyle/>
            <a:p>
              <a:r>
                <a:rPr lang="en-US" dirty="0">
                  <a:solidFill>
                    <a:schemeClr val="tx1">
                      <a:lumMod val="90000"/>
                      <a:lumOff val="10000"/>
                    </a:schemeClr>
                  </a:solidFill>
                </a:rPr>
                <a:t>PRICE</a:t>
              </a:r>
              <a:endParaRPr lang="en-ZA" dirty="0">
                <a:solidFill>
                  <a:schemeClr val="tx1">
                    <a:lumMod val="90000"/>
                    <a:lumOff val="10000"/>
                  </a:schemeClr>
                </a:solidFill>
              </a:endParaRPr>
            </a:p>
          </p:txBody>
        </p:sp>
        <p:sp>
          <p:nvSpPr>
            <p:cNvPr id="29" name="TextBox 28">
              <a:extLst>
                <a:ext uri="{FF2B5EF4-FFF2-40B4-BE49-F238E27FC236}">
                  <a16:creationId xmlns:a16="http://schemas.microsoft.com/office/drawing/2014/main" id="{7A4BA9B2-4299-4DC1-BFDE-6802C491A149}"/>
                </a:ext>
              </a:extLst>
            </p:cNvPr>
            <p:cNvSpPr txBox="1"/>
            <p:nvPr/>
          </p:nvSpPr>
          <p:spPr>
            <a:xfrm>
              <a:off x="7053943" y="5791199"/>
              <a:ext cx="851515" cy="369332"/>
            </a:xfrm>
            <a:prstGeom prst="rect">
              <a:avLst/>
            </a:prstGeom>
            <a:noFill/>
          </p:spPr>
          <p:txBody>
            <a:bodyPr wrap="none" rtlCol="0">
              <a:spAutoFit/>
            </a:bodyPr>
            <a:lstStyle/>
            <a:p>
              <a:r>
                <a:rPr lang="en-US" dirty="0">
                  <a:solidFill>
                    <a:schemeClr val="tx1">
                      <a:lumMod val="90000"/>
                      <a:lumOff val="10000"/>
                    </a:schemeClr>
                  </a:solidFill>
                </a:rPr>
                <a:t>YIELD</a:t>
              </a:r>
              <a:endParaRPr lang="en-ZA" dirty="0">
                <a:solidFill>
                  <a:schemeClr val="tx1">
                    <a:lumMod val="90000"/>
                    <a:lumOff val="10000"/>
                  </a:schemeClr>
                </a:solidFill>
              </a:endParaRPr>
            </a:p>
          </p:txBody>
        </p:sp>
        <p:sp>
          <p:nvSpPr>
            <p:cNvPr id="30" name="TextBox 29">
              <a:extLst>
                <a:ext uri="{FF2B5EF4-FFF2-40B4-BE49-F238E27FC236}">
                  <a16:creationId xmlns:a16="http://schemas.microsoft.com/office/drawing/2014/main" id="{1C0F408B-3E12-484F-91CE-EA5F58B5E12E}"/>
                </a:ext>
              </a:extLst>
            </p:cNvPr>
            <p:cNvSpPr txBox="1"/>
            <p:nvPr/>
          </p:nvSpPr>
          <p:spPr>
            <a:xfrm>
              <a:off x="7032171" y="1719941"/>
              <a:ext cx="851515" cy="369332"/>
            </a:xfrm>
            <a:prstGeom prst="rect">
              <a:avLst/>
            </a:prstGeom>
            <a:noFill/>
          </p:spPr>
          <p:txBody>
            <a:bodyPr wrap="none" rtlCol="0">
              <a:spAutoFit/>
            </a:bodyPr>
            <a:lstStyle/>
            <a:p>
              <a:r>
                <a:rPr lang="en-US" dirty="0">
                  <a:solidFill>
                    <a:schemeClr val="tx1">
                      <a:lumMod val="90000"/>
                      <a:lumOff val="10000"/>
                    </a:schemeClr>
                  </a:solidFill>
                </a:rPr>
                <a:t>YIELD</a:t>
              </a:r>
              <a:endParaRPr lang="en-ZA" dirty="0">
                <a:solidFill>
                  <a:schemeClr val="tx1">
                    <a:lumMod val="90000"/>
                    <a:lumOff val="10000"/>
                  </a:schemeClr>
                </a:solidFill>
              </a:endParaRPr>
            </a:p>
          </p:txBody>
        </p:sp>
      </p:grpSp>
    </p:spTree>
    <p:extLst>
      <p:ext uri="{BB962C8B-B14F-4D97-AF65-F5344CB8AC3E}">
        <p14:creationId xmlns:p14="http://schemas.microsoft.com/office/powerpoint/2010/main" val="911871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5F1A21F-F35A-4B37-9944-1EC9E64FE159}" type="slidenum">
              <a:rPr lang="en-ZA" smtClean="0"/>
              <a:pPr/>
              <a:t>7</a:t>
            </a:fld>
            <a:endParaRPr lang="en-ZA" dirty="0"/>
          </a:p>
        </p:txBody>
      </p:sp>
      <p:sp>
        <p:nvSpPr>
          <p:cNvPr id="4" name="Title 3">
            <a:extLst>
              <a:ext uri="{FF2B5EF4-FFF2-40B4-BE49-F238E27FC236}">
                <a16:creationId xmlns:a16="http://schemas.microsoft.com/office/drawing/2014/main" id="{0889FF7C-87E4-4C4E-9564-906081A9048E}"/>
              </a:ext>
            </a:extLst>
          </p:cNvPr>
          <p:cNvSpPr>
            <a:spLocks noGrp="1"/>
          </p:cNvSpPr>
          <p:nvPr>
            <p:ph type="title"/>
          </p:nvPr>
        </p:nvSpPr>
        <p:spPr/>
        <p:txBody>
          <a:bodyPr/>
          <a:lstStyle/>
          <a:p>
            <a:r>
              <a:rPr lang="en-US" dirty="0"/>
              <a:t>How to think about bonds when considering an investment</a:t>
            </a:r>
            <a:endParaRPr lang="en-ZA" dirty="0"/>
          </a:p>
        </p:txBody>
      </p:sp>
      <p:sp>
        <p:nvSpPr>
          <p:cNvPr id="13" name="Text Placeholder 12">
            <a:extLst>
              <a:ext uri="{FF2B5EF4-FFF2-40B4-BE49-F238E27FC236}">
                <a16:creationId xmlns:a16="http://schemas.microsoft.com/office/drawing/2014/main" id="{E7E7DB8E-D47F-4FDE-AB2B-2F16847A613B}"/>
              </a:ext>
            </a:extLst>
          </p:cNvPr>
          <p:cNvSpPr>
            <a:spLocks noGrp="1"/>
          </p:cNvSpPr>
          <p:nvPr>
            <p:ph type="body" sz="quarter" idx="13"/>
          </p:nvPr>
        </p:nvSpPr>
        <p:spPr/>
        <p:txBody>
          <a:bodyPr/>
          <a:lstStyle/>
          <a:p>
            <a:r>
              <a:rPr lang="en-US" dirty="0"/>
              <a:t>STXGOV investment can be thought about as a long term yield generating strategy</a:t>
            </a:r>
            <a:endParaRPr lang="en-ZA" dirty="0"/>
          </a:p>
        </p:txBody>
      </p:sp>
      <p:sp>
        <p:nvSpPr>
          <p:cNvPr id="5" name="Rectangle 4"/>
          <p:cNvSpPr/>
          <p:nvPr/>
        </p:nvSpPr>
        <p:spPr>
          <a:xfrm>
            <a:off x="9203481"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
        <p:nvSpPr>
          <p:cNvPr id="6" name="Rectangle 5"/>
          <p:cNvSpPr/>
          <p:nvPr/>
        </p:nvSpPr>
        <p:spPr>
          <a:xfrm>
            <a:off x="6191817"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dirty="0">
              <a:solidFill>
                <a:prstClr val="white"/>
              </a:solidFill>
            </a:endParaRPr>
          </a:p>
        </p:txBody>
      </p:sp>
      <p:sp>
        <p:nvSpPr>
          <p:cNvPr id="7" name="Rectangle 6"/>
          <p:cNvSpPr/>
          <p:nvPr/>
        </p:nvSpPr>
        <p:spPr>
          <a:xfrm>
            <a:off x="3197935"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
        <p:nvSpPr>
          <p:cNvPr id="10" name="Content Placeholder 9">
            <a:extLst>
              <a:ext uri="{FF2B5EF4-FFF2-40B4-BE49-F238E27FC236}">
                <a16:creationId xmlns:a16="http://schemas.microsoft.com/office/drawing/2014/main" id="{C2C25BF7-7A91-4645-8467-A62A95E9E259}"/>
              </a:ext>
            </a:extLst>
          </p:cNvPr>
          <p:cNvSpPr>
            <a:spLocks noGrp="1"/>
          </p:cNvSpPr>
          <p:nvPr>
            <p:ph sz="quarter" idx="14"/>
          </p:nvPr>
        </p:nvSpPr>
        <p:spPr>
          <a:xfrm>
            <a:off x="1051590" y="5995043"/>
            <a:ext cx="9124797" cy="700725"/>
          </a:xfrm>
        </p:spPr>
        <p:txBody>
          <a:bodyPr/>
          <a:lstStyle/>
          <a:p>
            <a:pPr>
              <a:spcBef>
                <a:spcPts val="1200"/>
              </a:spcBef>
              <a:buFont typeface="Wingdings" panose="05000000000000000000" pitchFamily="2" charset="2"/>
              <a:buChar char=""/>
            </a:pPr>
            <a:r>
              <a:rPr lang="en-US" sz="1600" dirty="0">
                <a:solidFill>
                  <a:schemeClr val="tx1">
                    <a:lumMod val="90000"/>
                    <a:lumOff val="10000"/>
                  </a:schemeClr>
                </a:solidFill>
              </a:rPr>
              <a:t>long term – STXGOV investors will experience YTM annual growth rate</a:t>
            </a:r>
          </a:p>
          <a:p>
            <a:pPr>
              <a:spcBef>
                <a:spcPts val="1200"/>
              </a:spcBef>
              <a:buFont typeface="Wingdings" panose="05000000000000000000" pitchFamily="2" charset="2"/>
              <a:buChar char=""/>
            </a:pPr>
            <a:r>
              <a:rPr lang="en-US" sz="1600" dirty="0">
                <a:solidFill>
                  <a:schemeClr val="tx1">
                    <a:lumMod val="90000"/>
                    <a:lumOff val="10000"/>
                  </a:schemeClr>
                </a:solidFill>
              </a:rPr>
              <a:t>Over shorter periods - bond valuations can be affected by the markets outlook of the future</a:t>
            </a:r>
          </a:p>
        </p:txBody>
      </p:sp>
      <p:graphicFrame>
        <p:nvGraphicFramePr>
          <p:cNvPr id="15" name="Chart 14">
            <a:extLst>
              <a:ext uri="{FF2B5EF4-FFF2-40B4-BE49-F238E27FC236}">
                <a16:creationId xmlns:a16="http://schemas.microsoft.com/office/drawing/2014/main" id="{BED5D35B-FF10-4590-8AEF-C4E61C66AB3F}"/>
              </a:ext>
            </a:extLst>
          </p:cNvPr>
          <p:cNvGraphicFramePr>
            <a:graphicFrameLocks/>
          </p:cNvGraphicFramePr>
          <p:nvPr>
            <p:extLst>
              <p:ext uri="{D42A27DB-BD31-4B8C-83A1-F6EECF244321}">
                <p14:modId xmlns:p14="http://schemas.microsoft.com/office/powerpoint/2010/main" val="1279543851"/>
              </p:ext>
            </p:extLst>
          </p:nvPr>
        </p:nvGraphicFramePr>
        <p:xfrm>
          <a:off x="855407" y="1220138"/>
          <a:ext cx="10448874" cy="46054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708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5F1A21F-F35A-4B37-9944-1EC9E64FE159}" type="slidenum">
              <a:rPr lang="en-ZA" smtClean="0">
                <a:solidFill>
                  <a:schemeClr val="tx1">
                    <a:lumMod val="75000"/>
                    <a:lumOff val="25000"/>
                  </a:schemeClr>
                </a:solidFill>
              </a:rPr>
              <a:pPr/>
              <a:t>8</a:t>
            </a:fld>
            <a:endParaRPr lang="en-ZA" dirty="0">
              <a:solidFill>
                <a:schemeClr val="tx1">
                  <a:lumMod val="75000"/>
                  <a:lumOff val="25000"/>
                </a:schemeClr>
              </a:solidFill>
            </a:endParaRPr>
          </a:p>
        </p:txBody>
      </p:sp>
      <p:sp>
        <p:nvSpPr>
          <p:cNvPr id="4" name="Title 3">
            <a:extLst>
              <a:ext uri="{FF2B5EF4-FFF2-40B4-BE49-F238E27FC236}">
                <a16:creationId xmlns:a16="http://schemas.microsoft.com/office/drawing/2014/main" id="{3F1F04D7-283E-4C61-ABB3-C6A46DA80448}"/>
              </a:ext>
            </a:extLst>
          </p:cNvPr>
          <p:cNvSpPr>
            <a:spLocks noGrp="1"/>
          </p:cNvSpPr>
          <p:nvPr>
            <p:ph type="title"/>
          </p:nvPr>
        </p:nvSpPr>
        <p:spPr/>
        <p:txBody>
          <a:bodyPr/>
          <a:lstStyle/>
          <a:p>
            <a:r>
              <a:rPr lang="en-US" dirty="0"/>
              <a:t>How to think about bonds when considering an investment</a:t>
            </a:r>
            <a:endParaRPr lang="en-ZA" dirty="0"/>
          </a:p>
        </p:txBody>
      </p:sp>
      <p:sp>
        <p:nvSpPr>
          <p:cNvPr id="9" name="Text Placeholder 8">
            <a:extLst>
              <a:ext uri="{FF2B5EF4-FFF2-40B4-BE49-F238E27FC236}">
                <a16:creationId xmlns:a16="http://schemas.microsoft.com/office/drawing/2014/main" id="{163FA354-7152-49A4-946E-E672CD63BA61}"/>
              </a:ext>
            </a:extLst>
          </p:cNvPr>
          <p:cNvSpPr>
            <a:spLocks noGrp="1"/>
          </p:cNvSpPr>
          <p:nvPr>
            <p:ph type="body" sz="quarter" idx="13"/>
          </p:nvPr>
        </p:nvSpPr>
        <p:spPr/>
        <p:txBody>
          <a:bodyPr/>
          <a:lstStyle/>
          <a:p>
            <a:r>
              <a:rPr lang="en-US" dirty="0"/>
              <a:t>Common Considerations:</a:t>
            </a:r>
            <a:endParaRPr lang="en-ZA" dirty="0"/>
          </a:p>
        </p:txBody>
      </p:sp>
      <p:sp>
        <p:nvSpPr>
          <p:cNvPr id="10" name="Content Placeholder 9">
            <a:extLst>
              <a:ext uri="{FF2B5EF4-FFF2-40B4-BE49-F238E27FC236}">
                <a16:creationId xmlns:a16="http://schemas.microsoft.com/office/drawing/2014/main" id="{F2EF6129-4132-45CC-AE40-175CDB890846}"/>
              </a:ext>
            </a:extLst>
          </p:cNvPr>
          <p:cNvSpPr>
            <a:spLocks noGrp="1"/>
          </p:cNvSpPr>
          <p:nvPr>
            <p:ph sz="quarter" idx="14"/>
          </p:nvPr>
        </p:nvSpPr>
        <p:spPr>
          <a:xfrm>
            <a:off x="623889" y="1688379"/>
            <a:ext cx="10944224" cy="3503050"/>
          </a:xfrm>
        </p:spPr>
        <p:txBody>
          <a:bodyPr/>
          <a:lstStyle/>
          <a:p>
            <a:pPr>
              <a:spcBef>
                <a:spcPts val="2400"/>
              </a:spcBef>
            </a:pPr>
            <a:r>
              <a:rPr lang="en-ZA" dirty="0">
                <a:solidFill>
                  <a:schemeClr val="tx1">
                    <a:lumMod val="90000"/>
                    <a:lumOff val="10000"/>
                  </a:schemeClr>
                </a:solidFill>
              </a:rPr>
              <a:t>STXGOV allows you to buy all Government bonds via single ETF purchase </a:t>
            </a:r>
          </a:p>
          <a:p>
            <a:pPr>
              <a:spcBef>
                <a:spcPts val="2400"/>
              </a:spcBef>
            </a:pPr>
            <a:r>
              <a:rPr lang="en-US" dirty="0">
                <a:solidFill>
                  <a:schemeClr val="tx1">
                    <a:lumMod val="90000"/>
                    <a:lumOff val="10000"/>
                  </a:schemeClr>
                </a:solidFill>
              </a:rPr>
              <a:t>Bonds bring diversification benefits to overall portfolio</a:t>
            </a:r>
          </a:p>
          <a:p>
            <a:pPr>
              <a:spcBef>
                <a:spcPts val="2400"/>
              </a:spcBef>
            </a:pPr>
            <a:r>
              <a:rPr lang="en-US" dirty="0">
                <a:solidFill>
                  <a:schemeClr val="tx1">
                    <a:lumMod val="90000"/>
                    <a:lumOff val="10000"/>
                  </a:schemeClr>
                </a:solidFill>
              </a:rPr>
              <a:t>Interest rate sensitivity - 1% move in rates STXGOV ETF will move approximately 6-7%</a:t>
            </a:r>
          </a:p>
          <a:p>
            <a:pPr>
              <a:spcBef>
                <a:spcPts val="2400"/>
              </a:spcBef>
            </a:pPr>
            <a:r>
              <a:rPr lang="en-US" dirty="0">
                <a:solidFill>
                  <a:schemeClr val="tx1">
                    <a:lumMod val="90000"/>
                    <a:lumOff val="10000"/>
                  </a:schemeClr>
                </a:solidFill>
              </a:rPr>
              <a:t>SARB repo rate changes slightly more muted in terms of effect on STXGOV</a:t>
            </a:r>
          </a:p>
          <a:p>
            <a:pPr>
              <a:spcBef>
                <a:spcPts val="2400"/>
              </a:spcBef>
            </a:pPr>
            <a:r>
              <a:rPr lang="en-US" dirty="0">
                <a:solidFill>
                  <a:schemeClr val="tx1">
                    <a:lumMod val="90000"/>
                    <a:lumOff val="10000"/>
                  </a:schemeClr>
                </a:solidFill>
              </a:rPr>
              <a:t>Effect of ratings </a:t>
            </a:r>
            <a:r>
              <a:rPr lang="en-US" dirty="0" smtClean="0">
                <a:solidFill>
                  <a:schemeClr val="tx1">
                    <a:lumMod val="90000"/>
                    <a:lumOff val="10000"/>
                  </a:schemeClr>
                </a:solidFill>
              </a:rPr>
              <a:t>agency, downgrades </a:t>
            </a:r>
            <a:r>
              <a:rPr lang="en-US" dirty="0">
                <a:solidFill>
                  <a:schemeClr val="tx1">
                    <a:lumMod val="90000"/>
                    <a:lumOff val="10000"/>
                  </a:schemeClr>
                </a:solidFill>
              </a:rPr>
              <a:t>priced in already into bond prices</a:t>
            </a:r>
          </a:p>
          <a:p>
            <a:pPr>
              <a:spcBef>
                <a:spcPts val="2400"/>
              </a:spcBef>
            </a:pPr>
            <a:r>
              <a:rPr lang="en-US" dirty="0">
                <a:solidFill>
                  <a:schemeClr val="tx1">
                    <a:lumMod val="90000"/>
                    <a:lumOff val="10000"/>
                  </a:schemeClr>
                </a:solidFill>
              </a:rPr>
              <a:t>Bonds over the long terms can be weighed up against other yield generating assets classes</a:t>
            </a:r>
            <a:endParaRPr lang="en-ZA" dirty="0">
              <a:solidFill>
                <a:schemeClr val="tx1">
                  <a:lumMod val="90000"/>
                  <a:lumOff val="10000"/>
                </a:schemeClr>
              </a:solidFill>
            </a:endParaRPr>
          </a:p>
          <a:p>
            <a:pPr marL="0" indent="0">
              <a:spcBef>
                <a:spcPts val="1200"/>
              </a:spcBef>
              <a:buNone/>
            </a:pPr>
            <a:endParaRPr lang="en-ZA" dirty="0">
              <a:solidFill>
                <a:schemeClr val="tx1">
                  <a:lumMod val="90000"/>
                  <a:lumOff val="10000"/>
                </a:schemeClr>
              </a:solidFill>
            </a:endParaRPr>
          </a:p>
        </p:txBody>
      </p:sp>
      <p:sp>
        <p:nvSpPr>
          <p:cNvPr id="5" name="Rectangle 4"/>
          <p:cNvSpPr/>
          <p:nvPr/>
        </p:nvSpPr>
        <p:spPr>
          <a:xfrm>
            <a:off x="9203481"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
        <p:nvSpPr>
          <p:cNvPr id="6" name="Rectangle 5"/>
          <p:cNvSpPr/>
          <p:nvPr/>
        </p:nvSpPr>
        <p:spPr>
          <a:xfrm>
            <a:off x="6191817"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dirty="0">
              <a:solidFill>
                <a:prstClr val="white"/>
              </a:solidFill>
            </a:endParaRPr>
          </a:p>
        </p:txBody>
      </p:sp>
      <p:sp>
        <p:nvSpPr>
          <p:cNvPr id="7" name="Rectangle 6"/>
          <p:cNvSpPr/>
          <p:nvPr/>
        </p:nvSpPr>
        <p:spPr>
          <a:xfrm>
            <a:off x="3197935"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
        <p:nvSpPr>
          <p:cNvPr id="8" name="Rectangle 7"/>
          <p:cNvSpPr/>
          <p:nvPr/>
        </p:nvSpPr>
        <p:spPr>
          <a:xfrm>
            <a:off x="171284" y="2079023"/>
            <a:ext cx="2832000" cy="34283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endParaRPr lang="en-ZA" sz="2400">
              <a:solidFill>
                <a:prstClr val="white"/>
              </a:solidFill>
            </a:endParaRPr>
          </a:p>
        </p:txBody>
      </p:sp>
    </p:spTree>
    <p:extLst>
      <p:ext uri="{BB962C8B-B14F-4D97-AF65-F5344CB8AC3E}">
        <p14:creationId xmlns:p14="http://schemas.microsoft.com/office/powerpoint/2010/main" val="27302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151C17-3824-4C1E-AA19-7FAF42E24741}"/>
              </a:ext>
            </a:extLst>
          </p:cNvPr>
          <p:cNvSpPr>
            <a:spLocks noGrp="1"/>
          </p:cNvSpPr>
          <p:nvPr>
            <p:ph type="sldNum" sz="quarter" idx="4294967295"/>
          </p:nvPr>
        </p:nvSpPr>
        <p:spPr>
          <a:xfrm>
            <a:off x="12066588" y="6597650"/>
            <a:ext cx="125412" cy="123825"/>
          </a:xfrm>
          <a:prstGeom prst="rect">
            <a:avLst/>
          </a:prstGeom>
        </p:spPr>
        <p:txBody>
          <a:bodyPr/>
          <a:lstStyle/>
          <a:p>
            <a:fld id="{A9765F8D-A46F-49D9-9A6B-6AB1BE6651C9}" type="slidenum">
              <a:rPr lang="en-ZA" smtClean="0"/>
              <a:pPr/>
              <a:t>9</a:t>
            </a:fld>
            <a:endParaRPr lang="en-ZA" dirty="0"/>
          </a:p>
        </p:txBody>
      </p:sp>
      <p:sp>
        <p:nvSpPr>
          <p:cNvPr id="10" name="Rectangle 9">
            <a:extLst>
              <a:ext uri="{FF2B5EF4-FFF2-40B4-BE49-F238E27FC236}">
                <a16:creationId xmlns:a16="http://schemas.microsoft.com/office/drawing/2014/main" id="{B6B65098-4646-4894-94A3-F963EAC37474}"/>
              </a:ext>
            </a:extLst>
          </p:cNvPr>
          <p:cNvSpPr/>
          <p:nvPr/>
        </p:nvSpPr>
        <p:spPr>
          <a:xfrm>
            <a:off x="0" y="0"/>
            <a:ext cx="9539605" cy="4629150"/>
          </a:xfrm>
          <a:custGeom>
            <a:avLst/>
            <a:gdLst>
              <a:gd name="connsiteX0" fmla="*/ 0 w 9467850"/>
              <a:gd name="connsiteY0" fmla="*/ 0 h 4610100"/>
              <a:gd name="connsiteX1" fmla="*/ 9467850 w 9467850"/>
              <a:gd name="connsiteY1" fmla="*/ 0 h 4610100"/>
              <a:gd name="connsiteX2" fmla="*/ 9467850 w 9467850"/>
              <a:gd name="connsiteY2" fmla="*/ 4610100 h 4610100"/>
              <a:gd name="connsiteX3" fmla="*/ 0 w 9467850"/>
              <a:gd name="connsiteY3" fmla="*/ 4610100 h 4610100"/>
              <a:gd name="connsiteX4" fmla="*/ 0 w 9467850"/>
              <a:gd name="connsiteY4" fmla="*/ 0 h 4610100"/>
              <a:gd name="connsiteX0" fmla="*/ 0 w 9467850"/>
              <a:gd name="connsiteY0" fmla="*/ 0 h 4610100"/>
              <a:gd name="connsiteX1" fmla="*/ 9467850 w 9467850"/>
              <a:gd name="connsiteY1" fmla="*/ 0 h 4610100"/>
              <a:gd name="connsiteX2" fmla="*/ 9467850 w 9467850"/>
              <a:gd name="connsiteY2" fmla="*/ 4610100 h 4610100"/>
              <a:gd name="connsiteX3" fmla="*/ 19050 w 9467850"/>
              <a:gd name="connsiteY3" fmla="*/ 1809750 h 4610100"/>
              <a:gd name="connsiteX4" fmla="*/ 0 w 9467850"/>
              <a:gd name="connsiteY4" fmla="*/ 0 h 4610100"/>
              <a:gd name="connsiteX0" fmla="*/ 0 w 9467850"/>
              <a:gd name="connsiteY0" fmla="*/ 0 h 4610100"/>
              <a:gd name="connsiteX1" fmla="*/ 9467850 w 9467850"/>
              <a:gd name="connsiteY1" fmla="*/ 0 h 4610100"/>
              <a:gd name="connsiteX2" fmla="*/ 9467850 w 9467850"/>
              <a:gd name="connsiteY2" fmla="*/ 4610100 h 4610100"/>
              <a:gd name="connsiteX3" fmla="*/ 19050 w 9467850"/>
              <a:gd name="connsiteY3" fmla="*/ 1809750 h 4610100"/>
              <a:gd name="connsiteX4" fmla="*/ 0 w 9467850"/>
              <a:gd name="connsiteY4" fmla="*/ 0 h 4610100"/>
              <a:gd name="connsiteX0" fmla="*/ 0 w 9467850"/>
              <a:gd name="connsiteY0" fmla="*/ 0 h 4629150"/>
              <a:gd name="connsiteX1" fmla="*/ 9467850 w 9467850"/>
              <a:gd name="connsiteY1" fmla="*/ 0 h 4629150"/>
              <a:gd name="connsiteX2" fmla="*/ 3733800 w 9467850"/>
              <a:gd name="connsiteY2" fmla="*/ 4629150 h 4629150"/>
              <a:gd name="connsiteX3" fmla="*/ 19050 w 9467850"/>
              <a:gd name="connsiteY3" fmla="*/ 1809750 h 4629150"/>
              <a:gd name="connsiteX4" fmla="*/ 0 w 9467850"/>
              <a:gd name="connsiteY4" fmla="*/ 0 h 4629150"/>
              <a:gd name="connsiteX0" fmla="*/ 11430 w 9479280"/>
              <a:gd name="connsiteY0" fmla="*/ 0 h 4629150"/>
              <a:gd name="connsiteX1" fmla="*/ 9479280 w 9479280"/>
              <a:gd name="connsiteY1" fmla="*/ 0 h 4629150"/>
              <a:gd name="connsiteX2" fmla="*/ 3745230 w 9479280"/>
              <a:gd name="connsiteY2" fmla="*/ 4629150 h 4629150"/>
              <a:gd name="connsiteX3" fmla="*/ 0 w 9479280"/>
              <a:gd name="connsiteY3" fmla="*/ 1817370 h 4629150"/>
              <a:gd name="connsiteX4" fmla="*/ 11430 w 9479280"/>
              <a:gd name="connsiteY4" fmla="*/ 0 h 4629150"/>
              <a:gd name="connsiteX0" fmla="*/ 11430 w 9491980"/>
              <a:gd name="connsiteY0" fmla="*/ 0 h 4629150"/>
              <a:gd name="connsiteX1" fmla="*/ 9491980 w 9491980"/>
              <a:gd name="connsiteY1" fmla="*/ 12700 h 4629150"/>
              <a:gd name="connsiteX2" fmla="*/ 3745230 w 9491980"/>
              <a:gd name="connsiteY2" fmla="*/ 4629150 h 4629150"/>
              <a:gd name="connsiteX3" fmla="*/ 0 w 9491980"/>
              <a:gd name="connsiteY3" fmla="*/ 1817370 h 4629150"/>
              <a:gd name="connsiteX4" fmla="*/ 11430 w 9491980"/>
              <a:gd name="connsiteY4" fmla="*/ 0 h 4629150"/>
              <a:gd name="connsiteX0" fmla="*/ 11430 w 9539605"/>
              <a:gd name="connsiteY0" fmla="*/ 0 h 4629150"/>
              <a:gd name="connsiteX1" fmla="*/ 9539605 w 9539605"/>
              <a:gd name="connsiteY1" fmla="*/ 3175 h 4629150"/>
              <a:gd name="connsiteX2" fmla="*/ 3745230 w 9539605"/>
              <a:gd name="connsiteY2" fmla="*/ 4629150 h 4629150"/>
              <a:gd name="connsiteX3" fmla="*/ 0 w 9539605"/>
              <a:gd name="connsiteY3" fmla="*/ 1817370 h 4629150"/>
              <a:gd name="connsiteX4" fmla="*/ 11430 w 953960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9605" h="4629150">
                <a:moveTo>
                  <a:pt x="11430" y="0"/>
                </a:moveTo>
                <a:lnTo>
                  <a:pt x="9539605" y="3175"/>
                </a:lnTo>
                <a:lnTo>
                  <a:pt x="3745230" y="4629150"/>
                </a:lnTo>
                <a:lnTo>
                  <a:pt x="0" y="1817370"/>
                </a:lnTo>
                <a:lnTo>
                  <a:pt x="11430" y="0"/>
                </a:lnTo>
                <a:close/>
              </a:path>
            </a:pathLst>
          </a:custGeom>
          <a:blipFill>
            <a:blip r:embed="rId2"/>
            <a:stretch>
              <a:fillRect/>
            </a:stretch>
          </a:blipFill>
          <a:ln>
            <a:noFill/>
          </a:ln>
          <a:effectLst>
            <a:outerShdw blurRad="203200" dist="38100" dir="252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908894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atrix">
      <a:dk1>
        <a:srgbClr val="2D2926"/>
      </a:dk1>
      <a:lt1>
        <a:sysClr val="window" lastClr="FFFFFF"/>
      </a:lt1>
      <a:dk2>
        <a:srgbClr val="7C878E"/>
      </a:dk2>
      <a:lt2>
        <a:srgbClr val="C3C6C8"/>
      </a:lt2>
      <a:accent1>
        <a:srgbClr val="385E9D"/>
      </a:accent1>
      <a:accent2>
        <a:srgbClr val="00B5E2"/>
      </a:accent2>
      <a:accent3>
        <a:srgbClr val="ED1A3B"/>
      </a:accent3>
      <a:accent4>
        <a:srgbClr val="C4D600"/>
      </a:accent4>
      <a:accent5>
        <a:srgbClr val="9778D3"/>
      </a:accent5>
      <a:accent6>
        <a:srgbClr val="FF7F3F"/>
      </a:accent6>
      <a:hlink>
        <a:srgbClr val="385E9D"/>
      </a:hlink>
      <a:folHlink>
        <a:srgbClr val="00B5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DECD64B694E7408B28C18A86AD2E79" ma:contentTypeVersion="13" ma:contentTypeDescription="Create a new document." ma:contentTypeScope="" ma:versionID="1c52cfee0dd53dee709912ea612d94b6">
  <xsd:schema xmlns:xsd="http://www.w3.org/2001/XMLSchema" xmlns:xs="http://www.w3.org/2001/XMLSchema" xmlns:p="http://schemas.microsoft.com/office/2006/metadata/properties" xmlns:ns3="3953aa62-ac7f-48b3-9562-13690b0a6dd8" xmlns:ns4="1cc4c8d4-a965-4c35-9cec-309409fa5352" targetNamespace="http://schemas.microsoft.com/office/2006/metadata/properties" ma:root="true" ma:fieldsID="4a9bdfa61d07dd0f4b5f132e9b23e50f" ns3:_="" ns4:_="">
    <xsd:import namespace="3953aa62-ac7f-48b3-9562-13690b0a6dd8"/>
    <xsd:import namespace="1cc4c8d4-a965-4c35-9cec-309409fa535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3aa62-ac7f-48b3-9562-13690b0a6d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c4c8d4-a965-4c35-9cec-309409fa535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D2B264-CCC4-44CC-9B6B-EE294ECE8986}">
  <ds:schemaRefs>
    <ds:schemaRef ds:uri="http://schemas.microsoft.com/sharepoint/v3/contenttype/forms"/>
  </ds:schemaRefs>
</ds:datastoreItem>
</file>

<file path=customXml/itemProps2.xml><?xml version="1.0" encoding="utf-8"?>
<ds:datastoreItem xmlns:ds="http://schemas.openxmlformats.org/officeDocument/2006/customXml" ds:itemID="{DFBD6C2E-9E25-4E57-BECD-D278610778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53aa62-ac7f-48b3-9562-13690b0a6dd8"/>
    <ds:schemaRef ds:uri="1cc4c8d4-a965-4c35-9cec-309409fa53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607979-DBA2-4809-BBBC-7A681FC79BD5}">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1cc4c8d4-a965-4c35-9cec-309409fa5352"/>
    <ds:schemaRef ds:uri="3953aa62-ac7f-48b3-9562-13690b0a6dd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8914</TotalTime>
  <Words>531</Words>
  <Application>Microsoft Office PowerPoint</Application>
  <PresentationFormat>Widescreen</PresentationFormat>
  <Paragraphs>83</Paragraphs>
  <Slides>10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Wingdings</vt:lpstr>
      <vt:lpstr>Wingdings 2</vt:lpstr>
      <vt:lpstr>Office Theme</vt:lpstr>
      <vt:lpstr>Why should I add bonds to my portfolio?</vt:lpstr>
      <vt:lpstr>Satrix SA Bond ETF</vt:lpstr>
      <vt:lpstr>Satrix SA Bond ETF – historical performance of the  SA Government bond index</vt:lpstr>
      <vt:lpstr>Bonds are a diversifier</vt:lpstr>
      <vt:lpstr>Inner workings: Basic workings of a single bond</vt:lpstr>
      <vt:lpstr>Inner workings: Bond yields and bond prices inversely related</vt:lpstr>
      <vt:lpstr>How to think about bonds when considering an investment</vt:lpstr>
      <vt:lpstr>How to think about bonds when considering an investment</vt:lpstr>
      <vt:lpstr>PowerPoint Presentation</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 Johnson (SI)</dc:creator>
  <cp:lastModifiedBy>Yusuf Wadee (Satrix)</cp:lastModifiedBy>
  <cp:revision>352</cp:revision>
  <cp:lastPrinted>2019-07-30T09:40:29Z</cp:lastPrinted>
  <dcterms:created xsi:type="dcterms:W3CDTF">2019-04-08T12:16:10Z</dcterms:created>
  <dcterms:modified xsi:type="dcterms:W3CDTF">2020-05-07T10:00:21Z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0x01010055DECD64B694E7408B28C18A86AD2E79</vt:lpwstr>
  </property>
</Properties>
</file>