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49"/>
  </p:normalViewPr>
  <p:slideViewPr>
    <p:cSldViewPr>
      <p:cViewPr varScale="1">
        <p:scale>
          <a:sx n="72" d="100"/>
          <a:sy n="72" d="100"/>
        </p:scale>
        <p:origin x="-952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005205"/>
            <a:ext cx="20104100" cy="10303510"/>
          </a:xfrm>
          <a:custGeom>
            <a:avLst/>
            <a:gdLst/>
            <a:ahLst/>
            <a:cxnLst/>
            <a:rect l="l" t="t" r="r" b="b"/>
            <a:pathLst>
              <a:path w="20104100" h="10303510">
                <a:moveTo>
                  <a:pt x="0" y="10303351"/>
                </a:moveTo>
                <a:lnTo>
                  <a:pt x="20104099" y="10303351"/>
                </a:lnTo>
                <a:lnTo>
                  <a:pt x="20104099" y="0"/>
                </a:lnTo>
                <a:lnTo>
                  <a:pt x="0" y="0"/>
                </a:lnTo>
                <a:lnTo>
                  <a:pt x="0" y="10303351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0104100" cy="1005205"/>
          </a:xfrm>
          <a:custGeom>
            <a:avLst/>
            <a:gdLst/>
            <a:ahLst/>
            <a:cxnLst/>
            <a:rect l="l" t="t" r="r" b="b"/>
            <a:pathLst>
              <a:path w="20104100" h="1005205">
                <a:moveTo>
                  <a:pt x="0" y="1005204"/>
                </a:moveTo>
                <a:lnTo>
                  <a:pt x="20104099" y="1005204"/>
                </a:lnTo>
                <a:lnTo>
                  <a:pt x="20104099" y="0"/>
                </a:lnTo>
                <a:lnTo>
                  <a:pt x="0" y="0"/>
                </a:lnTo>
                <a:lnTo>
                  <a:pt x="0" y="1005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65850" y="8596862"/>
            <a:ext cx="12747828" cy="1005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30"/>
              </a:spcBef>
            </a:pPr>
            <a:r>
              <a:rPr sz="6400" b="1" spc="-5" dirty="0">
                <a:latin typeface="Arial"/>
                <a:cs typeface="Arial"/>
              </a:rPr>
              <a:t>Project</a:t>
            </a:r>
            <a:r>
              <a:rPr sz="6400" b="1" spc="-70" dirty="0">
                <a:latin typeface="Arial"/>
                <a:cs typeface="Arial"/>
              </a:rPr>
              <a:t> </a:t>
            </a:r>
            <a:r>
              <a:rPr sz="6400" b="1" spc="15" dirty="0">
                <a:latin typeface="Arial"/>
                <a:cs typeface="Arial"/>
              </a:rPr>
              <a:t>Name</a:t>
            </a:r>
            <a:endParaRPr sz="6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033250" y="9818117"/>
            <a:ext cx="6880187" cy="44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20"/>
              </a:spcBef>
            </a:pPr>
            <a:r>
              <a:rPr lang="en-US" sz="2700" spc="5" dirty="0" smtClean="0">
                <a:latin typeface="Arial"/>
                <a:cs typeface="Arial"/>
              </a:rPr>
              <a:t>Today’s Date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1150236"/>
            <a:ext cx="20104100" cy="158750"/>
          </a:xfrm>
          <a:custGeom>
            <a:avLst/>
            <a:gdLst/>
            <a:ahLst/>
            <a:cxnLst/>
            <a:rect l="l" t="t" r="r" b="b"/>
            <a:pathLst>
              <a:path w="20104100" h="158750">
                <a:moveTo>
                  <a:pt x="0" y="158319"/>
                </a:moveTo>
                <a:lnTo>
                  <a:pt x="20104099" y="158319"/>
                </a:lnTo>
                <a:lnTo>
                  <a:pt x="20104099" y="0"/>
                </a:lnTo>
                <a:lnTo>
                  <a:pt x="0" y="0"/>
                </a:lnTo>
                <a:lnTo>
                  <a:pt x="0" y="158319"/>
                </a:lnTo>
                <a:close/>
              </a:path>
            </a:pathLst>
          </a:custGeom>
          <a:solidFill>
            <a:srgbClr val="F3E22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844" y="333591"/>
            <a:ext cx="3161030" cy="61619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-5" dirty="0">
                <a:latin typeface="Arial"/>
                <a:cs typeface="Arial"/>
              </a:rPr>
              <a:t>PROJECT: </a:t>
            </a:r>
            <a:r>
              <a:rPr sz="1950" spc="10" dirty="0">
                <a:latin typeface="Arial"/>
                <a:cs typeface="Arial"/>
              </a:rPr>
              <a:t>PROJECT</a:t>
            </a:r>
            <a:r>
              <a:rPr sz="1950" spc="-114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NAME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816307" y="385696"/>
            <a:ext cx="77724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-10" dirty="0">
                <a:latin typeface="Avenir LT Std"/>
                <a:cs typeface="Avenir LT Std"/>
              </a:rPr>
              <a:t>PAGE:</a:t>
            </a:r>
            <a:r>
              <a:rPr sz="1300" spc="-65" dirty="0">
                <a:latin typeface="Avenir LT Std"/>
                <a:cs typeface="Avenir LT Std"/>
              </a:rPr>
              <a:t> </a:t>
            </a:r>
            <a:r>
              <a:rPr sz="1300" spc="0" dirty="0">
                <a:latin typeface="Avenir LT Std"/>
                <a:cs typeface="Avenir LT Std"/>
              </a:rPr>
              <a:t>2/2</a:t>
            </a:r>
            <a:endParaRPr sz="1300">
              <a:latin typeface="Avenir LT Std"/>
              <a:cs typeface="Avenir LT St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3544" y="1424040"/>
            <a:ext cx="6177915" cy="9424035"/>
          </a:xfrm>
          <a:custGeom>
            <a:avLst/>
            <a:gdLst/>
            <a:ahLst/>
            <a:cxnLst/>
            <a:rect l="l" t="t" r="r" b="b"/>
            <a:pathLst>
              <a:path w="6177915" h="9424035">
                <a:moveTo>
                  <a:pt x="0" y="9423796"/>
                </a:moveTo>
                <a:lnTo>
                  <a:pt x="6177822" y="9423796"/>
                </a:lnTo>
                <a:lnTo>
                  <a:pt x="6177822" y="0"/>
                </a:lnTo>
                <a:lnTo>
                  <a:pt x="0" y="0"/>
                </a:lnTo>
                <a:lnTo>
                  <a:pt x="0" y="9423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1286" y="5564255"/>
            <a:ext cx="5732780" cy="2398395"/>
          </a:xfrm>
          <a:custGeom>
            <a:avLst/>
            <a:gdLst/>
            <a:ahLst/>
            <a:cxnLst/>
            <a:rect l="l" t="t" r="r" b="b"/>
            <a:pathLst>
              <a:path w="5732780" h="2398395">
                <a:moveTo>
                  <a:pt x="5732160" y="0"/>
                </a:moveTo>
                <a:lnTo>
                  <a:pt x="0" y="0"/>
                </a:lnTo>
                <a:lnTo>
                  <a:pt x="0" y="2397832"/>
                </a:lnTo>
                <a:lnTo>
                  <a:pt x="5732160" y="2397832"/>
                </a:lnTo>
                <a:lnTo>
                  <a:pt x="5732160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1286" y="5564255"/>
            <a:ext cx="5732780" cy="2398395"/>
          </a:xfrm>
          <a:custGeom>
            <a:avLst/>
            <a:gdLst/>
            <a:ahLst/>
            <a:cxnLst/>
            <a:rect l="l" t="t" r="r" b="b"/>
            <a:pathLst>
              <a:path w="5732780" h="2398395">
                <a:moveTo>
                  <a:pt x="0" y="2617"/>
                </a:moveTo>
                <a:lnTo>
                  <a:pt x="0" y="2395215"/>
                </a:lnTo>
                <a:lnTo>
                  <a:pt x="0" y="2397832"/>
                </a:lnTo>
                <a:lnTo>
                  <a:pt x="2617" y="2397832"/>
                </a:lnTo>
                <a:lnTo>
                  <a:pt x="5729542" y="2397832"/>
                </a:lnTo>
                <a:lnTo>
                  <a:pt x="5732160" y="2397832"/>
                </a:lnTo>
                <a:lnTo>
                  <a:pt x="5732160" y="2395215"/>
                </a:lnTo>
                <a:lnTo>
                  <a:pt x="5732160" y="2617"/>
                </a:lnTo>
                <a:lnTo>
                  <a:pt x="5732160" y="0"/>
                </a:lnTo>
                <a:lnTo>
                  <a:pt x="5729542" y="0"/>
                </a:lnTo>
                <a:lnTo>
                  <a:pt x="2617" y="0"/>
                </a:lnTo>
                <a:lnTo>
                  <a:pt x="0" y="0"/>
                </a:lnTo>
                <a:lnTo>
                  <a:pt x="0" y="2617"/>
                </a:lnTo>
                <a:close/>
              </a:path>
            </a:pathLst>
          </a:custGeom>
          <a:ln w="523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1286" y="8176741"/>
            <a:ext cx="5732780" cy="2398395"/>
          </a:xfrm>
          <a:custGeom>
            <a:avLst/>
            <a:gdLst/>
            <a:ahLst/>
            <a:cxnLst/>
            <a:rect l="l" t="t" r="r" b="b"/>
            <a:pathLst>
              <a:path w="5732780" h="2398395">
                <a:moveTo>
                  <a:pt x="5732160" y="0"/>
                </a:moveTo>
                <a:lnTo>
                  <a:pt x="0" y="0"/>
                </a:lnTo>
                <a:lnTo>
                  <a:pt x="0" y="2397832"/>
                </a:lnTo>
                <a:lnTo>
                  <a:pt x="5732160" y="2397832"/>
                </a:lnTo>
                <a:lnTo>
                  <a:pt x="5732160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1286" y="8176741"/>
            <a:ext cx="5732780" cy="2398395"/>
          </a:xfrm>
          <a:custGeom>
            <a:avLst/>
            <a:gdLst/>
            <a:ahLst/>
            <a:cxnLst/>
            <a:rect l="l" t="t" r="r" b="b"/>
            <a:pathLst>
              <a:path w="5732780" h="2398395">
                <a:moveTo>
                  <a:pt x="0" y="2617"/>
                </a:moveTo>
                <a:lnTo>
                  <a:pt x="0" y="2395215"/>
                </a:lnTo>
                <a:lnTo>
                  <a:pt x="0" y="2397832"/>
                </a:lnTo>
                <a:lnTo>
                  <a:pt x="2617" y="2397832"/>
                </a:lnTo>
                <a:lnTo>
                  <a:pt x="5729542" y="2397832"/>
                </a:lnTo>
                <a:lnTo>
                  <a:pt x="5732160" y="2397832"/>
                </a:lnTo>
                <a:lnTo>
                  <a:pt x="5732160" y="2395215"/>
                </a:lnTo>
                <a:lnTo>
                  <a:pt x="5732160" y="2617"/>
                </a:lnTo>
                <a:lnTo>
                  <a:pt x="5732160" y="0"/>
                </a:lnTo>
                <a:lnTo>
                  <a:pt x="5729542" y="0"/>
                </a:lnTo>
                <a:lnTo>
                  <a:pt x="2617" y="0"/>
                </a:lnTo>
                <a:lnTo>
                  <a:pt x="0" y="0"/>
                </a:lnTo>
                <a:lnTo>
                  <a:pt x="0" y="2617"/>
                </a:lnTo>
                <a:close/>
              </a:path>
            </a:pathLst>
          </a:custGeom>
          <a:ln w="523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47088" y="8450407"/>
            <a:ext cx="191770" cy="353695"/>
          </a:xfrm>
          <a:custGeom>
            <a:avLst/>
            <a:gdLst/>
            <a:ahLst/>
            <a:cxnLst/>
            <a:rect l="l" t="t" r="r" b="b"/>
            <a:pathLst>
              <a:path w="191769" h="353695">
                <a:moveTo>
                  <a:pt x="56008" y="0"/>
                </a:moveTo>
                <a:lnTo>
                  <a:pt x="0" y="0"/>
                </a:lnTo>
                <a:lnTo>
                  <a:pt x="54490" y="353172"/>
                </a:lnTo>
                <a:lnTo>
                  <a:pt x="137231" y="353172"/>
                </a:lnTo>
                <a:lnTo>
                  <a:pt x="147275" y="288085"/>
                </a:lnTo>
                <a:lnTo>
                  <a:pt x="98384" y="288085"/>
                </a:lnTo>
                <a:lnTo>
                  <a:pt x="56008" y="0"/>
                </a:lnTo>
                <a:close/>
              </a:path>
              <a:path w="191769" h="353695">
                <a:moveTo>
                  <a:pt x="191732" y="0"/>
                </a:moveTo>
                <a:lnTo>
                  <a:pt x="140770" y="0"/>
                </a:lnTo>
                <a:lnTo>
                  <a:pt x="98384" y="288085"/>
                </a:lnTo>
                <a:lnTo>
                  <a:pt x="147275" y="288085"/>
                </a:lnTo>
                <a:lnTo>
                  <a:pt x="19173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59501" y="8446371"/>
            <a:ext cx="168910" cy="361315"/>
          </a:xfrm>
          <a:custGeom>
            <a:avLst/>
            <a:gdLst/>
            <a:ahLst/>
            <a:cxnLst/>
            <a:rect l="l" t="t" r="r" b="b"/>
            <a:pathLst>
              <a:path w="168909" h="361315">
                <a:moveTo>
                  <a:pt x="84259" y="0"/>
                </a:moveTo>
                <a:lnTo>
                  <a:pt x="33740" y="12912"/>
                </a:lnTo>
                <a:lnTo>
                  <a:pt x="5425" y="50893"/>
                </a:lnTo>
                <a:lnTo>
                  <a:pt x="0" y="88793"/>
                </a:lnTo>
                <a:lnTo>
                  <a:pt x="0" y="272441"/>
                </a:lnTo>
                <a:lnTo>
                  <a:pt x="5425" y="310349"/>
                </a:lnTo>
                <a:lnTo>
                  <a:pt x="33740" y="348333"/>
                </a:lnTo>
                <a:lnTo>
                  <a:pt x="84259" y="361245"/>
                </a:lnTo>
                <a:lnTo>
                  <a:pt x="103493" y="359811"/>
                </a:lnTo>
                <a:lnTo>
                  <a:pt x="146822" y="338282"/>
                </a:lnTo>
                <a:lnTo>
                  <a:pt x="162894" y="310786"/>
                </a:lnTo>
                <a:lnTo>
                  <a:pt x="75505" y="310786"/>
                </a:lnTo>
                <a:lnTo>
                  <a:pt x="68531" y="308189"/>
                </a:lnTo>
                <a:lnTo>
                  <a:pt x="55495" y="275970"/>
                </a:lnTo>
                <a:lnTo>
                  <a:pt x="55495" y="85264"/>
                </a:lnTo>
                <a:lnTo>
                  <a:pt x="75505" y="50448"/>
                </a:lnTo>
                <a:lnTo>
                  <a:pt x="162890" y="50448"/>
                </a:lnTo>
                <a:lnTo>
                  <a:pt x="156308" y="35678"/>
                </a:lnTo>
                <a:lnTo>
                  <a:pt x="146822" y="22952"/>
                </a:lnTo>
                <a:lnTo>
                  <a:pt x="134773" y="12912"/>
                </a:lnTo>
                <a:lnTo>
                  <a:pt x="120331" y="5739"/>
                </a:lnTo>
                <a:lnTo>
                  <a:pt x="103493" y="1435"/>
                </a:lnTo>
                <a:lnTo>
                  <a:pt x="84259" y="0"/>
                </a:lnTo>
                <a:close/>
              </a:path>
              <a:path w="168909" h="361315">
                <a:moveTo>
                  <a:pt x="162890" y="50448"/>
                </a:moveTo>
                <a:lnTo>
                  <a:pt x="93002" y="50448"/>
                </a:lnTo>
                <a:lnTo>
                  <a:pt x="99976" y="53055"/>
                </a:lnTo>
                <a:lnTo>
                  <a:pt x="105190" y="58270"/>
                </a:lnTo>
                <a:lnTo>
                  <a:pt x="108614" y="62890"/>
                </a:lnTo>
                <a:lnTo>
                  <a:pt x="111062" y="68928"/>
                </a:lnTo>
                <a:lnTo>
                  <a:pt x="112532" y="76386"/>
                </a:lnTo>
                <a:lnTo>
                  <a:pt x="113022" y="85264"/>
                </a:lnTo>
                <a:lnTo>
                  <a:pt x="113022" y="275970"/>
                </a:lnTo>
                <a:lnTo>
                  <a:pt x="93002" y="310786"/>
                </a:lnTo>
                <a:lnTo>
                  <a:pt x="162894" y="310786"/>
                </a:lnTo>
                <a:lnTo>
                  <a:pt x="163089" y="310349"/>
                </a:lnTo>
                <a:lnTo>
                  <a:pt x="167160" y="292642"/>
                </a:lnTo>
                <a:lnTo>
                  <a:pt x="168518" y="272441"/>
                </a:lnTo>
                <a:lnTo>
                  <a:pt x="168518" y="88793"/>
                </a:lnTo>
                <a:lnTo>
                  <a:pt x="167160" y="68598"/>
                </a:lnTo>
                <a:lnTo>
                  <a:pt x="163089" y="50893"/>
                </a:lnTo>
                <a:lnTo>
                  <a:pt x="162890" y="50448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63138" y="1424040"/>
            <a:ext cx="6177915" cy="9424035"/>
          </a:xfrm>
          <a:custGeom>
            <a:avLst/>
            <a:gdLst/>
            <a:ahLst/>
            <a:cxnLst/>
            <a:rect l="l" t="t" r="r" b="b"/>
            <a:pathLst>
              <a:path w="6177915" h="9424035">
                <a:moveTo>
                  <a:pt x="0" y="9423796"/>
                </a:moveTo>
                <a:lnTo>
                  <a:pt x="6177822" y="9423796"/>
                </a:lnTo>
                <a:lnTo>
                  <a:pt x="6177822" y="0"/>
                </a:lnTo>
                <a:lnTo>
                  <a:pt x="0" y="0"/>
                </a:lnTo>
                <a:lnTo>
                  <a:pt x="0" y="9423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90880" y="5564255"/>
            <a:ext cx="5732780" cy="2398395"/>
          </a:xfrm>
          <a:custGeom>
            <a:avLst/>
            <a:gdLst/>
            <a:ahLst/>
            <a:cxnLst/>
            <a:rect l="l" t="t" r="r" b="b"/>
            <a:pathLst>
              <a:path w="5732780" h="2398395">
                <a:moveTo>
                  <a:pt x="5732160" y="0"/>
                </a:moveTo>
                <a:lnTo>
                  <a:pt x="0" y="0"/>
                </a:lnTo>
                <a:lnTo>
                  <a:pt x="0" y="2397832"/>
                </a:lnTo>
                <a:lnTo>
                  <a:pt x="5732160" y="2397832"/>
                </a:lnTo>
                <a:lnTo>
                  <a:pt x="5732160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90880" y="5564255"/>
            <a:ext cx="5732780" cy="2398395"/>
          </a:xfrm>
          <a:custGeom>
            <a:avLst/>
            <a:gdLst/>
            <a:ahLst/>
            <a:cxnLst/>
            <a:rect l="l" t="t" r="r" b="b"/>
            <a:pathLst>
              <a:path w="5732780" h="2398395">
                <a:moveTo>
                  <a:pt x="0" y="2617"/>
                </a:moveTo>
                <a:lnTo>
                  <a:pt x="0" y="2395215"/>
                </a:lnTo>
                <a:lnTo>
                  <a:pt x="0" y="2397832"/>
                </a:lnTo>
                <a:lnTo>
                  <a:pt x="2617" y="2397832"/>
                </a:lnTo>
                <a:lnTo>
                  <a:pt x="5729542" y="2397832"/>
                </a:lnTo>
                <a:lnTo>
                  <a:pt x="5732160" y="2397832"/>
                </a:lnTo>
                <a:lnTo>
                  <a:pt x="5732160" y="2395215"/>
                </a:lnTo>
                <a:lnTo>
                  <a:pt x="5732160" y="2617"/>
                </a:lnTo>
                <a:lnTo>
                  <a:pt x="5732160" y="0"/>
                </a:lnTo>
                <a:lnTo>
                  <a:pt x="5729542" y="0"/>
                </a:lnTo>
                <a:lnTo>
                  <a:pt x="2617" y="0"/>
                </a:lnTo>
                <a:lnTo>
                  <a:pt x="0" y="0"/>
                </a:lnTo>
                <a:lnTo>
                  <a:pt x="0" y="2617"/>
                </a:lnTo>
                <a:close/>
              </a:path>
            </a:pathLst>
          </a:custGeom>
          <a:ln w="523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90880" y="8176741"/>
            <a:ext cx="5732780" cy="2398395"/>
          </a:xfrm>
          <a:custGeom>
            <a:avLst/>
            <a:gdLst/>
            <a:ahLst/>
            <a:cxnLst/>
            <a:rect l="l" t="t" r="r" b="b"/>
            <a:pathLst>
              <a:path w="5732780" h="2398395">
                <a:moveTo>
                  <a:pt x="5732160" y="0"/>
                </a:moveTo>
                <a:lnTo>
                  <a:pt x="0" y="0"/>
                </a:lnTo>
                <a:lnTo>
                  <a:pt x="0" y="2397832"/>
                </a:lnTo>
                <a:lnTo>
                  <a:pt x="5732160" y="2397832"/>
                </a:lnTo>
                <a:lnTo>
                  <a:pt x="5732160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90880" y="8176741"/>
            <a:ext cx="5732780" cy="2398395"/>
          </a:xfrm>
          <a:custGeom>
            <a:avLst/>
            <a:gdLst/>
            <a:ahLst/>
            <a:cxnLst/>
            <a:rect l="l" t="t" r="r" b="b"/>
            <a:pathLst>
              <a:path w="5732780" h="2398395">
                <a:moveTo>
                  <a:pt x="0" y="2617"/>
                </a:moveTo>
                <a:lnTo>
                  <a:pt x="0" y="2395215"/>
                </a:lnTo>
                <a:lnTo>
                  <a:pt x="0" y="2397832"/>
                </a:lnTo>
                <a:lnTo>
                  <a:pt x="2617" y="2397832"/>
                </a:lnTo>
                <a:lnTo>
                  <a:pt x="5729542" y="2397832"/>
                </a:lnTo>
                <a:lnTo>
                  <a:pt x="5732160" y="2397832"/>
                </a:lnTo>
                <a:lnTo>
                  <a:pt x="5732160" y="2395215"/>
                </a:lnTo>
                <a:lnTo>
                  <a:pt x="5732160" y="2617"/>
                </a:lnTo>
                <a:lnTo>
                  <a:pt x="5732160" y="0"/>
                </a:lnTo>
                <a:lnTo>
                  <a:pt x="5729542" y="0"/>
                </a:lnTo>
                <a:lnTo>
                  <a:pt x="2617" y="0"/>
                </a:lnTo>
                <a:lnTo>
                  <a:pt x="0" y="0"/>
                </a:lnTo>
                <a:lnTo>
                  <a:pt x="0" y="2617"/>
                </a:lnTo>
                <a:close/>
              </a:path>
            </a:pathLst>
          </a:custGeom>
          <a:ln w="523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6683" y="8450407"/>
            <a:ext cx="191770" cy="353695"/>
          </a:xfrm>
          <a:custGeom>
            <a:avLst/>
            <a:gdLst/>
            <a:ahLst/>
            <a:cxnLst/>
            <a:rect l="l" t="t" r="r" b="b"/>
            <a:pathLst>
              <a:path w="191770" h="353695">
                <a:moveTo>
                  <a:pt x="56008" y="0"/>
                </a:moveTo>
                <a:lnTo>
                  <a:pt x="0" y="0"/>
                </a:lnTo>
                <a:lnTo>
                  <a:pt x="54490" y="353172"/>
                </a:lnTo>
                <a:lnTo>
                  <a:pt x="137231" y="353172"/>
                </a:lnTo>
                <a:lnTo>
                  <a:pt x="147275" y="288085"/>
                </a:lnTo>
                <a:lnTo>
                  <a:pt x="98384" y="288085"/>
                </a:lnTo>
                <a:lnTo>
                  <a:pt x="56008" y="0"/>
                </a:lnTo>
                <a:close/>
              </a:path>
              <a:path w="191770" h="353695">
                <a:moveTo>
                  <a:pt x="191732" y="0"/>
                </a:moveTo>
                <a:lnTo>
                  <a:pt x="140770" y="0"/>
                </a:lnTo>
                <a:lnTo>
                  <a:pt x="98384" y="288085"/>
                </a:lnTo>
                <a:lnTo>
                  <a:pt x="147275" y="288085"/>
                </a:lnTo>
                <a:lnTo>
                  <a:pt x="19173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99096" y="8446371"/>
            <a:ext cx="168910" cy="361315"/>
          </a:xfrm>
          <a:custGeom>
            <a:avLst/>
            <a:gdLst/>
            <a:ahLst/>
            <a:cxnLst/>
            <a:rect l="l" t="t" r="r" b="b"/>
            <a:pathLst>
              <a:path w="168909" h="361315">
                <a:moveTo>
                  <a:pt x="84259" y="0"/>
                </a:moveTo>
                <a:lnTo>
                  <a:pt x="33740" y="12912"/>
                </a:lnTo>
                <a:lnTo>
                  <a:pt x="5421" y="50893"/>
                </a:lnTo>
                <a:lnTo>
                  <a:pt x="0" y="88793"/>
                </a:lnTo>
                <a:lnTo>
                  <a:pt x="0" y="272441"/>
                </a:lnTo>
                <a:lnTo>
                  <a:pt x="5421" y="310349"/>
                </a:lnTo>
                <a:lnTo>
                  <a:pt x="33740" y="348333"/>
                </a:lnTo>
                <a:lnTo>
                  <a:pt x="84259" y="361245"/>
                </a:lnTo>
                <a:lnTo>
                  <a:pt x="103493" y="359811"/>
                </a:lnTo>
                <a:lnTo>
                  <a:pt x="146822" y="338282"/>
                </a:lnTo>
                <a:lnTo>
                  <a:pt x="162894" y="310786"/>
                </a:lnTo>
                <a:lnTo>
                  <a:pt x="75505" y="310786"/>
                </a:lnTo>
                <a:lnTo>
                  <a:pt x="68531" y="308189"/>
                </a:lnTo>
                <a:lnTo>
                  <a:pt x="55495" y="275970"/>
                </a:lnTo>
                <a:lnTo>
                  <a:pt x="55495" y="85264"/>
                </a:lnTo>
                <a:lnTo>
                  <a:pt x="75505" y="50448"/>
                </a:lnTo>
                <a:lnTo>
                  <a:pt x="162890" y="50448"/>
                </a:lnTo>
                <a:lnTo>
                  <a:pt x="156308" y="35678"/>
                </a:lnTo>
                <a:lnTo>
                  <a:pt x="146822" y="22952"/>
                </a:lnTo>
                <a:lnTo>
                  <a:pt x="134773" y="12912"/>
                </a:lnTo>
                <a:lnTo>
                  <a:pt x="120331" y="5739"/>
                </a:lnTo>
                <a:lnTo>
                  <a:pt x="103493" y="1435"/>
                </a:lnTo>
                <a:lnTo>
                  <a:pt x="84259" y="0"/>
                </a:lnTo>
                <a:close/>
              </a:path>
              <a:path w="168909" h="361315">
                <a:moveTo>
                  <a:pt x="162890" y="50448"/>
                </a:moveTo>
                <a:lnTo>
                  <a:pt x="93002" y="50448"/>
                </a:lnTo>
                <a:lnTo>
                  <a:pt x="99976" y="53055"/>
                </a:lnTo>
                <a:lnTo>
                  <a:pt x="105190" y="58270"/>
                </a:lnTo>
                <a:lnTo>
                  <a:pt x="108614" y="62890"/>
                </a:lnTo>
                <a:lnTo>
                  <a:pt x="111062" y="68928"/>
                </a:lnTo>
                <a:lnTo>
                  <a:pt x="112532" y="76386"/>
                </a:lnTo>
                <a:lnTo>
                  <a:pt x="113022" y="85264"/>
                </a:lnTo>
                <a:lnTo>
                  <a:pt x="113022" y="275970"/>
                </a:lnTo>
                <a:lnTo>
                  <a:pt x="93002" y="310786"/>
                </a:lnTo>
                <a:lnTo>
                  <a:pt x="162894" y="310786"/>
                </a:lnTo>
                <a:lnTo>
                  <a:pt x="163089" y="310349"/>
                </a:lnTo>
                <a:lnTo>
                  <a:pt x="167160" y="292642"/>
                </a:lnTo>
                <a:lnTo>
                  <a:pt x="168518" y="272441"/>
                </a:lnTo>
                <a:lnTo>
                  <a:pt x="168518" y="88793"/>
                </a:lnTo>
                <a:lnTo>
                  <a:pt x="167160" y="68598"/>
                </a:lnTo>
                <a:lnTo>
                  <a:pt x="163089" y="50893"/>
                </a:lnTo>
                <a:lnTo>
                  <a:pt x="162890" y="50448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402733" y="1424040"/>
            <a:ext cx="6177915" cy="9424035"/>
          </a:xfrm>
          <a:custGeom>
            <a:avLst/>
            <a:gdLst/>
            <a:ahLst/>
            <a:cxnLst/>
            <a:rect l="l" t="t" r="r" b="b"/>
            <a:pathLst>
              <a:path w="6177915" h="9424035">
                <a:moveTo>
                  <a:pt x="0" y="9423796"/>
                </a:moveTo>
                <a:lnTo>
                  <a:pt x="6177822" y="9423796"/>
                </a:lnTo>
                <a:lnTo>
                  <a:pt x="6177822" y="0"/>
                </a:lnTo>
                <a:lnTo>
                  <a:pt x="0" y="0"/>
                </a:lnTo>
                <a:lnTo>
                  <a:pt x="0" y="9423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630474" y="5564255"/>
            <a:ext cx="5732780" cy="2398395"/>
          </a:xfrm>
          <a:custGeom>
            <a:avLst/>
            <a:gdLst/>
            <a:ahLst/>
            <a:cxnLst/>
            <a:rect l="l" t="t" r="r" b="b"/>
            <a:pathLst>
              <a:path w="5732780" h="2398395">
                <a:moveTo>
                  <a:pt x="5732160" y="0"/>
                </a:moveTo>
                <a:lnTo>
                  <a:pt x="0" y="0"/>
                </a:lnTo>
                <a:lnTo>
                  <a:pt x="0" y="2397832"/>
                </a:lnTo>
                <a:lnTo>
                  <a:pt x="5732160" y="2397832"/>
                </a:lnTo>
                <a:lnTo>
                  <a:pt x="5732160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630474" y="5564255"/>
            <a:ext cx="5732780" cy="2398395"/>
          </a:xfrm>
          <a:custGeom>
            <a:avLst/>
            <a:gdLst/>
            <a:ahLst/>
            <a:cxnLst/>
            <a:rect l="l" t="t" r="r" b="b"/>
            <a:pathLst>
              <a:path w="5732780" h="2398395">
                <a:moveTo>
                  <a:pt x="0" y="2617"/>
                </a:moveTo>
                <a:lnTo>
                  <a:pt x="0" y="2395215"/>
                </a:lnTo>
                <a:lnTo>
                  <a:pt x="0" y="2397832"/>
                </a:lnTo>
                <a:lnTo>
                  <a:pt x="2617" y="2397832"/>
                </a:lnTo>
                <a:lnTo>
                  <a:pt x="5729542" y="2397832"/>
                </a:lnTo>
                <a:lnTo>
                  <a:pt x="5732160" y="2397832"/>
                </a:lnTo>
                <a:lnTo>
                  <a:pt x="5732160" y="2395215"/>
                </a:lnTo>
                <a:lnTo>
                  <a:pt x="5732160" y="2617"/>
                </a:lnTo>
                <a:lnTo>
                  <a:pt x="5732160" y="0"/>
                </a:lnTo>
                <a:lnTo>
                  <a:pt x="5729542" y="0"/>
                </a:lnTo>
                <a:lnTo>
                  <a:pt x="2617" y="0"/>
                </a:lnTo>
                <a:lnTo>
                  <a:pt x="0" y="0"/>
                </a:lnTo>
                <a:lnTo>
                  <a:pt x="0" y="2617"/>
                </a:lnTo>
                <a:close/>
              </a:path>
            </a:pathLst>
          </a:custGeom>
          <a:ln w="523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630474" y="8176741"/>
            <a:ext cx="5732780" cy="2398395"/>
          </a:xfrm>
          <a:custGeom>
            <a:avLst/>
            <a:gdLst/>
            <a:ahLst/>
            <a:cxnLst/>
            <a:rect l="l" t="t" r="r" b="b"/>
            <a:pathLst>
              <a:path w="5732780" h="2398395">
                <a:moveTo>
                  <a:pt x="5732160" y="0"/>
                </a:moveTo>
                <a:lnTo>
                  <a:pt x="0" y="0"/>
                </a:lnTo>
                <a:lnTo>
                  <a:pt x="0" y="2397832"/>
                </a:lnTo>
                <a:lnTo>
                  <a:pt x="5732160" y="2397832"/>
                </a:lnTo>
                <a:lnTo>
                  <a:pt x="5732160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630474" y="8176741"/>
            <a:ext cx="5732780" cy="2398395"/>
          </a:xfrm>
          <a:custGeom>
            <a:avLst/>
            <a:gdLst/>
            <a:ahLst/>
            <a:cxnLst/>
            <a:rect l="l" t="t" r="r" b="b"/>
            <a:pathLst>
              <a:path w="5732780" h="2398395">
                <a:moveTo>
                  <a:pt x="0" y="2617"/>
                </a:moveTo>
                <a:lnTo>
                  <a:pt x="0" y="2395215"/>
                </a:lnTo>
                <a:lnTo>
                  <a:pt x="0" y="2397832"/>
                </a:lnTo>
                <a:lnTo>
                  <a:pt x="2617" y="2397832"/>
                </a:lnTo>
                <a:lnTo>
                  <a:pt x="5729542" y="2397832"/>
                </a:lnTo>
                <a:lnTo>
                  <a:pt x="5732160" y="2397832"/>
                </a:lnTo>
                <a:lnTo>
                  <a:pt x="5732160" y="2395215"/>
                </a:lnTo>
                <a:lnTo>
                  <a:pt x="5732160" y="2617"/>
                </a:lnTo>
                <a:lnTo>
                  <a:pt x="5732160" y="0"/>
                </a:lnTo>
                <a:lnTo>
                  <a:pt x="5729542" y="0"/>
                </a:lnTo>
                <a:lnTo>
                  <a:pt x="2617" y="0"/>
                </a:lnTo>
                <a:lnTo>
                  <a:pt x="0" y="0"/>
                </a:lnTo>
                <a:lnTo>
                  <a:pt x="0" y="2617"/>
                </a:lnTo>
                <a:close/>
              </a:path>
            </a:pathLst>
          </a:custGeom>
          <a:ln w="523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926277" y="8450407"/>
            <a:ext cx="191770" cy="353695"/>
          </a:xfrm>
          <a:custGeom>
            <a:avLst/>
            <a:gdLst/>
            <a:ahLst/>
            <a:cxnLst/>
            <a:rect l="l" t="t" r="r" b="b"/>
            <a:pathLst>
              <a:path w="191769" h="353695">
                <a:moveTo>
                  <a:pt x="56008" y="0"/>
                </a:moveTo>
                <a:lnTo>
                  <a:pt x="0" y="0"/>
                </a:lnTo>
                <a:lnTo>
                  <a:pt x="54490" y="353172"/>
                </a:lnTo>
                <a:lnTo>
                  <a:pt x="137231" y="353172"/>
                </a:lnTo>
                <a:lnTo>
                  <a:pt x="147275" y="288085"/>
                </a:lnTo>
                <a:lnTo>
                  <a:pt x="98384" y="288085"/>
                </a:lnTo>
                <a:lnTo>
                  <a:pt x="56008" y="0"/>
                </a:lnTo>
                <a:close/>
              </a:path>
              <a:path w="191769" h="353695">
                <a:moveTo>
                  <a:pt x="191732" y="0"/>
                </a:moveTo>
                <a:lnTo>
                  <a:pt x="140770" y="0"/>
                </a:lnTo>
                <a:lnTo>
                  <a:pt x="98384" y="288085"/>
                </a:lnTo>
                <a:lnTo>
                  <a:pt x="147275" y="288085"/>
                </a:lnTo>
                <a:lnTo>
                  <a:pt x="19173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138690" y="8446371"/>
            <a:ext cx="168910" cy="361315"/>
          </a:xfrm>
          <a:custGeom>
            <a:avLst/>
            <a:gdLst/>
            <a:ahLst/>
            <a:cxnLst/>
            <a:rect l="l" t="t" r="r" b="b"/>
            <a:pathLst>
              <a:path w="168909" h="361315">
                <a:moveTo>
                  <a:pt x="84259" y="0"/>
                </a:moveTo>
                <a:lnTo>
                  <a:pt x="33740" y="12912"/>
                </a:lnTo>
                <a:lnTo>
                  <a:pt x="5421" y="50893"/>
                </a:lnTo>
                <a:lnTo>
                  <a:pt x="0" y="88793"/>
                </a:lnTo>
                <a:lnTo>
                  <a:pt x="0" y="272441"/>
                </a:lnTo>
                <a:lnTo>
                  <a:pt x="5421" y="310349"/>
                </a:lnTo>
                <a:lnTo>
                  <a:pt x="33740" y="348333"/>
                </a:lnTo>
                <a:lnTo>
                  <a:pt x="84259" y="361245"/>
                </a:lnTo>
                <a:lnTo>
                  <a:pt x="103493" y="359811"/>
                </a:lnTo>
                <a:lnTo>
                  <a:pt x="146822" y="338282"/>
                </a:lnTo>
                <a:lnTo>
                  <a:pt x="162894" y="310786"/>
                </a:lnTo>
                <a:lnTo>
                  <a:pt x="75505" y="310786"/>
                </a:lnTo>
                <a:lnTo>
                  <a:pt x="68531" y="308189"/>
                </a:lnTo>
                <a:lnTo>
                  <a:pt x="55495" y="275970"/>
                </a:lnTo>
                <a:lnTo>
                  <a:pt x="55495" y="85264"/>
                </a:lnTo>
                <a:lnTo>
                  <a:pt x="75505" y="50448"/>
                </a:lnTo>
                <a:lnTo>
                  <a:pt x="162890" y="50448"/>
                </a:lnTo>
                <a:lnTo>
                  <a:pt x="156308" y="35678"/>
                </a:lnTo>
                <a:lnTo>
                  <a:pt x="146822" y="22952"/>
                </a:lnTo>
                <a:lnTo>
                  <a:pt x="134773" y="12912"/>
                </a:lnTo>
                <a:lnTo>
                  <a:pt x="120331" y="5739"/>
                </a:lnTo>
                <a:lnTo>
                  <a:pt x="103493" y="1435"/>
                </a:lnTo>
                <a:lnTo>
                  <a:pt x="84259" y="0"/>
                </a:lnTo>
                <a:close/>
              </a:path>
              <a:path w="168909" h="361315">
                <a:moveTo>
                  <a:pt x="162890" y="50448"/>
                </a:moveTo>
                <a:lnTo>
                  <a:pt x="93002" y="50448"/>
                </a:lnTo>
                <a:lnTo>
                  <a:pt x="99976" y="53055"/>
                </a:lnTo>
                <a:lnTo>
                  <a:pt x="105190" y="58270"/>
                </a:lnTo>
                <a:lnTo>
                  <a:pt x="108612" y="62890"/>
                </a:lnTo>
                <a:lnTo>
                  <a:pt x="111056" y="68928"/>
                </a:lnTo>
                <a:lnTo>
                  <a:pt x="112523" y="76386"/>
                </a:lnTo>
                <a:lnTo>
                  <a:pt x="113012" y="85264"/>
                </a:lnTo>
                <a:lnTo>
                  <a:pt x="113012" y="275970"/>
                </a:lnTo>
                <a:lnTo>
                  <a:pt x="93002" y="310786"/>
                </a:lnTo>
                <a:lnTo>
                  <a:pt x="162894" y="310786"/>
                </a:lnTo>
                <a:lnTo>
                  <a:pt x="163089" y="310349"/>
                </a:lnTo>
                <a:lnTo>
                  <a:pt x="167160" y="292642"/>
                </a:lnTo>
                <a:lnTo>
                  <a:pt x="168518" y="272441"/>
                </a:lnTo>
                <a:lnTo>
                  <a:pt x="168518" y="88793"/>
                </a:lnTo>
                <a:lnTo>
                  <a:pt x="167160" y="68598"/>
                </a:lnTo>
                <a:lnTo>
                  <a:pt x="163089" y="50893"/>
                </a:lnTo>
                <a:lnTo>
                  <a:pt x="162890" y="50448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3903" y="2130825"/>
            <a:ext cx="5727065" cy="3221990"/>
          </a:xfrm>
          <a:custGeom>
            <a:avLst/>
            <a:gdLst/>
            <a:ahLst/>
            <a:cxnLst/>
            <a:rect l="l" t="t" r="r" b="b"/>
            <a:pathLst>
              <a:path w="5727065" h="3221990">
                <a:moveTo>
                  <a:pt x="0" y="3221399"/>
                </a:moveTo>
                <a:lnTo>
                  <a:pt x="5726925" y="3221399"/>
                </a:lnTo>
                <a:lnTo>
                  <a:pt x="5726925" y="0"/>
                </a:lnTo>
                <a:lnTo>
                  <a:pt x="0" y="0"/>
                </a:lnTo>
                <a:lnTo>
                  <a:pt x="0" y="322139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19785" y="5733905"/>
            <a:ext cx="5727065" cy="1158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2735" marR="315595" algn="just">
              <a:lnSpc>
                <a:spcPct val="119700"/>
              </a:lnSpc>
              <a:spcBef>
                <a:spcPts val="95"/>
              </a:spcBef>
            </a:pPr>
            <a:r>
              <a:rPr lang="en-US" sz="1550" spc="-15" dirty="0" smtClean="0">
                <a:solidFill>
                  <a:srgbClr val="4C4C4C"/>
                </a:solidFill>
                <a:latin typeface="Arial"/>
                <a:cs typeface="Arial"/>
              </a:rPr>
              <a:t>Use this space to describe the scene above. Describe the characters, the wardrobe, the lighting, the messaging </a:t>
            </a:r>
            <a:r>
              <a:rPr lang="mr-IN" sz="1550" spc="-15" dirty="0" smtClean="0">
                <a:solidFill>
                  <a:srgbClr val="4C4C4C"/>
                </a:solidFill>
                <a:latin typeface="Arial"/>
                <a:cs typeface="Arial"/>
              </a:rPr>
              <a:t>–</a:t>
            </a:r>
            <a:r>
              <a:rPr lang="en-US" sz="1550" spc="-15" dirty="0" smtClean="0">
                <a:solidFill>
                  <a:srgbClr val="4C4C4C"/>
                </a:solidFill>
                <a:latin typeface="Arial"/>
                <a:cs typeface="Arial"/>
              </a:rPr>
              <a:t> anything that will help convey exactly what you want to see.</a:t>
            </a:r>
          </a:p>
          <a:p>
            <a:pPr marL="292735" marR="315595" algn="just">
              <a:lnSpc>
                <a:spcPct val="119700"/>
              </a:lnSpc>
              <a:spcBef>
                <a:spcPts val="95"/>
              </a:spcBef>
            </a:pPr>
            <a:endParaRPr sz="1550" dirty="0">
              <a:latin typeface="AvenirLTStd-Book"/>
              <a:cs typeface="AvenirLTStd-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53903" y="8356820"/>
            <a:ext cx="5727065" cy="8730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42340" marR="315595" algn="just">
              <a:lnSpc>
                <a:spcPct val="119700"/>
              </a:lnSpc>
              <a:spcBef>
                <a:spcPts val="95"/>
              </a:spcBef>
            </a:pPr>
            <a:r>
              <a:rPr lang="en-US" sz="1550" i="1" spc="-15" dirty="0" smtClean="0">
                <a:solidFill>
                  <a:srgbClr val="4C4C4C"/>
                </a:solidFill>
                <a:latin typeface="Arial"/>
                <a:cs typeface="Arial"/>
              </a:rPr>
              <a:t>This is voiceover or dialogue. It’s what you’ll hear as you see the shot above.</a:t>
            </a:r>
          </a:p>
          <a:p>
            <a:pPr marL="942340" marR="315595" algn="just">
              <a:lnSpc>
                <a:spcPct val="119700"/>
              </a:lnSpc>
              <a:spcBef>
                <a:spcPts val="95"/>
              </a:spcBef>
            </a:pPr>
            <a:endParaRPr sz="1550" dirty="0">
              <a:latin typeface="AvenirLTStd-BookOblique"/>
              <a:cs typeface="AvenirLTStd-BookObliqu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3544" y="1642955"/>
            <a:ext cx="6177915" cy="266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9870">
              <a:lnSpc>
                <a:spcPct val="100000"/>
              </a:lnSpc>
              <a:spcBef>
                <a:spcPts val="95"/>
              </a:spcBef>
            </a:pPr>
            <a:r>
              <a:rPr sz="1650" b="1" spc="25" dirty="0">
                <a:latin typeface="Arial"/>
                <a:cs typeface="Arial"/>
              </a:rPr>
              <a:t>FRAME</a:t>
            </a:r>
            <a:r>
              <a:rPr sz="1650" b="1" spc="75" dirty="0">
                <a:latin typeface="Arial"/>
                <a:cs typeface="Arial"/>
              </a:rPr>
              <a:t> </a:t>
            </a:r>
            <a:r>
              <a:rPr sz="1650" b="1" spc="-5" dirty="0">
                <a:latin typeface="Arial"/>
                <a:cs typeface="Arial"/>
              </a:rPr>
              <a:t>1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193498" y="2130825"/>
            <a:ext cx="5727065" cy="3221990"/>
          </a:xfrm>
          <a:custGeom>
            <a:avLst/>
            <a:gdLst/>
            <a:ahLst/>
            <a:cxnLst/>
            <a:rect l="l" t="t" r="r" b="b"/>
            <a:pathLst>
              <a:path w="5727065" h="3221990">
                <a:moveTo>
                  <a:pt x="0" y="3221399"/>
                </a:moveTo>
                <a:lnTo>
                  <a:pt x="5726925" y="3221399"/>
                </a:lnTo>
                <a:lnTo>
                  <a:pt x="5726925" y="0"/>
                </a:lnTo>
                <a:lnTo>
                  <a:pt x="0" y="0"/>
                </a:lnTo>
                <a:lnTo>
                  <a:pt x="0" y="322139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193498" y="5733905"/>
            <a:ext cx="5727065" cy="8609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2735" marR="315595" algn="just">
              <a:lnSpc>
                <a:spcPct val="119700"/>
              </a:lnSpc>
              <a:spcBef>
                <a:spcPts val="95"/>
              </a:spcBef>
            </a:pPr>
            <a:r>
              <a:rPr lang="en-US" sz="1550" spc="-15" dirty="0" smtClean="0">
                <a:solidFill>
                  <a:srgbClr val="4C4C4C"/>
                </a:solidFill>
                <a:latin typeface="Arial"/>
                <a:cs typeface="Arial"/>
              </a:rPr>
              <a:t>This is your next shot description. Don’t forget to include notes about location, duration, movement, and camera angles.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93498" y="8356820"/>
            <a:ext cx="5727065" cy="5753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42340" marR="315595" algn="just">
              <a:lnSpc>
                <a:spcPct val="119700"/>
              </a:lnSpc>
              <a:spcBef>
                <a:spcPts val="95"/>
              </a:spcBef>
            </a:pPr>
            <a:r>
              <a:rPr lang="en-US" sz="1550" i="1" spc="-15" dirty="0" smtClean="0">
                <a:solidFill>
                  <a:srgbClr val="4C4C4C"/>
                </a:solidFill>
                <a:latin typeface="Arial"/>
                <a:cs typeface="Arial"/>
              </a:rPr>
              <a:t>This is continued voiceover or dialogue. This should change as the scene above changes.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963138" y="1642955"/>
            <a:ext cx="6177915" cy="266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9870">
              <a:lnSpc>
                <a:spcPct val="100000"/>
              </a:lnSpc>
              <a:spcBef>
                <a:spcPts val="95"/>
              </a:spcBef>
            </a:pPr>
            <a:r>
              <a:rPr sz="1650" b="1" spc="25" dirty="0">
                <a:latin typeface="Arial"/>
                <a:cs typeface="Arial"/>
              </a:rPr>
              <a:t>FRAME</a:t>
            </a:r>
            <a:r>
              <a:rPr sz="1650" b="1" spc="75" dirty="0">
                <a:latin typeface="Arial"/>
                <a:cs typeface="Arial"/>
              </a:rPr>
              <a:t> </a:t>
            </a:r>
            <a:r>
              <a:rPr sz="1650" b="1" spc="-5" dirty="0">
                <a:latin typeface="Arial"/>
                <a:cs typeface="Arial"/>
              </a:rPr>
              <a:t>2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3633093" y="2130825"/>
            <a:ext cx="5727065" cy="3221990"/>
          </a:xfrm>
          <a:custGeom>
            <a:avLst/>
            <a:gdLst/>
            <a:ahLst/>
            <a:cxnLst/>
            <a:rect l="l" t="t" r="r" b="b"/>
            <a:pathLst>
              <a:path w="5727065" h="3221990">
                <a:moveTo>
                  <a:pt x="0" y="3221399"/>
                </a:moveTo>
                <a:lnTo>
                  <a:pt x="5726925" y="3221399"/>
                </a:lnTo>
                <a:lnTo>
                  <a:pt x="5726925" y="0"/>
                </a:lnTo>
                <a:lnTo>
                  <a:pt x="0" y="0"/>
                </a:lnTo>
                <a:lnTo>
                  <a:pt x="0" y="322139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3633093" y="5733905"/>
            <a:ext cx="5727065" cy="8609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2735" marR="315595" algn="just">
              <a:lnSpc>
                <a:spcPct val="119700"/>
              </a:lnSpc>
              <a:spcBef>
                <a:spcPts val="95"/>
              </a:spcBef>
            </a:pPr>
            <a:r>
              <a:rPr lang="en-US" sz="1550" spc="-15" dirty="0" smtClean="0">
                <a:solidFill>
                  <a:srgbClr val="4C4C4C"/>
                </a:solidFill>
                <a:latin typeface="Arial"/>
                <a:cs typeface="Arial"/>
              </a:rPr>
              <a:t>Keep your frames and your frame descriptions going </a:t>
            </a:r>
            <a:r>
              <a:rPr lang="mr-IN" sz="1550" spc="-15" dirty="0" smtClean="0">
                <a:solidFill>
                  <a:srgbClr val="4C4C4C"/>
                </a:solidFill>
                <a:latin typeface="Arial"/>
                <a:cs typeface="Arial"/>
              </a:rPr>
              <a:t>–</a:t>
            </a:r>
            <a:r>
              <a:rPr lang="en-US" sz="1550" spc="-15" dirty="0" smtClean="0">
                <a:solidFill>
                  <a:srgbClr val="4C4C4C"/>
                </a:solidFill>
                <a:latin typeface="Arial"/>
                <a:cs typeface="Arial"/>
              </a:rPr>
              <a:t> use this template as many times over as you need to outline your entire video.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633093" y="8356820"/>
            <a:ext cx="5727065" cy="8609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42340" marR="315595" algn="just">
              <a:lnSpc>
                <a:spcPct val="119700"/>
              </a:lnSpc>
              <a:spcBef>
                <a:spcPts val="95"/>
              </a:spcBef>
            </a:pPr>
            <a:r>
              <a:rPr lang="en-US" sz="1550" i="1" spc="-15" dirty="0" smtClean="0">
                <a:solidFill>
                  <a:srgbClr val="4C4C4C"/>
                </a:solidFill>
                <a:latin typeface="Arial"/>
                <a:cs typeface="Arial"/>
              </a:rPr>
              <a:t>Don’t forget to keep your voiceover, narration, or dialogue going. If there’s silence or music instead of voiceover, include that in these notes.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402733" y="1642955"/>
            <a:ext cx="6177915" cy="266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9870">
              <a:lnSpc>
                <a:spcPct val="100000"/>
              </a:lnSpc>
              <a:spcBef>
                <a:spcPts val="95"/>
              </a:spcBef>
            </a:pPr>
            <a:r>
              <a:rPr sz="1650" b="1" spc="25" dirty="0">
                <a:latin typeface="Arial"/>
                <a:cs typeface="Arial"/>
              </a:rPr>
              <a:t>FRAME</a:t>
            </a:r>
            <a:r>
              <a:rPr sz="1650" b="1" spc="75" dirty="0">
                <a:latin typeface="Arial"/>
                <a:cs typeface="Arial"/>
              </a:rPr>
              <a:t> </a:t>
            </a:r>
            <a:r>
              <a:rPr sz="1650" b="1" spc="-5" dirty="0">
                <a:latin typeface="Arial"/>
                <a:cs typeface="Arial"/>
              </a:rPr>
              <a:t>3</a:t>
            </a:r>
            <a:endParaRPr sz="16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162</Words>
  <Application>Microsoft Macintosh PowerPoint</Application>
  <PresentationFormat>Custom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Laura Cueva</cp:lastModifiedBy>
  <cp:revision>4</cp:revision>
  <dcterms:created xsi:type="dcterms:W3CDTF">2018-05-11T19:44:48Z</dcterms:created>
  <dcterms:modified xsi:type="dcterms:W3CDTF">2018-05-11T20:05:00Z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2018-05-11T00:00:00Z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2018-05-11T00:00:00Z</vt:filetime>
  </property>
</Properties>
</file>