
<file path=[Content_Types].xml><?xml version="1.0" encoding="utf-8"?>
<Types xmlns="http://schemas.openxmlformats.org/package/2006/content-types">
  <Override PartName="/docProps/core.xml" ContentType="application/vnd.openxmlformats-package.core-properties+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tags/tag9.xml" ContentType="application/vnd.openxmlformats-officedocument.presentationml.tags+xml"/>
  <Override PartName="/ppt/tags/tag8.xml" ContentType="application/vnd.openxmlformats-officedocument.presentationml.tags+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tags/tag21.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7.xml" ContentType="application/vnd.openxmlformats-officedocument.presentationml.slideLayout+xml"/>
  <Override PartName="/ppt/tags/tag19.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16.xml" ContentType="application/vnd.openxmlformats-officedocument.presentationml.slideLayout+xml"/>
  <Override PartName="/ppt/tags/tag17.xml" ContentType="application/vnd.openxmlformats-officedocument.presentationml.tags+xml"/>
  <Override PartName="/ppt/tags/tag16.xml" ContentType="application/vnd.openxmlformats-officedocument.presentationml.tags+xml"/>
  <Override PartName="/ppt/slideLayouts/slideLayout20.xml" ContentType="application/vnd.openxmlformats-officedocument.presentationml.slideLayout+xml"/>
  <Override PartName="/ppt/slideLayouts/slideLayout6.xml" ContentType="application/vnd.openxmlformats-officedocument.presentationml.slideLayout+xml"/>
  <Override PartName="/ppt/tags/tag7.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tags/tag13.xml" ContentType="application/vnd.openxmlformats-officedocument.presentationml.tags+xml"/>
  <Override PartName="/ppt/tags/tag12.xml" ContentType="application/vnd.openxmlformats-officedocument.presentationml.tags+xml"/>
  <Override PartName="/ppt/theme/theme1.xml" ContentType="application/vnd.openxmlformats-officedocument.theme+xml"/>
  <Override PartName="/ppt/slideLayouts/slideLayout5.xml" ContentType="application/vnd.openxmlformats-officedocument.presentationml.slideLayout+xml"/>
  <Override PartName="/ppt/tags/tag5.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Layouts/slideLayout10.xml" ContentType="application/vnd.openxmlformats-officedocument.presentationml.slideLayout+xml"/>
  <Override PartName="/ppt/slideLayouts/slideLayout19.xml" ContentType="application/vnd.openxmlformats-officedocument.presentationml.slideLayout+xml"/>
  <Override PartName="/ppt/tags/tag23.xml" ContentType="application/vnd.openxmlformats-officedocument.presentationml.tags+xml"/>
  <Override PartName="/ppt/tags/tag22.xml" ContentType="application/vnd.openxmlformats-officedocument.presentationml.tags+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tags/tag11.xml" ContentType="application/vnd.openxmlformats-officedocument.presentationml.tags+xml"/>
  <Override PartName="/ppt/tags/tag10.xml" ContentType="application/vnd.openxmlformats-officedocument.presentationml.tags+xml"/>
  <Override PartName="/ppt/slideLayouts/slideLayout14.xml" ContentType="application/vnd.openxmlformats-officedocument.presentationml.slideLayout+xml"/>
  <Override PartName="/ppt/tags/tag15.xml" ContentType="application/vnd.openxmlformats-officedocument.presentationml.tags+xml"/>
  <Override PartName="/ppt/tags/tag14.xml" ContentType="application/vnd.openxmlformats-officedocument.presentationml.tags+xml"/>
  <Override PartName="/ppt/slideLayouts/slideLayout22.xml" ContentType="application/vnd.openxmlformats-officedocument.presentationml.slideLayout+xml"/>
  <Override PartName="/ppt/tags/tag105.xml" ContentType="application/vnd.openxmlformats-officedocument.presentationml.tags+xml"/>
  <Override PartName="/ppt/tags/tag104.xml" ContentType="application/vnd.openxmlformats-officedocument.presentationml.tags+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6.xml" ContentType="application/vnd.openxmlformats-officedocument.theme+xml"/>
  <Override PartName="/ppt/slides/slide2.xml" ContentType="application/vnd.openxmlformats-officedocument.presentationml.slide+xml"/>
  <Override PartName="/ppt/tags/tag108.xml" ContentType="application/vnd.openxmlformats-officedocument.presentationml.tags+xml"/>
  <Override PartName="/ppt/tags/tag107.xml" ContentType="application/vnd.openxmlformats-officedocument.presentationml.tags+xml"/>
  <Override PartName="/ppt/tags/tag106.xml" ContentType="application/vnd.openxmlformats-officedocument.presentationml.tags+xml"/>
  <Override PartName="/ppt/slides/slide3.xml" ContentType="application/vnd.openxmlformats-officedocument.presentationml.slide+xml"/>
  <Override PartName="/ppt/tags/tag111.xml" ContentType="application/vnd.openxmlformats-officedocument.presentationml.tags+xml"/>
  <Override PartName="/ppt/tags/tag110.xml" ContentType="application/vnd.openxmlformats-officedocument.presentationml.tags+xml"/>
  <Override PartName="/ppt/tags/tag109.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28.xml" ContentType="application/vnd.openxmlformats-officedocument.presentationml.slideLayout+xml"/>
  <Override PartName="/ppt/slideMasters/slideMaster2.xml" ContentType="application/vnd.openxmlformats-officedocument.presentationml.slideMaster+xml"/>
  <Override PartName="/ppt/slideLayouts/slideLayout31.xml" ContentType="application/vnd.openxmlformats-officedocument.presentationml.slideLayout+xml"/>
  <Override PartName="/ppt/tags/tag29.xml" ContentType="application/vnd.openxmlformats-officedocument.presentationml.tags+xml"/>
  <Override PartName="/ppt/tags/tag28.xml" ContentType="application/vnd.openxmlformats-officedocument.presentationml.tags+xml"/>
  <Override PartName="/ppt/slideLayouts/slideLayout36.xml" ContentType="application/vnd.openxmlformats-officedocument.presentationml.slideLayout+xml"/>
  <Override PartName="/ppt/slideLayouts/slideLayout41.xml" ContentType="application/vnd.openxmlformats-officedocument.presentationml.slideLayout+xml"/>
  <Override PartName="/ppt/tags/tag41.xml" ContentType="application/vnd.openxmlformats-officedocument.presentationml.tags+xml"/>
  <Override PartName="/ppt/tags/tag40.xml" ContentType="application/vnd.openxmlformats-officedocument.presentationml.tags+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30.xml" ContentType="application/vnd.openxmlformats-officedocument.presentationml.slideLayout+xml"/>
  <Override PartName="/ppt/slideLayouts/slideLayout35.xml" ContentType="application/vnd.openxmlformats-officedocument.presentationml.slideLayout+xml"/>
  <Override PartName="/ppt/slideLayouts/slideLayout40.xml" ContentType="application/vnd.openxmlformats-officedocument.presentationml.slideLayout+xml"/>
  <Override PartName="/ppt/tags/tag39.xml" ContentType="application/vnd.openxmlformats-officedocument.presentationml.tags+xml"/>
  <Override PartName="/ppt/tags/tag38.xml" ContentType="application/vnd.openxmlformats-officedocument.presentationml.tags+xml"/>
  <Override PartName="/ppt/tags/tag25.xml" ContentType="application/vnd.openxmlformats-officedocument.presentationml.tags+xml"/>
  <Override PartName="/ppt/slideLayouts/slideLayout25.xml" ContentType="application/vnd.openxmlformats-officedocument.presentationml.slideLayout+xml"/>
  <Override PartName="/ppt/slideLayouts/slideLayout39.xml" ContentType="application/vnd.openxmlformats-officedocument.presentationml.slideLayout+xml"/>
  <Override PartName="/ppt/tags/tag37.xml" ContentType="application/vnd.openxmlformats-officedocument.presentationml.tags+xml"/>
  <Override PartName="/ppt/tags/tag36.xml" ContentType="application/vnd.openxmlformats-officedocument.presentationml.tags+xml"/>
  <Override PartName="/ppt/slideLayouts/slideLayout43.xml" ContentType="application/vnd.openxmlformats-officedocument.presentationml.slideLayout+xml"/>
  <Override PartName="/ppt/slideLayouts/slideLayout24.xml" ContentType="application/vnd.openxmlformats-officedocument.presentationml.slideLayout+xml"/>
  <Override PartName="/ppt/slideLayouts/slideLayout29.xml" ContentType="application/vnd.openxmlformats-officedocument.presentationml.slideLayout+xml"/>
  <Override PartName="/ppt/tags/tag27.xml" ContentType="application/vnd.openxmlformats-officedocument.presentationml.tags+xml"/>
  <Override PartName="/ppt/tags/tag26.xml" ContentType="application/vnd.openxmlformats-officedocument.presentationml.tags+xml"/>
  <Override PartName="/ppt/slideLayouts/slideLayout34.xml" ContentType="application/vnd.openxmlformats-officedocument.presentationml.slideLayout+xml"/>
  <Override PartName="/ppt/tags/tag33.xml" ContentType="application/vnd.openxmlformats-officedocument.presentationml.tags+xml"/>
  <Override PartName="/ppt/tags/tag32.xml" ContentType="application/vnd.openxmlformats-officedocument.presentationml.tags+xml"/>
  <Override PartName="/ppt/tags/tag24.xml" ContentType="application/vnd.openxmlformats-officedocument.presentationml.tags+xml"/>
  <Override PartName="/ppt/slideLayouts/slideLayout38.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tags/tag43.xml" ContentType="application/vnd.openxmlformats-officedocument.presentationml.tags+xml"/>
  <Override PartName="/ppt/tags/tag42.xml" ContentType="application/vnd.openxmlformats-officedocument.presentationml.tags+xml"/>
  <Override PartName="/ppt/slideLayouts/slideLayout27.xml" ContentType="application/vnd.openxmlformats-officedocument.presentationml.slideLayout+xml"/>
  <Override PartName="/ppt/slideLayouts/slideLayout32.xml" ContentType="application/vnd.openxmlformats-officedocument.presentationml.slideLayout+xml"/>
  <Override PartName="/ppt/tags/tag31.xml" ContentType="application/vnd.openxmlformats-officedocument.presentationml.tags+xml"/>
  <Override PartName="/ppt/tags/tag30.xml" ContentType="application/vnd.openxmlformats-officedocument.presentationml.tags+xml"/>
  <Override PartName="/ppt/slideLayouts/slideLayout37.xml" ContentType="application/vnd.openxmlformats-officedocument.presentationml.slideLayout+xml"/>
  <Override PartName="/ppt/tags/tag35.xml" ContentType="application/vnd.openxmlformats-officedocument.presentationml.tags+xml"/>
  <Override PartName="/ppt/tags/tag34.xml" ContentType="application/vnd.openxmlformats-officedocument.presentationml.tags+xml"/>
  <Override PartName="/ppt/slideLayouts/slideLayout45.xml" ContentType="application/vnd.openxmlformats-officedocument.presentationml.slideLayout+xml"/>
  <Override PartName="/ppt/slides/slide5.xml" ContentType="application/vnd.openxmlformats-officedocument.presentationml.slide+xml"/>
  <Override PartName="/ppt/slides/slide6.xml" ContentType="application/vnd.openxmlformats-officedocument.presentationml.slide+xml"/>
  <Override PartName="/ppt/tags/tag114.xml" ContentType="application/vnd.openxmlformats-officedocument.presentationml.tags+xml"/>
  <Override PartName="/ppt/tags/tag113.xml" ContentType="application/vnd.openxmlformats-officedocument.presentationml.tags+xml"/>
  <Override PartName="/ppt/tags/tag112.xml" ContentType="application/vnd.openxmlformats-officedocument.presentationml.tags+xml"/>
  <Override PartName="/ppt/slides/slide7.xml" ContentType="application/vnd.openxmlformats-officedocument.presentationml.slide+xml"/>
  <Override PartName="/ppt/tags/tag116.xml" ContentType="application/vnd.openxmlformats-officedocument.presentationml.tags+xml"/>
  <Override PartName="/ppt/tags/tag115.xml" ContentType="application/vnd.openxmlformats-officedocument.presentationml.tags+xml"/>
  <Override PartName="/ppt/slides/slide8.xml" ContentType="application/vnd.openxmlformats-officedocument.presentationml.slide+xml"/>
  <Override PartName="/ppt/tags/tag119.xml" ContentType="application/vnd.openxmlformats-officedocument.presentationml.tags+xml"/>
  <Override PartName="/ppt/tags/tag118.xml" ContentType="application/vnd.openxmlformats-officedocument.presentationml.tags+xml"/>
  <Override PartName="/ppt/tags/tag117.xml" ContentType="application/vnd.openxmlformats-officedocument.presentationml.tags+xml"/>
  <Override PartName="/ppt/slides/slide9.xml" ContentType="application/vnd.openxmlformats-officedocument.presentationml.slide+xml"/>
  <Override PartName="/ppt/tags/tag122.xml" ContentType="application/vnd.openxmlformats-officedocument.presentationml.tags+xml"/>
  <Override PartName="/ppt/tags/tag121.xml" ContentType="application/vnd.openxmlformats-officedocument.presentationml.tags+xml"/>
  <Override PartName="/ppt/tags/tag120.xml" ContentType="application/vnd.openxmlformats-officedocument.presentationml.tags+xml"/>
  <Override PartName="/ppt/slides/slide10.xml" ContentType="application/vnd.openxmlformats-officedocument.presentationml.slide+xml"/>
  <Override PartName="/ppt/tags/tag125.xml" ContentType="application/vnd.openxmlformats-officedocument.presentationml.tags+xml"/>
  <Override PartName="/ppt/tags/tag124.xml" ContentType="application/vnd.openxmlformats-officedocument.presentationml.tags+xml"/>
  <Override PartName="/ppt/tags/tag123.xml" ContentType="application/vnd.openxmlformats-officedocument.presentationml.tags+xml"/>
  <Override PartName="/ppt/slides/slide11.xml" ContentType="application/vnd.openxmlformats-officedocument.presentationml.slide+xml"/>
  <Override PartName="/ppt/tags/tag128.xml" ContentType="application/vnd.openxmlformats-officedocument.presentationml.tags+xml"/>
  <Override PartName="/ppt/tags/tag127.xml" ContentType="application/vnd.openxmlformats-officedocument.presentationml.tags+xml"/>
  <Override PartName="/ppt/tags/tag126.xml" ContentType="application/vnd.openxmlformats-officedocument.presentationml.tags+xml"/>
  <Override PartName="/ppt/slides/slide12.xml" ContentType="application/vnd.openxmlformats-officedocument.presentationml.slide+xml"/>
  <Override PartName="/ppt/tags/tag131.xml" ContentType="application/vnd.openxmlformats-officedocument.presentationml.tags+xml"/>
  <Override PartName="/ppt/tags/tag130.xml" ContentType="application/vnd.openxmlformats-officedocument.presentationml.tags+xml"/>
  <Override PartName="/ppt/tags/tag129.xml" ContentType="application/vnd.openxmlformats-officedocument.presentationml.tags+xml"/>
  <Override PartName="/ppt/slides/slide13.xml" ContentType="application/vnd.openxmlformats-officedocument.presentationml.slide+xml"/>
  <Override PartName="/ppt/tags/tag133.xml" ContentType="application/vnd.openxmlformats-officedocument.presentationml.tags+xml"/>
  <Override PartName="/ppt/tags/tag132.xml" ContentType="application/vnd.openxmlformats-officedocument.presentationml.tags+xml"/>
  <Override PartName="/ppt/slides/slide14.xml" ContentType="application/vnd.openxmlformats-officedocument.presentationml.slide+xml"/>
  <Override PartName="/ppt/tags/tag136.xml" ContentType="application/vnd.openxmlformats-officedocument.presentationml.tags+xml"/>
  <Override PartName="/ppt/tags/tag135.xml" ContentType="application/vnd.openxmlformats-officedocument.presentationml.tags+xml"/>
  <Override PartName="/ppt/tags/tag134.xml" ContentType="application/vnd.openxmlformats-officedocument.presentationml.tags+xml"/>
  <Override PartName="/ppt/slides/slide15.xml" ContentType="application/vnd.openxmlformats-officedocument.presentationml.slide+xml"/>
  <Override PartName="/ppt/tags/tag139.xml" ContentType="application/vnd.openxmlformats-officedocument.presentationml.tags+xml"/>
  <Override PartName="/ppt/tags/tag138.xml" ContentType="application/vnd.openxmlformats-officedocument.presentationml.tags+xml"/>
  <Override PartName="/ppt/tags/tag137.xml" ContentType="application/vnd.openxmlformats-officedocument.presentationml.tags+xml"/>
  <Override PartName="/ppt/slides/slide16.xml" ContentType="application/vnd.openxmlformats-officedocument.presentationml.slide+xml"/>
  <Override PartName="/ppt/tags/tag142.xml" ContentType="application/vnd.openxmlformats-officedocument.presentationml.tags+xml"/>
  <Override PartName="/ppt/tags/tag141.xml" ContentType="application/vnd.openxmlformats-officedocument.presentationml.tags+xml"/>
  <Override PartName="/ppt/tags/tag140.xml" ContentType="application/vnd.openxmlformats-officedocument.presentationml.tags+xml"/>
  <Override PartName="/ppt/slides/slide17.xml" ContentType="application/vnd.openxmlformats-officedocument.presentationml.slide+xml"/>
  <Override PartName="/ppt/tags/tag145.xml" ContentType="application/vnd.openxmlformats-officedocument.presentationml.tags+xml"/>
  <Override PartName="/ppt/tags/tag144.xml" ContentType="application/vnd.openxmlformats-officedocument.presentationml.tags+xml"/>
  <Override PartName="/ppt/tags/tag143.xml" ContentType="application/vnd.openxmlformats-officedocument.presentationml.tags+xml"/>
  <Override PartName="/ppt/slides/slide18.xml" ContentType="application/vnd.openxmlformats-officedocument.presentationml.slide+xml"/>
  <Override PartName="/ppt/tags/tag148.xml" ContentType="application/vnd.openxmlformats-officedocument.presentationml.tags+xml"/>
  <Override PartName="/ppt/tags/tag147.xml" ContentType="application/vnd.openxmlformats-officedocument.presentationml.tags+xml"/>
  <Override PartName="/ppt/tags/tag146.xml" ContentType="application/vnd.openxmlformats-officedocument.presentationml.tags+xml"/>
  <Override PartName="/ppt/slides/slide19.xml" ContentType="application/vnd.openxmlformats-officedocument.presentationml.slide+xml"/>
  <Override PartName="/ppt/tags/tag150.xml" ContentType="application/vnd.openxmlformats-officedocument.presentationml.tags+xml"/>
  <Override PartName="/ppt/tags/tag149.xml" ContentType="application/vnd.openxmlformats-officedocument.presentationml.tags+xml"/>
  <Override PartName="/ppt/slides/slide20.xml" ContentType="application/vnd.openxmlformats-officedocument.presentationml.slide+xml"/>
  <Override PartName="/ppt/slideLayouts/slideLayout50.xml" ContentType="application/vnd.openxmlformats-officedocument.presentationml.slideLayout+xml"/>
  <Override PartName="/ppt/slideMasters/slideMaster3.xml" ContentType="application/vnd.openxmlformats-officedocument.presentationml.slideMaster+xml"/>
  <Override PartName="/ppt/slideLayouts/slideLayout53.xml" ContentType="application/vnd.openxmlformats-officedocument.presentationml.slideLayout+xml"/>
  <Override PartName="/ppt/tags/tag49.xml" ContentType="application/vnd.openxmlformats-officedocument.presentationml.tags+xml"/>
  <Override PartName="/ppt/tags/tag48.xml" ContentType="application/vnd.openxmlformats-officedocument.presentationml.tags+xml"/>
  <Override PartName="/ppt/slideLayouts/slideLayout58.xml" ContentType="application/vnd.openxmlformats-officedocument.presentationml.slideLayout+xml"/>
  <Override PartName="/ppt/slideLayouts/slideLayout63.xml" ContentType="application/vnd.openxmlformats-officedocument.presentationml.slideLayout+xml"/>
  <Override PartName="/ppt/tags/tag61.xml" ContentType="application/vnd.openxmlformats-officedocument.presentationml.tags+xml"/>
  <Override PartName="/ppt/tags/tag60.xml" ContentType="application/vnd.openxmlformats-officedocument.presentationml.tags+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52.xml" ContentType="application/vnd.openxmlformats-officedocument.presentationml.slideLayout+xml"/>
  <Override PartName="/ppt/slideLayouts/slideLayout57.xml" ContentType="application/vnd.openxmlformats-officedocument.presentationml.slideLayout+xml"/>
  <Override PartName="/ppt/slideLayouts/slideLayout62.xml" ContentType="application/vnd.openxmlformats-officedocument.presentationml.slideLayout+xml"/>
  <Override PartName="/ppt/tags/tag59.xml" ContentType="application/vnd.openxmlformats-officedocument.presentationml.tags+xml"/>
  <Override PartName="/ppt/tags/tag58.xml" ContentType="application/vnd.openxmlformats-officedocument.presentationml.tags+xml"/>
  <Override PartName="/ppt/tags/tag45.xml" ContentType="application/vnd.openxmlformats-officedocument.presentationml.tags+xml"/>
  <Override PartName="/ppt/slideLayouts/slideLayout47.xml" ContentType="application/vnd.openxmlformats-officedocument.presentationml.slideLayout+xml"/>
  <Override PartName="/ppt/slideLayouts/slideLayout61.xml" ContentType="application/vnd.openxmlformats-officedocument.presentationml.slideLayout+xml"/>
  <Override PartName="/ppt/tags/tag57.xml" ContentType="application/vnd.openxmlformats-officedocument.presentationml.tags+xml"/>
  <Override PartName="/ppt/tags/tag56.xml" ContentType="application/vnd.openxmlformats-officedocument.presentationml.tags+xml"/>
  <Override PartName="/ppt/slideLayouts/slideLayout65.xml" ContentType="application/vnd.openxmlformats-officedocument.presentationml.slideLayout+xml"/>
  <Override PartName="/ppt/slideLayouts/slideLayout46.xml" ContentType="application/vnd.openxmlformats-officedocument.presentationml.slideLayout+xml"/>
  <Override PartName="/ppt/slideLayouts/slideLayout51.xml" ContentType="application/vnd.openxmlformats-officedocument.presentationml.slideLayout+xml"/>
  <Override PartName="/ppt/tags/tag47.xml" ContentType="application/vnd.openxmlformats-officedocument.presentationml.tags+xml"/>
  <Override PartName="/ppt/tags/tag46.xml" ContentType="application/vnd.openxmlformats-officedocument.presentationml.tags+xml"/>
  <Override PartName="/ppt/slideLayouts/slideLayout56.xml" ContentType="application/vnd.openxmlformats-officedocument.presentationml.slideLayout+xml"/>
  <Override PartName="/ppt/tags/tag53.xml" ContentType="application/vnd.openxmlformats-officedocument.presentationml.tags+xml"/>
  <Override PartName="/ppt/tags/tag52.xml" ContentType="application/vnd.openxmlformats-officedocument.presentationml.tags+xml"/>
  <Override PartName="/ppt/tags/tag44.xml" ContentType="application/vnd.openxmlformats-officedocument.presentationml.tags+xml"/>
  <Override PartName="/ppt/slideLayouts/slideLayout60.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64.xml" ContentType="application/vnd.openxmlformats-officedocument.presentationml.slideLayout+xml"/>
  <Override PartName="/ppt/tags/tag63.xml" ContentType="application/vnd.openxmlformats-officedocument.presentationml.tags+xml"/>
  <Override PartName="/ppt/tags/tag62.xml" ContentType="application/vnd.openxmlformats-officedocument.presentationml.tags+xml"/>
  <Override PartName="/ppt/slideLayouts/slideLayout49.xml" ContentType="application/vnd.openxmlformats-officedocument.presentationml.slideLayout+xml"/>
  <Override PartName="/ppt/slideLayouts/slideLayout54.xml" ContentType="application/vnd.openxmlformats-officedocument.presentationml.slideLayout+xml"/>
  <Override PartName="/ppt/tags/tag51.xml" ContentType="application/vnd.openxmlformats-officedocument.presentationml.tags+xml"/>
  <Override PartName="/ppt/tags/tag50.xml" ContentType="application/vnd.openxmlformats-officedocument.presentationml.tags+xml"/>
  <Override PartName="/ppt/slideLayouts/slideLayout59.xml" ContentType="application/vnd.openxmlformats-officedocument.presentationml.slideLayout+xml"/>
  <Override PartName="/ppt/tags/tag55.xml" ContentType="application/vnd.openxmlformats-officedocument.presentationml.tags+xml"/>
  <Override PartName="/ppt/tags/tag54.xml" ContentType="application/vnd.openxmlformats-officedocument.presentationml.tags+xml"/>
  <Override PartName="/ppt/slideLayouts/slideLayout67.xml" ContentType="application/vnd.openxmlformats-officedocument.presentationml.slideLayout+xml"/>
  <Override PartName="/ppt/slides/slide21.xml" ContentType="application/vnd.openxmlformats-officedocument.presentationml.slide+xml"/>
  <Override PartName="/ppt/slides/slide22.xml" ContentType="application/vnd.openxmlformats-officedocument.presentationml.slide+xml"/>
  <Override PartName="/ppt/tags/tag153.xml" ContentType="application/vnd.openxmlformats-officedocument.presentationml.tags+xml"/>
  <Override PartName="/ppt/tags/tag152.xml" ContentType="application/vnd.openxmlformats-officedocument.presentationml.tags+xml"/>
  <Override PartName="/ppt/tags/tag151.xml" ContentType="application/vnd.openxmlformats-officedocument.presentationml.tags+xml"/>
  <Override PartName="/ppt/slides/slide23.xml" ContentType="application/vnd.openxmlformats-officedocument.presentationml.slide+xml"/>
  <Override PartName="/ppt/tags/tag155.xml" ContentType="application/vnd.openxmlformats-officedocument.presentationml.tags+xml"/>
  <Override PartName="/ppt/tags/tag154.xml" ContentType="application/vnd.openxmlformats-officedocument.presentationml.tags+xml"/>
  <Override PartName="/ppt/slides/slide24.xml" ContentType="application/vnd.openxmlformats-officedocument.presentationml.slide+xml"/>
  <Override PartName="/ppt/slideLayouts/slideLayout89.xml" ContentType="application/vnd.openxmlformats-officedocument.presentationml.slideLayout+xml"/>
  <Override PartName="/ppt/slideMasters/slideMaster4.xml" ContentType="application/vnd.openxmlformats-officedocument.presentationml.slideMaster+xml"/>
  <Override PartName="/ppt/slideLayouts/slideLayout75.xml" ContentType="application/vnd.openxmlformats-officedocument.presentationml.slideLayout+xml"/>
  <Override PartName="/ppt/tags/tag69.xml" ContentType="application/vnd.openxmlformats-officedocument.presentationml.tags+xml"/>
  <Override PartName="/ppt/tags/tag68.xml" ContentType="application/vnd.openxmlformats-officedocument.presentationml.tags+xml"/>
  <Override PartName="/ppt/slideLayouts/slideLayout80.xml" ContentType="application/vnd.openxmlformats-officedocument.presentationml.slideLayout+xml"/>
  <Override PartName="/ppt/slideLayouts/slideLayout85.xml" ContentType="application/vnd.openxmlformats-officedocument.presentationml.slideLayout+xml"/>
  <Override PartName="/ppt/tags/tag81.xml" ContentType="application/vnd.openxmlformats-officedocument.presentationml.tags+xml"/>
  <Override PartName="/ppt/tags/tag80.xml" ContentType="application/vnd.openxmlformats-officedocument.presentationml.tags+xml"/>
  <Override PartName="/ppt/slideLayouts/slideLayout70.xml" ContentType="application/vnd.openxmlformats-officedocument.presentationml.slideLayout+xml"/>
  <Override PartName="/ppt/slideLayouts/slideLayout88.xml" ContentType="application/vnd.openxmlformats-officedocument.presentationml.slideLayout+xml"/>
  <Override PartName="/ppt/slideLayouts/slideLayout74.xml" ContentType="application/vnd.openxmlformats-officedocument.presentationml.slideLayout+xml"/>
  <Override PartName="/ppt/slideLayouts/slideLayout79.xml" ContentType="application/vnd.openxmlformats-officedocument.presentationml.slideLayout+xml"/>
  <Override PartName="/ppt/slideLayouts/slideLayout84.xml" ContentType="application/vnd.openxmlformats-officedocument.presentationml.slideLayout+xml"/>
  <Override PartName="/ppt/tags/tag79.xml" ContentType="application/vnd.openxmlformats-officedocument.presentationml.tags+xml"/>
  <Override PartName="/ppt/tags/tag78.xml" ContentType="application/vnd.openxmlformats-officedocument.presentationml.tags+xml"/>
  <Override PartName="/ppt/tags/tag65.xml" ContentType="application/vnd.openxmlformats-officedocument.presentationml.tags+xml"/>
  <Override PartName="/ppt/slideLayouts/slideLayout69.xml" ContentType="application/vnd.openxmlformats-officedocument.presentationml.slideLayout+xml"/>
  <Override PartName="/ppt/slideLayouts/slideLayout83.xml" ContentType="application/vnd.openxmlformats-officedocument.presentationml.slideLayout+xml"/>
  <Override PartName="/ppt/tags/tag77.xml" ContentType="application/vnd.openxmlformats-officedocument.presentationml.tags+xml"/>
  <Override PartName="/ppt/tags/tag76.xml" ContentType="application/vnd.openxmlformats-officedocument.presentationml.tags+xml"/>
  <Override PartName="/ppt/slideLayouts/slideLayout87.xml" ContentType="application/vnd.openxmlformats-officedocument.presentationml.slideLayout+xml"/>
  <Override PartName="/ppt/slideLayouts/slideLayout68.xml" ContentType="application/vnd.openxmlformats-officedocument.presentationml.slideLayout+xml"/>
  <Override PartName="/ppt/slideLayouts/slideLayout73.xml" ContentType="application/vnd.openxmlformats-officedocument.presentationml.slideLayout+xml"/>
  <Override PartName="/ppt/tags/tag67.xml" ContentType="application/vnd.openxmlformats-officedocument.presentationml.tags+xml"/>
  <Override PartName="/ppt/tags/tag66.xml" ContentType="application/vnd.openxmlformats-officedocument.presentationml.tags+xml"/>
  <Override PartName="/ppt/slideLayouts/slideLayout78.xml" ContentType="application/vnd.openxmlformats-officedocument.presentationml.slideLayout+xml"/>
  <Override PartName="/ppt/tags/tag73.xml" ContentType="application/vnd.openxmlformats-officedocument.presentationml.tags+xml"/>
  <Override PartName="/ppt/tags/tag72.xml" ContentType="application/vnd.openxmlformats-officedocument.presentationml.tags+xml"/>
  <Override PartName="/ppt/tags/tag64.xml" ContentType="application/vnd.openxmlformats-officedocument.presentationml.tags+xml"/>
  <Override PartName="/ppt/slideLayouts/slideLayout72.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86.xml" ContentType="application/vnd.openxmlformats-officedocument.presentationml.slideLayout+xml"/>
  <Override PartName="/ppt/tags/tag83.xml" ContentType="application/vnd.openxmlformats-officedocument.presentationml.tags+xml"/>
  <Override PartName="/ppt/tags/tag82.xml" ContentType="application/vnd.openxmlformats-officedocument.presentationml.tags+xml"/>
  <Override PartName="/ppt/slideLayouts/slideLayout71.xml" ContentType="application/vnd.openxmlformats-officedocument.presentationml.slideLayout+xml"/>
  <Override PartName="/ppt/slideLayouts/slideLayout76.xml" ContentType="application/vnd.openxmlformats-officedocument.presentationml.slideLayout+xml"/>
  <Override PartName="/ppt/tags/tag71.xml" ContentType="application/vnd.openxmlformats-officedocument.presentationml.tags+xml"/>
  <Override PartName="/ppt/tags/tag70.xml" ContentType="application/vnd.openxmlformats-officedocument.presentationml.tags+xml"/>
  <Override PartName="/ppt/slideLayouts/slideLayout81.xml" ContentType="application/vnd.openxmlformats-officedocument.presentationml.slideLayout+xml"/>
  <Override PartName="/ppt/tags/tag75.xml" ContentType="application/vnd.openxmlformats-officedocument.presentationml.tags+xml"/>
  <Override PartName="/ppt/tags/tag74.xml" ContentType="application/vnd.openxmlformats-officedocument.presentationml.tags+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Slides/notesSlide3.xml" ContentType="application/vnd.openxmlformats-officedocument.presentationml.notes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Slides/notesSlide4.xml" ContentType="application/vnd.openxmlformats-officedocument.presentationml.notes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tags/tag157.xml" ContentType="application/vnd.openxmlformats-officedocument.presentationml.tags+xml"/>
  <Override PartName="/ppt/tags/tag156.xml" ContentType="application/vnd.openxmlformats-officedocument.presentationml.tags+xml"/>
  <Override PartName="/ppt/slides/slide44.xml" ContentType="application/vnd.openxmlformats-officedocument.presentationml.slide+xml"/>
  <Override PartName="/ppt/tags/tag160.xml" ContentType="application/vnd.openxmlformats-officedocument.presentationml.tags+xml"/>
  <Override PartName="/ppt/tags/tag159.xml" ContentType="application/vnd.openxmlformats-officedocument.presentationml.tags+xml"/>
  <Override PartName="/ppt/tags/tag158.xml" ContentType="application/vnd.openxmlformats-officedocument.presentationml.tags+xml"/>
  <Override PartName="/ppt/slides/slide45.xml" ContentType="application/vnd.openxmlformats-officedocument.presentationml.slide+xml"/>
  <Override PartName="/ppt/tags/tag162.xml" ContentType="application/vnd.openxmlformats-officedocument.presentationml.tags+xml"/>
  <Override PartName="/ppt/tags/tag161.xml" ContentType="application/vnd.openxmlformats-officedocument.presentationml.tags+xml"/>
  <Override PartName="/ppt/slides/slide46.xml" ContentType="application/vnd.openxmlformats-officedocument.presentationml.slide+xml"/>
  <Override PartName="/ppt/tags/tag165.xml" ContentType="application/vnd.openxmlformats-officedocument.presentationml.tags+xml"/>
  <Override PartName="/ppt/tags/tag164.xml" ContentType="application/vnd.openxmlformats-officedocument.presentationml.tags+xml"/>
  <Override PartName="/ppt/tags/tag163.xml" ContentType="application/vnd.openxmlformats-officedocument.presentationml.tags+xml"/>
  <Override PartName="/ppt/slides/slide47.xml" ContentType="application/vnd.openxmlformats-officedocument.presentationml.slide+xml"/>
  <Override PartName="/ppt/slides/slide48.xml" ContentType="application/vnd.openxmlformats-officedocument.presentationml.slide+xml"/>
  <Override PartName="/ppt/tags/tag168.xml" ContentType="application/vnd.openxmlformats-officedocument.presentationml.tags+xml"/>
  <Override PartName="/ppt/tags/tag167.xml" ContentType="application/vnd.openxmlformats-officedocument.presentationml.tags+xml"/>
  <Override PartName="/ppt/tags/tag166.xml" ContentType="application/vnd.openxmlformats-officedocument.presentationml.tags+xml"/>
  <Override PartName="/ppt/slides/slide49.xml" ContentType="application/vnd.openxmlformats-officedocument.presentationml.slide+xml"/>
  <Override PartName="/ppt/tags/tag171.xml" ContentType="application/vnd.openxmlformats-officedocument.presentationml.tags+xml"/>
  <Override PartName="/ppt/tags/tag170.xml" ContentType="application/vnd.openxmlformats-officedocument.presentationml.tags+xml"/>
  <Override PartName="/ppt/tags/tag169.xml" ContentType="application/vnd.openxmlformats-officedocument.presentationml.tags+xml"/>
  <Override PartName="/ppt/slides/slide50.xml" ContentType="application/vnd.openxmlformats-officedocument.presentationml.slide+xml"/>
  <Override PartName="/ppt/tags/tag174.xml" ContentType="application/vnd.openxmlformats-officedocument.presentationml.tags+xml"/>
  <Override PartName="/ppt/tags/tag173.xml" ContentType="application/vnd.openxmlformats-officedocument.presentationml.tags+xml"/>
  <Override PartName="/ppt/tags/tag172.xml" ContentType="application/vnd.openxmlformats-officedocument.presentationml.tags+xml"/>
  <Override PartName="/ppt/slides/slide51.xml" ContentType="application/vnd.openxmlformats-officedocument.presentationml.slide+xml"/>
  <Override PartName="/ppt/tags/tag177.xml" ContentType="application/vnd.openxmlformats-officedocument.presentationml.tags+xml"/>
  <Override PartName="/ppt/tags/tag176.xml" ContentType="application/vnd.openxmlformats-officedocument.presentationml.tags+xml"/>
  <Override PartName="/ppt/tags/tag175.xml" ContentType="application/vnd.openxmlformats-officedocument.presentationml.tags+xml"/>
  <Override PartName="/ppt/slides/slide52.xml" ContentType="application/vnd.openxmlformats-officedocument.presentationml.slide+xml"/>
  <Override PartName="/ppt/tags/tag180.xml" ContentType="application/vnd.openxmlformats-officedocument.presentationml.tags+xml"/>
  <Override PartName="/ppt/tags/tag179.xml" ContentType="application/vnd.openxmlformats-officedocument.presentationml.tags+xml"/>
  <Override PartName="/ppt/tags/tag178.xml" ContentType="application/vnd.openxmlformats-officedocument.presentationml.tags+xml"/>
  <Override PartName="/ppt/slides/slide53.xml" ContentType="application/vnd.openxmlformats-officedocument.presentationml.slide+xml"/>
  <Override PartName="/ppt/tags/tag183.xml" ContentType="application/vnd.openxmlformats-officedocument.presentationml.tags+xml"/>
  <Override PartName="/ppt/tags/tag182.xml" ContentType="application/vnd.openxmlformats-officedocument.presentationml.tags+xml"/>
  <Override PartName="/ppt/tags/tag181.xml" ContentType="application/vnd.openxmlformats-officedocument.presentationml.tags+xml"/>
  <Override PartName="/ppt/slides/slide54.xml" ContentType="application/vnd.openxmlformats-officedocument.presentationml.slide+xml"/>
  <Override PartName="/ppt/tags/tag186.xml" ContentType="application/vnd.openxmlformats-officedocument.presentationml.tags+xml"/>
  <Override PartName="/ppt/tags/tag185.xml" ContentType="application/vnd.openxmlformats-officedocument.presentationml.tags+xml"/>
  <Override PartName="/ppt/tags/tag184.xml" ContentType="application/vnd.openxmlformats-officedocument.presentationml.tags+xml"/>
  <Override PartName="/ppt/slides/slide55.xml" ContentType="application/vnd.openxmlformats-officedocument.presentationml.slide+xml"/>
  <Override PartName="/ppt/tags/tag189.xml" ContentType="application/vnd.openxmlformats-officedocument.presentationml.tags+xml"/>
  <Override PartName="/ppt/tags/tag188.xml" ContentType="application/vnd.openxmlformats-officedocument.presentationml.tags+xml"/>
  <Override PartName="/ppt/tags/tag187.xml" ContentType="application/vnd.openxmlformats-officedocument.presentationml.tags+xml"/>
  <Override PartName="/ppt/slides/slide56.xml" ContentType="application/vnd.openxmlformats-officedocument.presentationml.slide+xml"/>
  <Override PartName="/ppt/tags/tag192.xml" ContentType="application/vnd.openxmlformats-officedocument.presentationml.tags+xml"/>
  <Override PartName="/ppt/tags/tag191.xml" ContentType="application/vnd.openxmlformats-officedocument.presentationml.tags+xml"/>
  <Override PartName="/ppt/tags/tag190.xml" ContentType="application/vnd.openxmlformats-officedocument.presentationml.tags+xml"/>
  <Override PartName="/ppt/slides/slide57.xml" ContentType="application/vnd.openxmlformats-officedocument.presentationml.slide+xml"/>
  <Override PartName="/ppt/tags/tag195.xml" ContentType="application/vnd.openxmlformats-officedocument.presentationml.tags+xml"/>
  <Override PartName="/ppt/tags/tag194.xml" ContentType="application/vnd.openxmlformats-officedocument.presentationml.tags+xml"/>
  <Override PartName="/ppt/tags/tag193.xml" ContentType="application/vnd.openxmlformats-officedocument.presentationml.tags+xml"/>
  <Override PartName="/ppt/slides/slide58.xml" ContentType="application/vnd.openxmlformats-officedocument.presentationml.slide+xml"/>
  <Override PartName="/ppt/tags/tag198.xml" ContentType="application/vnd.openxmlformats-officedocument.presentationml.tags+xml"/>
  <Override PartName="/ppt/tags/tag197.xml" ContentType="application/vnd.openxmlformats-officedocument.presentationml.tags+xml"/>
  <Override PartName="/ppt/tags/tag196.xml" ContentType="application/vnd.openxmlformats-officedocument.presentationml.tags+xml"/>
  <Override PartName="/ppt/slides/slide59.xml" ContentType="application/vnd.openxmlformats-officedocument.presentationml.slide+xml"/>
  <Override PartName="/ppt/tags/tag201.xml" ContentType="application/vnd.openxmlformats-officedocument.presentationml.tags+xml"/>
  <Override PartName="/ppt/tags/tag200.xml" ContentType="application/vnd.openxmlformats-officedocument.presentationml.tags+xml"/>
  <Override PartName="/ppt/tags/tag199.xml" ContentType="application/vnd.openxmlformats-officedocument.presentationml.tags+xml"/>
  <Override PartName="/ppt/slides/slide60.xml" ContentType="application/vnd.openxmlformats-officedocument.presentationml.slide+xml"/>
  <Override PartName="/ppt/tags/tag204.xml" ContentType="application/vnd.openxmlformats-officedocument.presentationml.tags+xml"/>
  <Override PartName="/ppt/tags/tag203.xml" ContentType="application/vnd.openxmlformats-officedocument.presentationml.tags+xml"/>
  <Override PartName="/ppt/tags/tag202.xml" ContentType="application/vnd.openxmlformats-officedocument.presentationml.tags+xml"/>
  <Override PartName="/ppt/slides/slide61.xml" ContentType="application/vnd.openxmlformats-officedocument.presentationml.slide+xml"/>
  <Override PartName="/ppt/tags/tag207.xml" ContentType="application/vnd.openxmlformats-officedocument.presentationml.tags+xml"/>
  <Override PartName="/ppt/tags/tag206.xml" ContentType="application/vnd.openxmlformats-officedocument.presentationml.tags+xml"/>
  <Override PartName="/ppt/tags/tag205.xml" ContentType="application/vnd.openxmlformats-officedocument.presentationml.tags+xml"/>
  <Override PartName="/ppt/slides/slide62.xml" ContentType="application/vnd.openxmlformats-officedocument.presentationml.slide+xml"/>
  <Override PartName="/ppt/tags/tag208.xml" ContentType="application/vnd.openxmlformats-officedocument.presentationml.tags+xml"/>
  <Override PartName="/ppt/slides/slide63.xml" ContentType="application/vnd.openxmlformats-officedocument.presentationml.slide+xml"/>
  <Override PartName="/ppt/tags/tag211.xml" ContentType="application/vnd.openxmlformats-officedocument.presentationml.tags+xml"/>
  <Override PartName="/ppt/tags/tag210.xml" ContentType="application/vnd.openxmlformats-officedocument.presentationml.tags+xml"/>
  <Override PartName="/ppt/tags/tag209.xml" ContentType="application/vnd.openxmlformats-officedocument.presentationml.tags+xml"/>
  <Override PartName="/ppt/slides/slide64.xml" ContentType="application/vnd.openxmlformats-officedocument.presentationml.slide+xml"/>
  <Override PartName="/ppt/tags/tag212.xml" ContentType="application/vnd.openxmlformats-officedocument.presentationml.tags+xml"/>
  <Override PartName="/ppt/slides/slide65.xml" ContentType="application/vnd.openxmlformats-officedocument.presentationml.slide+xml"/>
  <Override PartName="/ppt/tags/tag213.xml" ContentType="application/vnd.openxmlformats-officedocument.presentationml.tags+xml"/>
  <Override PartName="/ppt/slides/slide66.xml" ContentType="application/vnd.openxmlformats-officedocument.presentationml.slide+xml"/>
  <Override PartName="/ppt/tags/tag214.xml" ContentType="application/vnd.openxmlformats-officedocument.presentationml.tags+xml"/>
  <Override PartName="/ppt/slides/slide67.xml" ContentType="application/vnd.openxmlformats-officedocument.presentationml.slide+xml"/>
  <Override PartName="/ppt/tags/tag216.xml" ContentType="application/vnd.openxmlformats-officedocument.presentationml.tags+xml"/>
  <Override PartName="/ppt/tags/tag215.xml" ContentType="application/vnd.openxmlformats-officedocument.presentationml.tags+xml"/>
  <Override PartName="/ppt/slides/slide68.xml" ContentType="application/vnd.openxmlformats-officedocument.presentationml.slide+xml"/>
  <Override PartName="/ppt/tags/tag219.xml" ContentType="application/vnd.openxmlformats-officedocument.presentationml.tags+xml"/>
  <Override PartName="/ppt/tags/tag218.xml" ContentType="application/vnd.openxmlformats-officedocument.presentationml.tags+xml"/>
  <Override PartName="/ppt/tags/tag217.xml" ContentType="application/vnd.openxmlformats-officedocument.presentationml.tags+xml"/>
  <Override PartName="/ppt/slides/slide69.xml" ContentType="application/vnd.openxmlformats-officedocument.presentationml.slide+xml"/>
  <Override PartName="/ppt/tags/tag222.xml" ContentType="application/vnd.openxmlformats-officedocument.presentationml.tags+xml"/>
  <Override PartName="/ppt/tags/tag221.xml" ContentType="application/vnd.openxmlformats-officedocument.presentationml.tags+xml"/>
  <Override PartName="/ppt/tags/tag220.xml" ContentType="application/vnd.openxmlformats-officedocument.presentationml.tags+xml"/>
  <Override PartName="/ppt/slides/slide70.xml" ContentType="application/vnd.openxmlformats-officedocument.presentationml.slide+xml"/>
  <Override PartName="/ppt/tags/tag223.xml" ContentType="application/vnd.openxmlformats-officedocument.presentationml.tags+xml"/>
  <Override PartName="/ppt/slides/slide71.xml" ContentType="application/vnd.openxmlformats-officedocument.presentationml.slide+xml"/>
  <Override PartName="/ppt/tags/tag224.xml" ContentType="application/vnd.openxmlformats-officedocument.presentationml.tags+xml"/>
  <Override PartName="/ppt/slides/slide72.xml" ContentType="application/vnd.openxmlformats-officedocument.presentationml.slide+xml"/>
  <Override PartName="/ppt/slideLayouts/slideLayout94.xml" ContentType="application/vnd.openxmlformats-officedocument.presentationml.slideLayout+xml"/>
  <Override PartName="/ppt/slideMasters/slideMaster5.xml" ContentType="application/vnd.openxmlformats-officedocument.presentationml.slideMaster+xml"/>
  <Override PartName="/ppt/slideLayouts/slideLayout97.xml" ContentType="application/vnd.openxmlformats-officedocument.presentationml.slideLayout+xml"/>
  <Override PartName="/ppt/tags/tag89.xml" ContentType="application/vnd.openxmlformats-officedocument.presentationml.tags+xml"/>
  <Override PartName="/ppt/tags/tag88.xml" ContentType="application/vnd.openxmlformats-officedocument.presentationml.tags+xml"/>
  <Override PartName="/ppt/slideLayouts/slideLayout102.xml" ContentType="application/vnd.openxmlformats-officedocument.presentationml.slideLayout+xml"/>
  <Override PartName="/ppt/slideLayouts/slideLayout107.xml" ContentType="application/vnd.openxmlformats-officedocument.presentationml.slideLayout+xml"/>
  <Override PartName="/ppt/tags/tag101.xml" ContentType="application/vnd.openxmlformats-officedocument.presentationml.tags+xml"/>
  <Override PartName="/ppt/tags/tag100.xml" ContentType="application/vnd.openxmlformats-officedocument.presentationml.tags+xml"/>
  <Override PartName="/ppt/slideLayouts/slideLayout92.xml" ContentType="application/vnd.openxmlformats-officedocument.presentationml.slideLayout+xml"/>
  <Override PartName="/ppt/slideLayouts/slideLayout110.xml" ContentType="application/vnd.openxmlformats-officedocument.presentationml.slideLayout+xml"/>
  <Override PartName="/ppt/slideLayouts/slideLayout96.xml" ContentType="application/vnd.openxmlformats-officedocument.presentationml.slideLayout+xml"/>
  <Override PartName="/ppt/slideLayouts/slideLayout101.xml" ContentType="application/vnd.openxmlformats-officedocument.presentationml.slideLayout+xml"/>
  <Override PartName="/ppt/slideLayouts/slideLayout106.xml" ContentType="application/vnd.openxmlformats-officedocument.presentationml.slideLayout+xml"/>
  <Override PartName="/ppt/tags/tag99.xml" ContentType="application/vnd.openxmlformats-officedocument.presentationml.tags+xml"/>
  <Override PartName="/ppt/tags/tag98.xml" ContentType="application/vnd.openxmlformats-officedocument.presentationml.tags+xml"/>
  <Override PartName="/ppt/tags/tag85.xml" ContentType="application/vnd.openxmlformats-officedocument.presentationml.tags+xml"/>
  <Override PartName="/ppt/slideLayouts/slideLayout91.xml" ContentType="application/vnd.openxmlformats-officedocument.presentationml.slideLayout+xml"/>
  <Override PartName="/ppt/slideLayouts/slideLayout105.xml" ContentType="application/vnd.openxmlformats-officedocument.presentationml.slideLayout+xml"/>
  <Override PartName="/ppt/tags/tag97.xml" ContentType="application/vnd.openxmlformats-officedocument.presentationml.tags+xml"/>
  <Override PartName="/ppt/tags/tag96.xml" ContentType="application/vnd.openxmlformats-officedocument.presentationml.tags+xml"/>
  <Override PartName="/ppt/slideLayouts/slideLayout109.xml" ContentType="application/vnd.openxmlformats-officedocument.presentationml.slideLayout+xml"/>
  <Override PartName="/ppt/slideLayouts/slideLayout90.xml" ContentType="application/vnd.openxmlformats-officedocument.presentationml.slideLayout+xml"/>
  <Override PartName="/ppt/slideLayouts/slideLayout95.xml" ContentType="application/vnd.openxmlformats-officedocument.presentationml.slideLayout+xml"/>
  <Override PartName="/ppt/tags/tag87.xml" ContentType="application/vnd.openxmlformats-officedocument.presentationml.tags+xml"/>
  <Override PartName="/ppt/tags/tag86.xml" ContentType="application/vnd.openxmlformats-officedocument.presentationml.tags+xml"/>
  <Override PartName="/ppt/slideLayouts/slideLayout100.xml" ContentType="application/vnd.openxmlformats-officedocument.presentationml.slideLayout+xml"/>
  <Override PartName="/ppt/tags/tag93.xml" ContentType="application/vnd.openxmlformats-officedocument.presentationml.tags+xml"/>
  <Override PartName="/ppt/tags/tag92.xml" ContentType="application/vnd.openxmlformats-officedocument.presentationml.tags+xml"/>
  <Override PartName="/ppt/tags/tag84.xml" ContentType="application/vnd.openxmlformats-officedocument.presentationml.tags+xml"/>
  <Override PartName="/ppt/slideLayouts/slideLayout104.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8.xml" ContentType="application/vnd.openxmlformats-officedocument.presentationml.slideLayout+xml"/>
  <Override PartName="/ppt/tags/tag103.xml" ContentType="application/vnd.openxmlformats-officedocument.presentationml.tags+xml"/>
  <Override PartName="/ppt/tags/tag102.xml" ContentType="application/vnd.openxmlformats-officedocument.presentationml.tags+xml"/>
  <Override PartName="/ppt/slideLayouts/slideLayout93.xml" ContentType="application/vnd.openxmlformats-officedocument.presentationml.slideLayout+xml"/>
  <Override PartName="/ppt/slideLayouts/slideLayout98.xml" ContentType="application/vnd.openxmlformats-officedocument.presentationml.slideLayout+xml"/>
  <Override PartName="/ppt/tags/tag91.xml" ContentType="application/vnd.openxmlformats-officedocument.presentationml.tags+xml"/>
  <Override PartName="/ppt/tags/tag90.xml" ContentType="application/vnd.openxmlformats-officedocument.presentationml.tags+xml"/>
  <Override PartName="/ppt/slideLayouts/slideLayout103.xml" ContentType="application/vnd.openxmlformats-officedocument.presentationml.slideLayout+xml"/>
  <Override PartName="/ppt/tags/tag95.xml" ContentType="application/vnd.openxmlformats-officedocument.presentationml.tags+xml"/>
  <Override PartName="/ppt/tags/tag94.xml" ContentType="application/vnd.openxmlformats-officedocument.presentationml.tags+xml"/>
  <Override PartName="/ppt/slideLayouts/slideLayout111.xml" ContentType="application/vnd.openxmlformats-officedocument.presentationml.slideLayout+xml"/>
  <Override PartName="/ppt/slides/slide73.xml" ContentType="application/vnd.openxmlformats-officedocument.presentationml.slide+xml"/>
  <Override PartName="/ppt/slides/slide74.xml" ContentType="application/vnd.openxmlformats-officedocument.presentationml.slide+xml"/>
  <Override PartName="/ppt/notesSlides/notesSlide5.xml" ContentType="application/vnd.openxmlformats-officedocument.presentationml.notesSlide+xml"/>
  <Override PartName="/ppt/tags/tag225.xml" ContentType="application/vnd.openxmlformats-officedocument.presentationml.tags+xml"/>
  <Override PartName="/ppt/viewProps.xml" ContentType="application/vnd.openxmlformats-officedocument.presentationml.viewProps+xml"/>
  <Override PartName="/ppt/tags/tag1.xml" ContentType="application/vnd.openxmlformats-officedocument.presentationml.tags+xml"/>
  <Override PartName="/ppt/presProps.xml" ContentType="application/vnd.openxmlformats-officedocument.presentationml.presProps+xml"/>
  <Override PartName="/ppt/handoutMasters/handoutMaster1.xml" ContentType="application/vnd.openxmlformats-officedocument.presentationml.handoutMaster+xml"/>
  <Override PartName="/ppt/theme/theme7.xml" ContentType="application/vnd.openxmlformats-officedocument.theme+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5" Type="http://schemas.openxmlformats.org/officeDocument/2006/relationships/custom-properties" Target="docProps/custom.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96" r:id="rId2"/>
    <p:sldMasterId id="2147483819" r:id="rId3"/>
    <p:sldMasterId id="2147483842" r:id="rId4"/>
    <p:sldMasterId id="2147483865" r:id="rId5"/>
  </p:sldMasterIdLst>
  <p:notesMasterIdLst>
    <p:notesMasterId r:id="rId80"/>
  </p:notesMasterIdLst>
  <p:handoutMasterIdLst>
    <p:handoutMasterId r:id="rId81"/>
  </p:handoutMasterIdLst>
  <p:sldIdLst>
    <p:sldId id="263" r:id="rId6"/>
    <p:sldId id="498" r:id="rId7"/>
    <p:sldId id="499" r:id="rId8"/>
    <p:sldId id="504" r:id="rId9"/>
    <p:sldId id="505" r:id="rId10"/>
    <p:sldId id="262" r:id="rId11"/>
    <p:sldId id="418" r:id="rId12"/>
    <p:sldId id="488" r:id="rId13"/>
    <p:sldId id="454" r:id="rId14"/>
    <p:sldId id="452" r:id="rId15"/>
    <p:sldId id="409" r:id="rId16"/>
    <p:sldId id="491" r:id="rId17"/>
    <p:sldId id="411" r:id="rId18"/>
    <p:sldId id="503" r:id="rId19"/>
    <p:sldId id="412" r:id="rId20"/>
    <p:sldId id="492" r:id="rId21"/>
    <p:sldId id="493" r:id="rId22"/>
    <p:sldId id="495" r:id="rId23"/>
    <p:sldId id="490" r:id="rId24"/>
    <p:sldId id="506" r:id="rId25"/>
    <p:sldId id="507" r:id="rId26"/>
    <p:sldId id="502" r:id="rId27"/>
    <p:sldId id="455" r:id="rId28"/>
    <p:sldId id="508" r:id="rId29"/>
    <p:sldId id="509" r:id="rId30"/>
    <p:sldId id="510" r:id="rId31"/>
    <p:sldId id="511" r:id="rId32"/>
    <p:sldId id="512" r:id="rId33"/>
    <p:sldId id="513" r:id="rId34"/>
    <p:sldId id="514" r:id="rId35"/>
    <p:sldId id="515" r:id="rId36"/>
    <p:sldId id="516" r:id="rId37"/>
    <p:sldId id="517" r:id="rId38"/>
    <p:sldId id="518" r:id="rId39"/>
    <p:sldId id="519" r:id="rId40"/>
    <p:sldId id="520" r:id="rId41"/>
    <p:sldId id="521" r:id="rId42"/>
    <p:sldId id="522" r:id="rId43"/>
    <p:sldId id="523" r:id="rId44"/>
    <p:sldId id="524" r:id="rId45"/>
    <p:sldId id="525" r:id="rId46"/>
    <p:sldId id="526" r:id="rId47"/>
    <p:sldId id="530" r:id="rId48"/>
    <p:sldId id="496" r:id="rId49"/>
    <p:sldId id="384" r:id="rId50"/>
    <p:sldId id="424" r:id="rId51"/>
    <p:sldId id="481" r:id="rId52"/>
    <p:sldId id="437" r:id="rId53"/>
    <p:sldId id="438" r:id="rId54"/>
    <p:sldId id="466" r:id="rId55"/>
    <p:sldId id="463" r:id="rId56"/>
    <p:sldId id="467" r:id="rId57"/>
    <p:sldId id="465" r:id="rId58"/>
    <p:sldId id="480" r:id="rId59"/>
    <p:sldId id="447" r:id="rId60"/>
    <p:sldId id="426" r:id="rId61"/>
    <p:sldId id="473" r:id="rId62"/>
    <p:sldId id="472" r:id="rId63"/>
    <p:sldId id="476" r:id="rId64"/>
    <p:sldId id="497" r:id="rId65"/>
    <p:sldId id="431" r:id="rId66"/>
    <p:sldId id="501" r:id="rId67"/>
    <p:sldId id="478" r:id="rId68"/>
    <p:sldId id="527" r:id="rId69"/>
    <p:sldId id="428" r:id="rId70"/>
    <p:sldId id="528" r:id="rId71"/>
    <p:sldId id="460" r:id="rId72"/>
    <p:sldId id="484" r:id="rId73"/>
    <p:sldId id="459" r:id="rId74"/>
    <p:sldId id="485" r:id="rId75"/>
    <p:sldId id="500" r:id="rId76"/>
    <p:sldId id="529" r:id="rId77"/>
    <p:sldId id="487" r:id="rId78"/>
    <p:sldId id="266" r:id="rId79"/>
  </p:sldIdLst>
  <p:sldSz cx="9144000" cy="6858000" type="screen4x3"/>
  <p:notesSz cx="6808788" cy="9940925"/>
  <p:custDataLst>
    <p:tags r:id="rId82"/>
  </p:custDataLst>
  <p:defaultTextStyle>
    <a:defPPr>
      <a:defRPr lang="en-GB"/>
    </a:defPPr>
    <a:lvl1pPr algn="l" rtl="0" fontAlgn="base">
      <a:spcBef>
        <a:spcPct val="0"/>
      </a:spcBef>
      <a:spcAft>
        <a:spcPct val="0"/>
      </a:spcAft>
      <a:defRPr kern="1200">
        <a:solidFill>
          <a:schemeClr val="tx1"/>
        </a:solidFill>
        <a:latin typeface="Georgia" pitchFamily="18" charset="0"/>
        <a:ea typeface="+mn-ea"/>
        <a:cs typeface="+mn-cs"/>
      </a:defRPr>
    </a:lvl1pPr>
    <a:lvl2pPr marL="457200" algn="l" rtl="0" fontAlgn="base">
      <a:spcBef>
        <a:spcPct val="0"/>
      </a:spcBef>
      <a:spcAft>
        <a:spcPct val="0"/>
      </a:spcAft>
      <a:defRPr kern="1200">
        <a:solidFill>
          <a:schemeClr val="tx1"/>
        </a:solidFill>
        <a:latin typeface="Georgia" pitchFamily="18" charset="0"/>
        <a:ea typeface="+mn-ea"/>
        <a:cs typeface="+mn-cs"/>
      </a:defRPr>
    </a:lvl2pPr>
    <a:lvl3pPr marL="914400" algn="l" rtl="0" fontAlgn="base">
      <a:spcBef>
        <a:spcPct val="0"/>
      </a:spcBef>
      <a:spcAft>
        <a:spcPct val="0"/>
      </a:spcAft>
      <a:defRPr kern="1200">
        <a:solidFill>
          <a:schemeClr val="tx1"/>
        </a:solidFill>
        <a:latin typeface="Georgia" pitchFamily="18" charset="0"/>
        <a:ea typeface="+mn-ea"/>
        <a:cs typeface="+mn-cs"/>
      </a:defRPr>
    </a:lvl3pPr>
    <a:lvl4pPr marL="1371600" algn="l" rtl="0" fontAlgn="base">
      <a:spcBef>
        <a:spcPct val="0"/>
      </a:spcBef>
      <a:spcAft>
        <a:spcPct val="0"/>
      </a:spcAft>
      <a:defRPr kern="1200">
        <a:solidFill>
          <a:schemeClr val="tx1"/>
        </a:solidFill>
        <a:latin typeface="Georgia" pitchFamily="18" charset="0"/>
        <a:ea typeface="+mn-ea"/>
        <a:cs typeface="+mn-cs"/>
      </a:defRPr>
    </a:lvl4pPr>
    <a:lvl5pPr marL="1828800" algn="l" rtl="0" fontAlgn="base">
      <a:spcBef>
        <a:spcPct val="0"/>
      </a:spcBef>
      <a:spcAft>
        <a:spcPct val="0"/>
      </a:spcAft>
      <a:defRPr kern="1200">
        <a:solidFill>
          <a:schemeClr val="tx1"/>
        </a:solidFill>
        <a:latin typeface="Georgia" pitchFamily="18" charset="0"/>
        <a:ea typeface="+mn-ea"/>
        <a:cs typeface="+mn-cs"/>
      </a:defRPr>
    </a:lvl5pPr>
    <a:lvl6pPr marL="2286000" algn="l" defTabSz="914400" rtl="0" eaLnBrk="1" latinLnBrk="0" hangingPunct="1">
      <a:defRPr kern="1200">
        <a:solidFill>
          <a:schemeClr val="tx1"/>
        </a:solidFill>
        <a:latin typeface="Georgia" pitchFamily="18" charset="0"/>
        <a:ea typeface="+mn-ea"/>
        <a:cs typeface="+mn-cs"/>
      </a:defRPr>
    </a:lvl6pPr>
    <a:lvl7pPr marL="2743200" algn="l" defTabSz="914400" rtl="0" eaLnBrk="1" latinLnBrk="0" hangingPunct="1">
      <a:defRPr kern="1200">
        <a:solidFill>
          <a:schemeClr val="tx1"/>
        </a:solidFill>
        <a:latin typeface="Georgia" pitchFamily="18" charset="0"/>
        <a:ea typeface="+mn-ea"/>
        <a:cs typeface="+mn-cs"/>
      </a:defRPr>
    </a:lvl7pPr>
    <a:lvl8pPr marL="3200400" algn="l" defTabSz="914400" rtl="0" eaLnBrk="1" latinLnBrk="0" hangingPunct="1">
      <a:defRPr kern="1200">
        <a:solidFill>
          <a:schemeClr val="tx1"/>
        </a:solidFill>
        <a:latin typeface="Georgia" pitchFamily="18" charset="0"/>
        <a:ea typeface="+mn-ea"/>
        <a:cs typeface="+mn-cs"/>
      </a:defRPr>
    </a:lvl8pPr>
    <a:lvl9pPr marL="3657600" algn="l" defTabSz="914400" rtl="0" eaLnBrk="1" latinLnBrk="0" hangingPunct="1">
      <a:defRPr kern="1200">
        <a:solidFill>
          <a:schemeClr val="tx1"/>
        </a:solidFill>
        <a:latin typeface="Georgia"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43D41"/>
    <a:srgbClr val="999EA0"/>
    <a:srgbClr val="CDD5D1"/>
    <a:srgbClr val="BDBDB6"/>
    <a:srgbClr val="669900"/>
    <a:srgbClr val="A6B0C9"/>
    <a:srgbClr val="9898BC"/>
    <a:srgbClr val="8EB9E0"/>
    <a:srgbClr val="DAD9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1" autoAdjust="0"/>
    <p:restoredTop sz="94675" autoAdjust="0"/>
  </p:normalViewPr>
  <p:slideViewPr>
    <p:cSldViewPr showGuides="1">
      <p:cViewPr varScale="1">
        <p:scale>
          <a:sx n="107" d="100"/>
          <a:sy n="107" d="100"/>
        </p:scale>
        <p:origin x="-108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1" d="100"/>
          <a:sy n="81" d="100"/>
        </p:scale>
        <p:origin x="-3126" y="-96"/>
      </p:cViewPr>
      <p:guideLst>
        <p:guide orient="horz" pos="3132"/>
        <p:guide pos="2145"/>
      </p:guideLst>
    </p:cSldViewPr>
  </p:notesViewPr>
  <p:gridSpacing cx="72008" cy="72008"/>
</p:viewPr>
</file>

<file path=ppt/_rels/presentation.xml.rels>&#65279;<?xml version="1.0" encoding="UTF-8" standalone="yes"?>
<Relationships xmlns="http://schemas.openxmlformats.org/package/2006/relationships">
  <Relationship Id="rId6" Type="http://schemas.openxmlformats.org/officeDocument/2006/relationships/slide" Target="slides/slide1.xml" />
  <Relationship Id="rId7" Type="http://schemas.openxmlformats.org/officeDocument/2006/relationships/slide" Target="slides/slide2.xml" />
  <Relationship Id="rId8" Type="http://schemas.openxmlformats.org/officeDocument/2006/relationships/slide" Target="slides/slide3.xml" />
  <Relationship Id="rId9" Type="http://schemas.openxmlformats.org/officeDocument/2006/relationships/slide" Target="slides/slide4.xml" />
  <Relationship Id="rId10" Type="http://schemas.openxmlformats.org/officeDocument/2006/relationships/slide" Target="slides/slide5.xml" />
  <Relationship Id="rId11" Type="http://schemas.openxmlformats.org/officeDocument/2006/relationships/slide" Target="slides/slide6.xml" />
  <Relationship Id="rId12" Type="http://schemas.openxmlformats.org/officeDocument/2006/relationships/slide" Target="slides/slide7.xml" />
  <Relationship Id="rId13" Type="http://schemas.openxmlformats.org/officeDocument/2006/relationships/slide" Target="slides/slide8.xml" />
  <Relationship Id="rId14" Type="http://schemas.openxmlformats.org/officeDocument/2006/relationships/slide" Target="slides/slide9.xml" />
  <Relationship Id="rId15" Type="http://schemas.openxmlformats.org/officeDocument/2006/relationships/slide" Target="slides/slide10.xml" />
  <Relationship Id="rId16" Type="http://schemas.openxmlformats.org/officeDocument/2006/relationships/slide" Target="slides/slide11.xml" />
  <Relationship Id="rId17" Type="http://schemas.openxmlformats.org/officeDocument/2006/relationships/slide" Target="slides/slide12.xml" />
  <Relationship Id="rId18" Type="http://schemas.openxmlformats.org/officeDocument/2006/relationships/slide" Target="slides/slide13.xml" />
  <Relationship Id="rId19" Type="http://schemas.openxmlformats.org/officeDocument/2006/relationships/slide" Target="slides/slide14.xml" />
  <Relationship Id="rId20" Type="http://schemas.openxmlformats.org/officeDocument/2006/relationships/slide" Target="slides/slide15.xml" />
  <Relationship Id="rId21" Type="http://schemas.openxmlformats.org/officeDocument/2006/relationships/slide" Target="slides/slide16.xml" />
  <Relationship Id="rId22" Type="http://schemas.openxmlformats.org/officeDocument/2006/relationships/slide" Target="slides/slide17.xml" />
  <Relationship Id="rId23" Type="http://schemas.openxmlformats.org/officeDocument/2006/relationships/slide" Target="slides/slide18.xml" />
  <Relationship Id="rId24" Type="http://schemas.openxmlformats.org/officeDocument/2006/relationships/slide" Target="slides/slide19.xml" />
  <Relationship Id="rId25" Type="http://schemas.openxmlformats.org/officeDocument/2006/relationships/slide" Target="slides/slide20.xml" />
  <Relationship Id="rId26" Type="http://schemas.openxmlformats.org/officeDocument/2006/relationships/slide" Target="slides/slide21.xml" />
  <Relationship Id="rId27" Type="http://schemas.openxmlformats.org/officeDocument/2006/relationships/slide" Target="slides/slide22.xml" />
  <Relationship Id="rId28" Type="http://schemas.openxmlformats.org/officeDocument/2006/relationships/slide" Target="slides/slide23.xml" />
  <Relationship Id="rId29" Type="http://schemas.openxmlformats.org/officeDocument/2006/relationships/slide" Target="slides/slide24.xml" />
  <Relationship Id="rId30" Type="http://schemas.openxmlformats.org/officeDocument/2006/relationships/slide" Target="slides/slide25.xml" />
  <Relationship Id="rId31" Type="http://schemas.openxmlformats.org/officeDocument/2006/relationships/slide" Target="slides/slide26.xml" />
  <Relationship Id="rId32" Type="http://schemas.openxmlformats.org/officeDocument/2006/relationships/slide" Target="slides/slide27.xml" />
  <Relationship Id="rId33" Type="http://schemas.openxmlformats.org/officeDocument/2006/relationships/slide" Target="slides/slide28.xml" />
  <Relationship Id="rId34" Type="http://schemas.openxmlformats.org/officeDocument/2006/relationships/slide" Target="slides/slide29.xml" />
  <Relationship Id="rId35" Type="http://schemas.openxmlformats.org/officeDocument/2006/relationships/slide" Target="slides/slide30.xml" />
  <Relationship Id="rId36" Type="http://schemas.openxmlformats.org/officeDocument/2006/relationships/slide" Target="slides/slide31.xml" />
  <Relationship Id="rId37" Type="http://schemas.openxmlformats.org/officeDocument/2006/relationships/slide" Target="slides/slide32.xml" />
  <Relationship Id="rId38" Type="http://schemas.openxmlformats.org/officeDocument/2006/relationships/slide" Target="slides/slide33.xml" />
  <Relationship Id="rId39" Type="http://schemas.openxmlformats.org/officeDocument/2006/relationships/slide" Target="slides/slide34.xml" />
  <Relationship Id="rId40" Type="http://schemas.openxmlformats.org/officeDocument/2006/relationships/slide" Target="slides/slide35.xml" />
  <Relationship Id="rId41" Type="http://schemas.openxmlformats.org/officeDocument/2006/relationships/slide" Target="slides/slide36.xml" />
  <Relationship Id="rId42" Type="http://schemas.openxmlformats.org/officeDocument/2006/relationships/slide" Target="slides/slide37.xml" />
  <Relationship Id="rId43" Type="http://schemas.openxmlformats.org/officeDocument/2006/relationships/slide" Target="slides/slide38.xml" />
  <Relationship Id="rId44" Type="http://schemas.openxmlformats.org/officeDocument/2006/relationships/slide" Target="slides/slide39.xml" />
  <Relationship Id="rId45" Type="http://schemas.openxmlformats.org/officeDocument/2006/relationships/slide" Target="slides/slide40.xml" />
  <Relationship Id="rId46" Type="http://schemas.openxmlformats.org/officeDocument/2006/relationships/slide" Target="slides/slide41.xml" />
  <Relationship Id="rId47" Type="http://schemas.openxmlformats.org/officeDocument/2006/relationships/slide" Target="slides/slide42.xml" />
  <Relationship Id="rId48" Type="http://schemas.openxmlformats.org/officeDocument/2006/relationships/slide" Target="slides/slide43.xml" />
  <Relationship Id="rId49" Type="http://schemas.openxmlformats.org/officeDocument/2006/relationships/slide" Target="slides/slide44.xml" />
  <Relationship Id="rId50" Type="http://schemas.openxmlformats.org/officeDocument/2006/relationships/slide" Target="slides/slide45.xml" />
  <Relationship Id="rId51" Type="http://schemas.openxmlformats.org/officeDocument/2006/relationships/slide" Target="slides/slide46.xml" />
  <Relationship Id="rId52" Type="http://schemas.openxmlformats.org/officeDocument/2006/relationships/slide" Target="slides/slide47.xml" />
  <Relationship Id="rId53" Type="http://schemas.openxmlformats.org/officeDocument/2006/relationships/slide" Target="slides/slide48.xml" />
  <Relationship Id="rId54" Type="http://schemas.openxmlformats.org/officeDocument/2006/relationships/slide" Target="slides/slide49.xml" />
  <Relationship Id="rId55" Type="http://schemas.openxmlformats.org/officeDocument/2006/relationships/slide" Target="slides/slide50.xml" />
  <Relationship Id="rId56" Type="http://schemas.openxmlformats.org/officeDocument/2006/relationships/slide" Target="slides/slide51.xml" />
  <Relationship Id="rId57" Type="http://schemas.openxmlformats.org/officeDocument/2006/relationships/slide" Target="slides/slide52.xml" />
  <Relationship Id="rId58" Type="http://schemas.openxmlformats.org/officeDocument/2006/relationships/slide" Target="slides/slide53.xml" />
  <Relationship Id="rId59" Type="http://schemas.openxmlformats.org/officeDocument/2006/relationships/slide" Target="slides/slide54.xml" />
  <Relationship Id="rId60" Type="http://schemas.openxmlformats.org/officeDocument/2006/relationships/slide" Target="slides/slide55.xml" />
  <Relationship Id="rId61" Type="http://schemas.openxmlformats.org/officeDocument/2006/relationships/slide" Target="slides/slide56.xml" />
  <Relationship Id="rId62" Type="http://schemas.openxmlformats.org/officeDocument/2006/relationships/slide" Target="slides/slide57.xml" />
  <Relationship Id="rId63" Type="http://schemas.openxmlformats.org/officeDocument/2006/relationships/slide" Target="slides/slide58.xml" />
  <Relationship Id="rId64" Type="http://schemas.openxmlformats.org/officeDocument/2006/relationships/slide" Target="slides/slide59.xml" />
  <Relationship Id="rId65" Type="http://schemas.openxmlformats.org/officeDocument/2006/relationships/slide" Target="slides/slide60.xml" />
  <Relationship Id="rId66" Type="http://schemas.openxmlformats.org/officeDocument/2006/relationships/slide" Target="slides/slide61.xml" />
  <Relationship Id="rId67" Type="http://schemas.openxmlformats.org/officeDocument/2006/relationships/slide" Target="slides/slide62.xml" />
  <Relationship Id="rId68" Type="http://schemas.openxmlformats.org/officeDocument/2006/relationships/slide" Target="slides/slide63.xml" />
  <Relationship Id="rId69" Type="http://schemas.openxmlformats.org/officeDocument/2006/relationships/slide" Target="slides/slide64.xml" />
  <Relationship Id="rId70" Type="http://schemas.openxmlformats.org/officeDocument/2006/relationships/slide" Target="slides/slide65.xml" />
  <Relationship Id="rId71" Type="http://schemas.openxmlformats.org/officeDocument/2006/relationships/slide" Target="slides/slide66.xml" />
  <Relationship Id="rId72" Type="http://schemas.openxmlformats.org/officeDocument/2006/relationships/slide" Target="slides/slide67.xml" />
  <Relationship Id="rId73" Type="http://schemas.openxmlformats.org/officeDocument/2006/relationships/slide" Target="slides/slide68.xml" />
  <Relationship Id="rId74" Type="http://schemas.openxmlformats.org/officeDocument/2006/relationships/slide" Target="slides/slide69.xml" />
  <Relationship Id="rId75" Type="http://schemas.openxmlformats.org/officeDocument/2006/relationships/slide" Target="slides/slide70.xml" />
  <Relationship Id="rId76" Type="http://schemas.openxmlformats.org/officeDocument/2006/relationships/slide" Target="slides/slide71.xml" />
  <Relationship Id="rId77" Type="http://schemas.openxmlformats.org/officeDocument/2006/relationships/slide" Target="slides/slide72.xml" />
  <Relationship Id="rId78" Type="http://schemas.openxmlformats.org/officeDocument/2006/relationships/slide" Target="slides/slide73.xml" />
  <Relationship Id="rId79" Type="http://schemas.openxmlformats.org/officeDocument/2006/relationships/slide" Target="slides/slide74.xml" />
  <Relationship Id="rId84" Type="http://schemas.openxmlformats.org/officeDocument/2006/relationships/viewProps" Target="viewProps.xml" />
  <Relationship Id="rId2" Type="http://schemas.openxmlformats.org/officeDocument/2006/relationships/slideMaster" Target="slideMasters/slideMaster2.xml" />
  <Relationship Id="rId5" Type="http://schemas.openxmlformats.org/officeDocument/2006/relationships/slideMaster" Target="slideMasters/slideMaster5.xml" />
  <Relationship Id="rId82" Type="http://schemas.openxmlformats.org/officeDocument/2006/relationships/tags" Target="tags/tag1.xml" />
  <Relationship Id="rId4" Type="http://schemas.openxmlformats.org/officeDocument/2006/relationships/slideMaster" Target="slideMasters/slideMaster4.xml" />
  <Relationship Id="rId80" Type="http://schemas.openxmlformats.org/officeDocument/2006/relationships/notesMaster" Target="notesMasters/notesMaster1.xml" />
  <Relationship Id="rId85" Type="http://schemas.openxmlformats.org/officeDocument/2006/relationships/theme" Target="theme/theme1.xml" />
  <Relationship Id="rId3" Type="http://schemas.openxmlformats.org/officeDocument/2006/relationships/slideMaster" Target="slideMasters/slideMaster3.xml" />
  <Relationship Id="rId83" Type="http://schemas.openxmlformats.org/officeDocument/2006/relationships/presProps" Target="presProps.xml" />
  <Relationship Id="rId1" Type="http://schemas.openxmlformats.org/officeDocument/2006/relationships/slideMaster" Target="slideMasters/slideMaster1.xml" />
  <Relationship Id="rId81" Type="http://schemas.openxmlformats.org/officeDocument/2006/relationships/handoutMaster" Target="handoutMasters/handoutMaster1.xml" />
  <Relationship Id="rId86" Type="http://schemas.openxmlformats.org/officeDocument/2006/relationships/tableStyles" Target="tableStyles.xml" />
</Relationships>
</file>

<file path=ppt/handoutMasters/_rels/handoutMaster1.xml.rels>&#65279;<?xml version="1.0" encoding="UTF-8" standalone="yes"?>
<Relationships xmlns="http://schemas.openxmlformats.org/package/2006/relationships">
  <Relationship Id="rId1" Type="http://schemas.openxmlformats.org/officeDocument/2006/relationships/theme" Target="../theme/theme7.xml" />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defRPr sz="1200"/>
            </a:lvl1pPr>
          </a:lstStyle>
          <a:p>
            <a:endParaRPr lang="en-GB"/>
          </a:p>
        </p:txBody>
      </p:sp>
      <p:sp>
        <p:nvSpPr>
          <p:cNvPr id="3075" name="Rectangle 3"/>
          <p:cNvSpPr>
            <a:spLocks noGrp="1" noChangeArrowheads="1"/>
          </p:cNvSpPr>
          <p:nvPr>
            <p:ph type="dt" sz="quarter" idx="1"/>
          </p:nvPr>
        </p:nvSpPr>
        <p:spPr bwMode="auto">
          <a:xfrm>
            <a:off x="3856738" y="0"/>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lgn="r">
              <a:defRPr sz="1200"/>
            </a:lvl1pPr>
          </a:lstStyle>
          <a:p>
            <a:endParaRPr lang="en-GB"/>
          </a:p>
        </p:txBody>
      </p:sp>
      <p:sp>
        <p:nvSpPr>
          <p:cNvPr id="3076" name="Rectangle 4"/>
          <p:cNvSpPr>
            <a:spLocks noGrp="1" noChangeArrowheads="1"/>
          </p:cNvSpPr>
          <p:nvPr>
            <p:ph type="ftr" sz="quarter" idx="2"/>
          </p:nvPr>
        </p:nvSpPr>
        <p:spPr bwMode="auto">
          <a:xfrm>
            <a:off x="0" y="9442153"/>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defRPr sz="1200"/>
            </a:lvl1pPr>
          </a:lstStyle>
          <a:p>
            <a:endParaRPr lang="en-GB"/>
          </a:p>
        </p:txBody>
      </p:sp>
      <p:sp>
        <p:nvSpPr>
          <p:cNvPr id="3077" name="Rectangle 5"/>
          <p:cNvSpPr>
            <a:spLocks noGrp="1" noChangeArrowheads="1"/>
          </p:cNvSpPr>
          <p:nvPr>
            <p:ph type="sldNum" sz="quarter" idx="3"/>
          </p:nvPr>
        </p:nvSpPr>
        <p:spPr bwMode="auto">
          <a:xfrm>
            <a:off x="3856738" y="9442153"/>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lgn="r">
              <a:defRPr sz="1200"/>
            </a:lvl1pPr>
          </a:lstStyle>
          <a:p>
            <a:fld id="{E3380007-2045-4275-97B2-950A5D9A8E5A}" type="slidenum">
              <a:rPr lang="en-GB"/>
              <a:pPr/>
              <a:t>‹#›</a:t>
            </a:fld>
            <a:endParaRPr lang="en-GB"/>
          </a:p>
        </p:txBody>
      </p:sp>
    </p:spTree>
    <p:extLst>
      <p:ext uri="{BB962C8B-B14F-4D97-AF65-F5344CB8AC3E}">
        <p14:creationId xmlns:p14="http://schemas.microsoft.com/office/powerpoint/2010/main" val="371952802"/>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
<Relationships xmlns="http://schemas.openxmlformats.org/package/2006/relationships">
  <Relationship Id="rId1" Type="http://schemas.openxmlformats.org/officeDocument/2006/relationships/theme" Target="../theme/theme6.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defRPr sz="1200"/>
            </a:lvl1pPr>
          </a:lstStyle>
          <a:p>
            <a:endParaRPr lang="en-GB"/>
          </a:p>
        </p:txBody>
      </p:sp>
      <p:sp>
        <p:nvSpPr>
          <p:cNvPr id="5123" name="Rectangle 3"/>
          <p:cNvSpPr>
            <a:spLocks noGrp="1" noChangeArrowheads="1"/>
          </p:cNvSpPr>
          <p:nvPr>
            <p:ph type="dt" idx="1"/>
          </p:nvPr>
        </p:nvSpPr>
        <p:spPr bwMode="auto">
          <a:xfrm>
            <a:off x="3856738" y="0"/>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lgn="r">
              <a:defRPr sz="1200"/>
            </a:lvl1pPr>
          </a:lstStyle>
          <a:p>
            <a:endParaRPr lang="en-GB"/>
          </a:p>
        </p:txBody>
      </p:sp>
      <p:sp>
        <p:nvSpPr>
          <p:cNvPr id="5124" name="Rectangle 4"/>
          <p:cNvSpPr>
            <a:spLocks noGrp="1" noRot="1" noChangeAspect="1" noChangeArrowheads="1" noTextEdit="1"/>
          </p:cNvSpPr>
          <p:nvPr>
            <p:ph type="sldImg" idx="2"/>
          </p:nvPr>
        </p:nvSpPr>
        <p:spPr bwMode="auto">
          <a:xfrm>
            <a:off x="919163" y="746125"/>
            <a:ext cx="4970462" cy="3727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0880" y="4721940"/>
            <a:ext cx="5447030" cy="447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126" name="Rectangle 6"/>
          <p:cNvSpPr>
            <a:spLocks noGrp="1" noChangeArrowheads="1"/>
          </p:cNvSpPr>
          <p:nvPr>
            <p:ph type="ftr" sz="quarter" idx="4"/>
          </p:nvPr>
        </p:nvSpPr>
        <p:spPr bwMode="auto">
          <a:xfrm>
            <a:off x="0" y="9442153"/>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defRPr sz="1200"/>
            </a:lvl1pPr>
          </a:lstStyle>
          <a:p>
            <a:endParaRPr lang="en-GB"/>
          </a:p>
        </p:txBody>
      </p:sp>
      <p:sp>
        <p:nvSpPr>
          <p:cNvPr id="5127" name="Rectangle 7"/>
          <p:cNvSpPr>
            <a:spLocks noGrp="1" noChangeArrowheads="1"/>
          </p:cNvSpPr>
          <p:nvPr>
            <p:ph type="sldNum" sz="quarter" idx="5"/>
          </p:nvPr>
        </p:nvSpPr>
        <p:spPr bwMode="auto">
          <a:xfrm>
            <a:off x="3856738" y="9442153"/>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lgn="r">
              <a:defRPr sz="1200"/>
            </a:lvl1pPr>
          </a:lstStyle>
          <a:p>
            <a:fld id="{208BA160-6ED6-4733-954A-58330B856D94}" type="slidenum">
              <a:rPr lang="en-GB"/>
              <a:pPr/>
              <a:t>‹#›</a:t>
            </a:fld>
            <a:endParaRPr lang="en-GB"/>
          </a:p>
        </p:txBody>
      </p:sp>
    </p:spTree>
    <p:extLst>
      <p:ext uri="{BB962C8B-B14F-4D97-AF65-F5344CB8AC3E}">
        <p14:creationId xmlns:p14="http://schemas.microsoft.com/office/powerpoint/2010/main" val="42436986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Georgia" pitchFamily="18" charset="0"/>
        <a:ea typeface="+mn-ea"/>
        <a:cs typeface="+mn-cs"/>
      </a:defRPr>
    </a:lvl1pPr>
    <a:lvl2pPr marL="457200" algn="l" rtl="0" fontAlgn="base">
      <a:spcBef>
        <a:spcPct val="30000"/>
      </a:spcBef>
      <a:spcAft>
        <a:spcPct val="0"/>
      </a:spcAft>
      <a:defRPr sz="1200" kern="1200">
        <a:solidFill>
          <a:schemeClr val="tx1"/>
        </a:solidFill>
        <a:latin typeface="Georgia" pitchFamily="18" charset="0"/>
        <a:ea typeface="+mn-ea"/>
        <a:cs typeface="+mn-cs"/>
      </a:defRPr>
    </a:lvl2pPr>
    <a:lvl3pPr marL="914400" algn="l" rtl="0" fontAlgn="base">
      <a:spcBef>
        <a:spcPct val="30000"/>
      </a:spcBef>
      <a:spcAft>
        <a:spcPct val="0"/>
      </a:spcAft>
      <a:defRPr sz="1200" kern="1200">
        <a:solidFill>
          <a:schemeClr val="tx1"/>
        </a:solidFill>
        <a:latin typeface="Georgia" pitchFamily="18" charset="0"/>
        <a:ea typeface="+mn-ea"/>
        <a:cs typeface="+mn-cs"/>
      </a:defRPr>
    </a:lvl3pPr>
    <a:lvl4pPr marL="1371600" algn="l" rtl="0" fontAlgn="base">
      <a:spcBef>
        <a:spcPct val="30000"/>
      </a:spcBef>
      <a:spcAft>
        <a:spcPct val="0"/>
      </a:spcAft>
      <a:defRPr sz="1200" kern="1200">
        <a:solidFill>
          <a:schemeClr val="tx1"/>
        </a:solidFill>
        <a:latin typeface="Georgia" pitchFamily="18" charset="0"/>
        <a:ea typeface="+mn-ea"/>
        <a:cs typeface="+mn-cs"/>
      </a:defRPr>
    </a:lvl4pPr>
    <a:lvl5pPr marL="1828800" algn="l" rtl="0" fontAlgn="base">
      <a:spcBef>
        <a:spcPct val="30000"/>
      </a:spcBef>
      <a:spcAft>
        <a:spcPct val="0"/>
      </a:spcAft>
      <a:defRPr sz="1200" kern="1200">
        <a:solidFill>
          <a:schemeClr val="tx1"/>
        </a:solidFill>
        <a:latin typeface="Georgi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0.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35.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74.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7C633E-5226-4A13-A331-11EB942C5111}" type="slidenum">
              <a:rPr lang="en-GB"/>
              <a:pPr/>
              <a:t>1</a:t>
            </a:fld>
            <a:endParaRPr lang="en-GB"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8BA160-6ED6-4733-954A-58330B856D94}" type="slidenum">
              <a:rPr lang="en-GB" smtClean="0"/>
              <a:pPr/>
              <a:t>3</a:t>
            </a:fld>
            <a:endParaRPr lang="en-GB"/>
          </a:p>
        </p:txBody>
      </p:sp>
    </p:spTree>
    <p:extLst>
      <p:ext uri="{BB962C8B-B14F-4D97-AF65-F5344CB8AC3E}">
        <p14:creationId xmlns:p14="http://schemas.microsoft.com/office/powerpoint/2010/main" val="17114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08BA160-6ED6-4733-954A-58330B856D94}"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93194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08BA160-6ED6-4733-954A-58330B856D94}"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59029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42197-D094-48A9-BD5F-96BA9E85DA1C}" type="slidenum">
              <a:rPr lang="en-GB"/>
              <a:pPr/>
              <a:t>74</a:t>
            </a:fld>
            <a:endParaRPr lang="en-GB"/>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0.xml.rels>&#65279;<?xml version="1.0" encoding="UTF-8" standalone="yes"?>
<Relationships xmlns="http://schemas.openxmlformats.org/package/2006/relationships">
  <Relationship Id="rId3" Type="http://schemas.openxmlformats.org/officeDocument/2006/relationships/slideMaster" Target="../slideMasters/slideMaster5.xml" />
  <Relationship Id="rId2" Type="http://schemas.openxmlformats.org/officeDocument/2006/relationships/tags" Target="../tags/tag93.xml" />
  <Relationship Id="rId1" Type="http://schemas.openxmlformats.org/officeDocument/2006/relationships/tags" Target="../tags/tag92.xml" />
</Relationships>
</file>

<file path=ppt/slideLayouts/_rels/slideLayout101.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102.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103.xml.rels>&#65279;<?xml version="1.0" encoding="UTF-8" standalone="yes"?>
<Relationships xmlns="http://schemas.openxmlformats.org/package/2006/relationships">
  <Relationship Id="rId3" Type="http://schemas.openxmlformats.org/officeDocument/2006/relationships/slideMaster" Target="../slideMasters/slideMaster5.xml" />
  <Relationship Id="rId2" Type="http://schemas.openxmlformats.org/officeDocument/2006/relationships/tags" Target="../tags/tag95.xml" />
  <Relationship Id="rId1" Type="http://schemas.openxmlformats.org/officeDocument/2006/relationships/tags" Target="../tags/tag94.xml" />
</Relationships>
</file>

<file path=ppt/slideLayouts/_rels/slideLayout104.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105.xml.rels>&#65279;<?xml version="1.0" encoding="UTF-8" standalone="yes"?>
<Relationships xmlns="http://schemas.openxmlformats.org/package/2006/relationships">
  <Relationship Id="rId3" Type="http://schemas.openxmlformats.org/officeDocument/2006/relationships/slideMaster" Target="../slideMasters/slideMaster5.xml" />
  <Relationship Id="rId2" Type="http://schemas.openxmlformats.org/officeDocument/2006/relationships/tags" Target="../tags/tag97.xml" />
  <Relationship Id="rId1" Type="http://schemas.openxmlformats.org/officeDocument/2006/relationships/tags" Target="../tags/tag96.xml" />
</Relationships>
</file>

<file path=ppt/slideLayouts/_rels/slideLayout106.xml.rels>&#65279;<?xml version="1.0" encoding="UTF-8" standalone="yes"?>
<Relationships xmlns="http://schemas.openxmlformats.org/package/2006/relationships">
  <Relationship Id="rId3" Type="http://schemas.openxmlformats.org/officeDocument/2006/relationships/slideMaster" Target="../slideMasters/slideMaster5.xml" />
  <Relationship Id="rId2" Type="http://schemas.openxmlformats.org/officeDocument/2006/relationships/tags" Target="../tags/tag99.xml" />
  <Relationship Id="rId1" Type="http://schemas.openxmlformats.org/officeDocument/2006/relationships/tags" Target="../tags/tag98.xml" />
</Relationships>
</file>

<file path=ppt/slideLayouts/_rels/slideLayout107.xml.rels>&#65279;<?xml version="1.0" encoding="UTF-8" standalone="yes"?>
<Relationships xmlns="http://schemas.openxmlformats.org/package/2006/relationships">
  <Relationship Id="rId3" Type="http://schemas.openxmlformats.org/officeDocument/2006/relationships/slideMaster" Target="../slideMasters/slideMaster5.xml" />
  <Relationship Id="rId2" Type="http://schemas.openxmlformats.org/officeDocument/2006/relationships/tags" Target="../tags/tag101.xml" />
  <Relationship Id="rId1" Type="http://schemas.openxmlformats.org/officeDocument/2006/relationships/tags" Target="../tags/tag100.xml" />
</Relationships>
</file>

<file path=ppt/slideLayouts/_rels/slideLayout108.xml.rels>&#65279;<?xml version="1.0" encoding="UTF-8" standalone="yes"?>
<Relationships xmlns="http://schemas.openxmlformats.org/package/2006/relationships">
  <Relationship Id="rId3" Type="http://schemas.openxmlformats.org/officeDocument/2006/relationships/slideMaster" Target="../slideMasters/slideMaster5.xml" />
  <Relationship Id="rId2" Type="http://schemas.openxmlformats.org/officeDocument/2006/relationships/tags" Target="../tags/tag103.xml" />
  <Relationship Id="rId1" Type="http://schemas.openxmlformats.org/officeDocument/2006/relationships/tags" Target="../tags/tag102.xml" />
</Relationships>
</file>

<file path=ppt/slideLayouts/_rels/slideLayout109.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11.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13.xml" />
  <Relationship Id="rId1" Type="http://schemas.openxmlformats.org/officeDocument/2006/relationships/tags" Target="../tags/tag12.xml" />
</Relationships>
</file>

<file path=ppt/slideLayouts/_rels/slideLayout110.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111.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4.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15.xml" />
  <Relationship Id="rId1" Type="http://schemas.openxmlformats.org/officeDocument/2006/relationships/tags" Target="../tags/tag14.xml" />
</Relationships>
</file>

<file path=ppt/slideLayouts/_rels/slideLayout1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6.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17.xml" />
  <Relationship Id="rId1" Type="http://schemas.openxmlformats.org/officeDocument/2006/relationships/tags" Target="../tags/tag16.xml" />
</Relationships>
</file>

<file path=ppt/slideLayouts/_rels/slideLayout17.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19.xml" />
  <Relationship Id="rId1" Type="http://schemas.openxmlformats.org/officeDocument/2006/relationships/tags" Target="../tags/tag18.xml" />
</Relationships>
</file>

<file path=ppt/slideLayouts/_rels/slideLayout18.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21.xml" />
  <Relationship Id="rId1" Type="http://schemas.openxmlformats.org/officeDocument/2006/relationships/tags" Target="../tags/tag20.xml" />
</Relationships>
</file>

<file path=ppt/slideLayouts/_rels/slideLayout19.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23.xml" />
  <Relationship Id="rId1" Type="http://schemas.openxmlformats.org/officeDocument/2006/relationships/tags" Target="../tags/tag22.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7.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8.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9.xml.rels>&#65279;<?xml version="1.0" encoding="UTF-8" standalone="yes"?>
<Relationships xmlns="http://schemas.openxmlformats.org/package/2006/relationships">
  <Relationship Id="rId3" Type="http://schemas.openxmlformats.org/officeDocument/2006/relationships/slideMaster" Target="../slideMasters/slideMaster2.xml" />
  <Relationship Id="rId2" Type="http://schemas.openxmlformats.org/officeDocument/2006/relationships/tags" Target="../tags/tag27.xml" />
  <Relationship Id="rId1" Type="http://schemas.openxmlformats.org/officeDocument/2006/relationships/tags" Target="../tags/tag26.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0.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31.xml.rels>&#65279;<?xml version="1.0" encoding="UTF-8" standalone="yes"?>
<Relationships xmlns="http://schemas.openxmlformats.org/package/2006/relationships">
  <Relationship Id="rId3" Type="http://schemas.openxmlformats.org/officeDocument/2006/relationships/slideMaster" Target="../slideMasters/slideMaster2.xml" />
  <Relationship Id="rId2" Type="http://schemas.openxmlformats.org/officeDocument/2006/relationships/tags" Target="../tags/tag29.xml" />
  <Relationship Id="rId1" Type="http://schemas.openxmlformats.org/officeDocument/2006/relationships/tags" Target="../tags/tag28.xml" />
</Relationships>
</file>

<file path=ppt/slideLayouts/_rels/slideLayout32.xml.rels>&#65279;<?xml version="1.0" encoding="UTF-8" standalone="yes"?>
<Relationships xmlns="http://schemas.openxmlformats.org/package/2006/relationships">
  <Relationship Id="rId3" Type="http://schemas.openxmlformats.org/officeDocument/2006/relationships/slideMaster" Target="../slideMasters/slideMaster2.xml" />
  <Relationship Id="rId2" Type="http://schemas.openxmlformats.org/officeDocument/2006/relationships/tags" Target="../tags/tag31.xml" />
  <Relationship Id="rId1" Type="http://schemas.openxmlformats.org/officeDocument/2006/relationships/tags" Target="../tags/tag30.xml" />
</Relationships>
</file>

<file path=ppt/slideLayouts/_rels/slideLayout3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34.xml.rels>&#65279;<?xml version="1.0" encoding="UTF-8" standalone="yes"?>
<Relationships xmlns="http://schemas.openxmlformats.org/package/2006/relationships">
  <Relationship Id="rId3" Type="http://schemas.openxmlformats.org/officeDocument/2006/relationships/slideMaster" Target="../slideMasters/slideMaster2.xml" />
  <Relationship Id="rId2" Type="http://schemas.openxmlformats.org/officeDocument/2006/relationships/tags" Target="../tags/tag33.xml" />
  <Relationship Id="rId1" Type="http://schemas.openxmlformats.org/officeDocument/2006/relationships/tags" Target="../tags/tag32.xml" />
</Relationships>
</file>

<file path=ppt/slideLayouts/_rels/slideLayout3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3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37.xml.rels>&#65279;<?xml version="1.0" encoding="UTF-8" standalone="yes"?>
<Relationships xmlns="http://schemas.openxmlformats.org/package/2006/relationships">
  <Relationship Id="rId3" Type="http://schemas.openxmlformats.org/officeDocument/2006/relationships/slideMaster" Target="../slideMasters/slideMaster2.xml" />
  <Relationship Id="rId2" Type="http://schemas.openxmlformats.org/officeDocument/2006/relationships/tags" Target="../tags/tag35.xml" />
  <Relationship Id="rId1" Type="http://schemas.openxmlformats.org/officeDocument/2006/relationships/tags" Target="../tags/tag34.xml" />
</Relationships>
</file>

<file path=ppt/slideLayouts/_rels/slideLayout38.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39.xml.rels>&#65279;<?xml version="1.0" encoding="UTF-8" standalone="yes"?>
<Relationships xmlns="http://schemas.openxmlformats.org/package/2006/relationships">
  <Relationship Id="rId3" Type="http://schemas.openxmlformats.org/officeDocument/2006/relationships/slideMaster" Target="../slideMasters/slideMaster2.xml" />
  <Relationship Id="rId2" Type="http://schemas.openxmlformats.org/officeDocument/2006/relationships/tags" Target="../tags/tag37.xml" />
  <Relationship Id="rId1" Type="http://schemas.openxmlformats.org/officeDocument/2006/relationships/tags" Target="../tags/tag36.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0.xml.rels>&#65279;<?xml version="1.0" encoding="UTF-8" standalone="yes"?>
<Relationships xmlns="http://schemas.openxmlformats.org/package/2006/relationships">
  <Relationship Id="rId3" Type="http://schemas.openxmlformats.org/officeDocument/2006/relationships/slideMaster" Target="../slideMasters/slideMaster2.xml" />
  <Relationship Id="rId2" Type="http://schemas.openxmlformats.org/officeDocument/2006/relationships/tags" Target="../tags/tag39.xml" />
  <Relationship Id="rId1" Type="http://schemas.openxmlformats.org/officeDocument/2006/relationships/tags" Target="../tags/tag38.xml" />
</Relationships>
</file>

<file path=ppt/slideLayouts/_rels/slideLayout41.xml.rels>&#65279;<?xml version="1.0" encoding="UTF-8" standalone="yes"?>
<Relationships xmlns="http://schemas.openxmlformats.org/package/2006/relationships">
  <Relationship Id="rId3" Type="http://schemas.openxmlformats.org/officeDocument/2006/relationships/slideMaster" Target="../slideMasters/slideMaster2.xml" />
  <Relationship Id="rId2" Type="http://schemas.openxmlformats.org/officeDocument/2006/relationships/tags" Target="../tags/tag41.xml" />
  <Relationship Id="rId1" Type="http://schemas.openxmlformats.org/officeDocument/2006/relationships/tags" Target="../tags/tag40.xml" />
</Relationships>
</file>

<file path=ppt/slideLayouts/_rels/slideLayout42.xml.rels>&#65279;<?xml version="1.0" encoding="UTF-8" standalone="yes"?>
<Relationships xmlns="http://schemas.openxmlformats.org/package/2006/relationships">
  <Relationship Id="rId3" Type="http://schemas.openxmlformats.org/officeDocument/2006/relationships/slideMaster" Target="../slideMasters/slideMaster2.xml" />
  <Relationship Id="rId2" Type="http://schemas.openxmlformats.org/officeDocument/2006/relationships/tags" Target="../tags/tag43.xml" />
  <Relationship Id="rId1" Type="http://schemas.openxmlformats.org/officeDocument/2006/relationships/tags" Target="../tags/tag42.xml" />
</Relationships>
</file>

<file path=ppt/slideLayouts/_rels/slideLayout4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4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4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46.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47.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48.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49.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5.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5.xml" />
  <Relationship Id="rId1" Type="http://schemas.openxmlformats.org/officeDocument/2006/relationships/tags" Target="../tags/tag4.xml" />
</Relationships>
</file>

<file path=ppt/slideLayouts/_rels/slideLayout50.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51.xml.rels>&#65279;<?xml version="1.0" encoding="UTF-8" standalone="yes"?>
<Relationships xmlns="http://schemas.openxmlformats.org/package/2006/relationships">
  <Relationship Id="rId3" Type="http://schemas.openxmlformats.org/officeDocument/2006/relationships/slideMaster" Target="../slideMasters/slideMaster3.xml" />
  <Relationship Id="rId2" Type="http://schemas.openxmlformats.org/officeDocument/2006/relationships/tags" Target="../tags/tag47.xml" />
  <Relationship Id="rId1" Type="http://schemas.openxmlformats.org/officeDocument/2006/relationships/tags" Target="../tags/tag46.xml" />
</Relationships>
</file>

<file path=ppt/slideLayouts/_rels/slideLayout52.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53.xml.rels>&#65279;<?xml version="1.0" encoding="UTF-8" standalone="yes"?>
<Relationships xmlns="http://schemas.openxmlformats.org/package/2006/relationships">
  <Relationship Id="rId3" Type="http://schemas.openxmlformats.org/officeDocument/2006/relationships/slideMaster" Target="../slideMasters/slideMaster3.xml" />
  <Relationship Id="rId2" Type="http://schemas.openxmlformats.org/officeDocument/2006/relationships/tags" Target="../tags/tag49.xml" />
  <Relationship Id="rId1" Type="http://schemas.openxmlformats.org/officeDocument/2006/relationships/tags" Target="../tags/tag48.xml" />
</Relationships>
</file>

<file path=ppt/slideLayouts/_rels/slideLayout54.xml.rels>&#65279;<?xml version="1.0" encoding="UTF-8" standalone="yes"?>
<Relationships xmlns="http://schemas.openxmlformats.org/package/2006/relationships">
  <Relationship Id="rId3" Type="http://schemas.openxmlformats.org/officeDocument/2006/relationships/slideMaster" Target="../slideMasters/slideMaster3.xml" />
  <Relationship Id="rId2" Type="http://schemas.openxmlformats.org/officeDocument/2006/relationships/tags" Target="../tags/tag51.xml" />
  <Relationship Id="rId1" Type="http://schemas.openxmlformats.org/officeDocument/2006/relationships/tags" Target="../tags/tag50.xml" />
</Relationships>
</file>

<file path=ppt/slideLayouts/_rels/slideLayout55.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56.xml.rels>&#65279;<?xml version="1.0" encoding="UTF-8" standalone="yes"?>
<Relationships xmlns="http://schemas.openxmlformats.org/package/2006/relationships">
  <Relationship Id="rId3" Type="http://schemas.openxmlformats.org/officeDocument/2006/relationships/slideMaster" Target="../slideMasters/slideMaster3.xml" />
  <Relationship Id="rId2" Type="http://schemas.openxmlformats.org/officeDocument/2006/relationships/tags" Target="../tags/tag53.xml" />
  <Relationship Id="rId1" Type="http://schemas.openxmlformats.org/officeDocument/2006/relationships/tags" Target="../tags/tag52.xml" />
</Relationships>
</file>

<file path=ppt/slideLayouts/_rels/slideLayout57.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58.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59.xml.rels>&#65279;<?xml version="1.0" encoding="UTF-8" standalone="yes"?>
<Relationships xmlns="http://schemas.openxmlformats.org/package/2006/relationships">
  <Relationship Id="rId3" Type="http://schemas.openxmlformats.org/officeDocument/2006/relationships/slideMaster" Target="../slideMasters/slideMaster3.xml" />
  <Relationship Id="rId2" Type="http://schemas.openxmlformats.org/officeDocument/2006/relationships/tags" Target="../tags/tag55.xml" />
  <Relationship Id="rId1" Type="http://schemas.openxmlformats.org/officeDocument/2006/relationships/tags" Target="../tags/tag54.xml" />
</Relationships>
</file>

<file path=ppt/slideLayouts/_rels/slideLayout6.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7.xml" />
  <Relationship Id="rId1" Type="http://schemas.openxmlformats.org/officeDocument/2006/relationships/tags" Target="../tags/tag6.xml" />
</Relationships>
</file>

<file path=ppt/slideLayouts/_rels/slideLayout60.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61.xml.rels>&#65279;<?xml version="1.0" encoding="UTF-8" standalone="yes"?>
<Relationships xmlns="http://schemas.openxmlformats.org/package/2006/relationships">
  <Relationship Id="rId3" Type="http://schemas.openxmlformats.org/officeDocument/2006/relationships/slideMaster" Target="../slideMasters/slideMaster3.xml" />
  <Relationship Id="rId2" Type="http://schemas.openxmlformats.org/officeDocument/2006/relationships/tags" Target="../tags/tag57.xml" />
  <Relationship Id="rId1" Type="http://schemas.openxmlformats.org/officeDocument/2006/relationships/tags" Target="../tags/tag56.xml" />
</Relationships>
</file>

<file path=ppt/slideLayouts/_rels/slideLayout62.xml.rels>&#65279;<?xml version="1.0" encoding="UTF-8" standalone="yes"?>
<Relationships xmlns="http://schemas.openxmlformats.org/package/2006/relationships">
  <Relationship Id="rId3" Type="http://schemas.openxmlformats.org/officeDocument/2006/relationships/slideMaster" Target="../slideMasters/slideMaster3.xml" />
  <Relationship Id="rId2" Type="http://schemas.openxmlformats.org/officeDocument/2006/relationships/tags" Target="../tags/tag59.xml" />
  <Relationship Id="rId1" Type="http://schemas.openxmlformats.org/officeDocument/2006/relationships/tags" Target="../tags/tag58.xml" />
</Relationships>
</file>

<file path=ppt/slideLayouts/_rels/slideLayout63.xml.rels>&#65279;<?xml version="1.0" encoding="UTF-8" standalone="yes"?>
<Relationships xmlns="http://schemas.openxmlformats.org/package/2006/relationships">
  <Relationship Id="rId3" Type="http://schemas.openxmlformats.org/officeDocument/2006/relationships/slideMaster" Target="../slideMasters/slideMaster3.xml" />
  <Relationship Id="rId2" Type="http://schemas.openxmlformats.org/officeDocument/2006/relationships/tags" Target="../tags/tag61.xml" />
  <Relationship Id="rId1" Type="http://schemas.openxmlformats.org/officeDocument/2006/relationships/tags" Target="../tags/tag60.xml" />
</Relationships>
</file>

<file path=ppt/slideLayouts/_rels/slideLayout64.xml.rels>&#65279;<?xml version="1.0" encoding="UTF-8" standalone="yes"?>
<Relationships xmlns="http://schemas.openxmlformats.org/package/2006/relationships">
  <Relationship Id="rId3" Type="http://schemas.openxmlformats.org/officeDocument/2006/relationships/slideMaster" Target="../slideMasters/slideMaster3.xml" />
  <Relationship Id="rId2" Type="http://schemas.openxmlformats.org/officeDocument/2006/relationships/tags" Target="../tags/tag63.xml" />
  <Relationship Id="rId1" Type="http://schemas.openxmlformats.org/officeDocument/2006/relationships/tags" Target="../tags/tag62.xml" />
</Relationships>
</file>

<file path=ppt/slideLayouts/_rels/slideLayout65.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66.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67.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68.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69.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0.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71.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72.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73.xml.rels>&#65279;<?xml version="1.0" encoding="UTF-8" standalone="yes"?>
<Relationships xmlns="http://schemas.openxmlformats.org/package/2006/relationships">
  <Relationship Id="rId3" Type="http://schemas.openxmlformats.org/officeDocument/2006/relationships/slideMaster" Target="../slideMasters/slideMaster4.xml" />
  <Relationship Id="rId2" Type="http://schemas.openxmlformats.org/officeDocument/2006/relationships/tags" Target="../tags/tag67.xml" />
  <Relationship Id="rId1" Type="http://schemas.openxmlformats.org/officeDocument/2006/relationships/tags" Target="../tags/tag66.xml" />
</Relationships>
</file>

<file path=ppt/slideLayouts/_rels/slideLayout74.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75.xml.rels>&#65279;<?xml version="1.0" encoding="UTF-8" standalone="yes"?>
<Relationships xmlns="http://schemas.openxmlformats.org/package/2006/relationships">
  <Relationship Id="rId3" Type="http://schemas.openxmlformats.org/officeDocument/2006/relationships/slideMaster" Target="../slideMasters/slideMaster4.xml" />
  <Relationship Id="rId2" Type="http://schemas.openxmlformats.org/officeDocument/2006/relationships/tags" Target="../tags/tag69.xml" />
  <Relationship Id="rId1" Type="http://schemas.openxmlformats.org/officeDocument/2006/relationships/tags" Target="../tags/tag68.xml" />
</Relationships>
</file>

<file path=ppt/slideLayouts/_rels/slideLayout76.xml.rels>&#65279;<?xml version="1.0" encoding="UTF-8" standalone="yes"?>
<Relationships xmlns="http://schemas.openxmlformats.org/package/2006/relationships">
  <Relationship Id="rId3" Type="http://schemas.openxmlformats.org/officeDocument/2006/relationships/slideMaster" Target="../slideMasters/slideMaster4.xml" />
  <Relationship Id="rId2" Type="http://schemas.openxmlformats.org/officeDocument/2006/relationships/tags" Target="../tags/tag71.xml" />
  <Relationship Id="rId1" Type="http://schemas.openxmlformats.org/officeDocument/2006/relationships/tags" Target="../tags/tag70.xml" />
</Relationships>
</file>

<file path=ppt/slideLayouts/_rels/slideLayout77.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78.xml.rels>&#65279;<?xml version="1.0" encoding="UTF-8" standalone="yes"?>
<Relationships xmlns="http://schemas.openxmlformats.org/package/2006/relationships">
  <Relationship Id="rId3" Type="http://schemas.openxmlformats.org/officeDocument/2006/relationships/slideMaster" Target="../slideMasters/slideMaster4.xml" />
  <Relationship Id="rId2" Type="http://schemas.openxmlformats.org/officeDocument/2006/relationships/tags" Target="../tags/tag73.xml" />
  <Relationship Id="rId1" Type="http://schemas.openxmlformats.org/officeDocument/2006/relationships/tags" Target="../tags/tag72.xml" />
</Relationships>
</file>

<file path=ppt/slideLayouts/_rels/slideLayout79.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8.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9.xml" />
  <Relationship Id="rId1" Type="http://schemas.openxmlformats.org/officeDocument/2006/relationships/tags" Target="../tags/tag8.xml" />
</Relationships>
</file>

<file path=ppt/slideLayouts/_rels/slideLayout80.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81.xml.rels>&#65279;<?xml version="1.0" encoding="UTF-8" standalone="yes"?>
<Relationships xmlns="http://schemas.openxmlformats.org/package/2006/relationships">
  <Relationship Id="rId3" Type="http://schemas.openxmlformats.org/officeDocument/2006/relationships/slideMaster" Target="../slideMasters/slideMaster4.xml" />
  <Relationship Id="rId2" Type="http://schemas.openxmlformats.org/officeDocument/2006/relationships/tags" Target="../tags/tag75.xml" />
  <Relationship Id="rId1" Type="http://schemas.openxmlformats.org/officeDocument/2006/relationships/tags" Target="../tags/tag74.xml" />
</Relationships>
</file>

<file path=ppt/slideLayouts/_rels/slideLayout82.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83.xml.rels>&#65279;<?xml version="1.0" encoding="UTF-8" standalone="yes"?>
<Relationships xmlns="http://schemas.openxmlformats.org/package/2006/relationships">
  <Relationship Id="rId3" Type="http://schemas.openxmlformats.org/officeDocument/2006/relationships/slideMaster" Target="../slideMasters/slideMaster4.xml" />
  <Relationship Id="rId2" Type="http://schemas.openxmlformats.org/officeDocument/2006/relationships/tags" Target="../tags/tag77.xml" />
  <Relationship Id="rId1" Type="http://schemas.openxmlformats.org/officeDocument/2006/relationships/tags" Target="../tags/tag76.xml" />
</Relationships>
</file>

<file path=ppt/slideLayouts/_rels/slideLayout84.xml.rels>&#65279;<?xml version="1.0" encoding="UTF-8" standalone="yes"?>
<Relationships xmlns="http://schemas.openxmlformats.org/package/2006/relationships">
  <Relationship Id="rId3" Type="http://schemas.openxmlformats.org/officeDocument/2006/relationships/slideMaster" Target="../slideMasters/slideMaster4.xml" />
  <Relationship Id="rId2" Type="http://schemas.openxmlformats.org/officeDocument/2006/relationships/tags" Target="../tags/tag79.xml" />
  <Relationship Id="rId1" Type="http://schemas.openxmlformats.org/officeDocument/2006/relationships/tags" Target="../tags/tag78.xml" />
</Relationships>
</file>

<file path=ppt/slideLayouts/_rels/slideLayout85.xml.rels>&#65279;<?xml version="1.0" encoding="UTF-8" standalone="yes"?>
<Relationships xmlns="http://schemas.openxmlformats.org/package/2006/relationships">
  <Relationship Id="rId3" Type="http://schemas.openxmlformats.org/officeDocument/2006/relationships/slideMaster" Target="../slideMasters/slideMaster4.xml" />
  <Relationship Id="rId2" Type="http://schemas.openxmlformats.org/officeDocument/2006/relationships/tags" Target="../tags/tag81.xml" />
  <Relationship Id="rId1" Type="http://schemas.openxmlformats.org/officeDocument/2006/relationships/tags" Target="../tags/tag80.xml" />
</Relationships>
</file>

<file path=ppt/slideLayouts/_rels/slideLayout86.xml.rels>&#65279;<?xml version="1.0" encoding="UTF-8" standalone="yes"?>
<Relationships xmlns="http://schemas.openxmlformats.org/package/2006/relationships">
  <Relationship Id="rId3" Type="http://schemas.openxmlformats.org/officeDocument/2006/relationships/slideMaster" Target="../slideMasters/slideMaster4.xml" />
  <Relationship Id="rId2" Type="http://schemas.openxmlformats.org/officeDocument/2006/relationships/tags" Target="../tags/tag83.xml" />
  <Relationship Id="rId1" Type="http://schemas.openxmlformats.org/officeDocument/2006/relationships/tags" Target="../tags/tag82.xml" />
</Relationships>
</file>

<file path=ppt/slideLayouts/_rels/slideLayout87.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88.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89.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9.xml.rels>&#65279;<?xml version="1.0" encoding="UTF-8" standalone="yes"?>
<Relationships xmlns="http://schemas.openxmlformats.org/package/2006/relationships">
  <Relationship Id="rId3" Type="http://schemas.openxmlformats.org/officeDocument/2006/relationships/slideMaster" Target="../slideMasters/slideMaster1.xml" />
  <Relationship Id="rId2" Type="http://schemas.openxmlformats.org/officeDocument/2006/relationships/tags" Target="../tags/tag11.xml" />
  <Relationship Id="rId1" Type="http://schemas.openxmlformats.org/officeDocument/2006/relationships/tags" Target="../tags/tag10.xml" />
</Relationships>
</file>

<file path=ppt/slideLayouts/_rels/slideLayout90.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91.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92.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93.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94.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95.xml.rels>&#65279;<?xml version="1.0" encoding="UTF-8" standalone="yes"?>
<Relationships xmlns="http://schemas.openxmlformats.org/package/2006/relationships">
  <Relationship Id="rId3" Type="http://schemas.openxmlformats.org/officeDocument/2006/relationships/slideMaster" Target="../slideMasters/slideMaster5.xml" />
  <Relationship Id="rId2" Type="http://schemas.openxmlformats.org/officeDocument/2006/relationships/tags" Target="../tags/tag87.xml" />
  <Relationship Id="rId1" Type="http://schemas.openxmlformats.org/officeDocument/2006/relationships/tags" Target="../tags/tag86.xml" />
</Relationships>
</file>

<file path=ppt/slideLayouts/_rels/slideLayout96.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97.xml.rels>&#65279;<?xml version="1.0" encoding="UTF-8" standalone="yes"?>
<Relationships xmlns="http://schemas.openxmlformats.org/package/2006/relationships">
  <Relationship Id="rId3" Type="http://schemas.openxmlformats.org/officeDocument/2006/relationships/slideMaster" Target="../slideMasters/slideMaster5.xml" />
  <Relationship Id="rId2" Type="http://schemas.openxmlformats.org/officeDocument/2006/relationships/tags" Target="../tags/tag89.xml" />
  <Relationship Id="rId1" Type="http://schemas.openxmlformats.org/officeDocument/2006/relationships/tags" Target="../tags/tag88.xml" />
</Relationships>
</file>

<file path=ppt/slideLayouts/_rels/slideLayout98.xml.rels>&#65279;<?xml version="1.0" encoding="UTF-8" standalone="yes"?>
<Relationships xmlns="http://schemas.openxmlformats.org/package/2006/relationships">
  <Relationship Id="rId3" Type="http://schemas.openxmlformats.org/officeDocument/2006/relationships/slideMaster" Target="../slideMasters/slideMaster5.xml" />
  <Relationship Id="rId2" Type="http://schemas.openxmlformats.org/officeDocument/2006/relationships/tags" Target="../tags/tag91.xml" />
  <Relationship Id="rId1" Type="http://schemas.openxmlformats.org/officeDocument/2006/relationships/tags" Target="../tags/tag90.xml" />
</Relationships>
</file>

<file path=ppt/slideLayouts/_rels/slideLayout99.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63713" y="2349500"/>
            <a:ext cx="4606925" cy="1470025"/>
          </a:xfrm>
        </p:spPr>
        <p:txBody>
          <a:bodyPr anchor="b"/>
          <a:lstStyle>
            <a:lvl1pPr algn="r">
              <a:defRPr>
                <a:solidFill>
                  <a:schemeClr val="tx1"/>
                </a:solidFill>
              </a:defRPr>
            </a:lvl1pPr>
          </a:lstStyle>
          <a:p>
            <a:pPr lvl="0"/>
            <a:r>
              <a:rPr lang="en-GB" noProof="0" smtClean="0"/>
              <a:t>Click to edit Master title style</a:t>
            </a:r>
          </a:p>
        </p:txBody>
      </p:sp>
      <p:sp>
        <p:nvSpPr>
          <p:cNvPr id="7171" name="Rectangle 3"/>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smtClean="0"/>
              <a:t>Click to edit Master subtitle style</a:t>
            </a:r>
          </a:p>
        </p:txBody>
      </p:sp>
      <p:grpSp>
        <p:nvGrpSpPr>
          <p:cNvPr id="7191" name="Group 23"/>
          <p:cNvGrpSpPr>
            <a:grpSpLocks/>
          </p:cNvGrpSpPr>
          <p:nvPr userDrawn="1"/>
        </p:nvGrpSpPr>
        <p:grpSpPr bwMode="auto">
          <a:xfrm>
            <a:off x="6450013" y="2564904"/>
            <a:ext cx="2355850" cy="352425"/>
            <a:chOff x="4063" y="2126"/>
            <a:chExt cx="1484" cy="222"/>
          </a:xfrm>
        </p:grpSpPr>
        <p:sp>
          <p:nvSpPr>
            <p:cNvPr id="7178" name="Freeform 10"/>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79" name="Freeform 11"/>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0" name="Freeform 12"/>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1" name="Freeform 13"/>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2" name="Freeform 14"/>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3" name="Freeform 15"/>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4" name="Freeform 16"/>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5" name="Freeform 17"/>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6" name="Freeform 18"/>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7" name="Freeform 19"/>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8" name="Freeform 20"/>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sp>
          <p:nvSpPr>
            <p:cNvPr id="7189" name="Freeform 21"/>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FFFFFF"/>
        </a:solidFill>
        <a:effectLst/>
      </p:bgPr>
    </p:bg>
    <p:spTree>
      <p:nvGrpSpPr>
        <p:cNvPr id="1" name=""/>
        <p:cNvGrpSpPr/>
        <p:nvPr/>
      </p:nvGrpSpPr>
      <p:grpSpPr>
        <a:xfrm>
          <a:off x="0" y="0"/>
          <a:ext cx="0" cy="0"/>
          <a:chOff x="0" y="0"/>
          <a:chExt cx="0" cy="0"/>
        </a:xfrm>
      </p:grpSpPr>
      <p:sp>
        <p:nvSpPr>
          <p:cNvPr id="25618" name="Rectangle 18"/>
          <p:cNvSpPr>
            <a:spLocks noGrp="1" noChangeArrowheads="1"/>
          </p:cNvSpPr>
          <p:nvPr>
            <p:ph type="ctrTitle"/>
          </p:nvPr>
        </p:nvSpPr>
        <p:spPr>
          <a:xfrm>
            <a:off x="2830513" y="2349500"/>
            <a:ext cx="4606925" cy="1470025"/>
          </a:xfrm>
        </p:spPr>
        <p:txBody>
          <a:bodyPr/>
          <a:lstStyle>
            <a:lvl1pPr>
              <a:defRPr>
                <a:solidFill>
                  <a:schemeClr val="bg1"/>
                </a:solidFill>
              </a:defRPr>
            </a:lvl1pPr>
          </a:lstStyle>
          <a:p>
            <a:pPr lvl="0"/>
            <a:r>
              <a:rPr lang="en-GB" noProof="0" smtClean="0"/>
              <a:t>Click to edit Master title style</a:t>
            </a:r>
          </a:p>
        </p:txBody>
      </p:sp>
      <p:sp>
        <p:nvSpPr>
          <p:cNvPr id="25619" name="Rectangle 19"/>
          <p:cNvSpPr>
            <a:spLocks noGrp="1" noChangeArrowheads="1"/>
          </p:cNvSpPr>
          <p:nvPr>
            <p:ph type="subTitle" idx="1"/>
          </p:nvPr>
        </p:nvSpPr>
        <p:spPr>
          <a:xfrm>
            <a:off x="2830513" y="4076700"/>
            <a:ext cx="4608512" cy="1512888"/>
          </a:xfrm>
        </p:spPr>
        <p:txBody>
          <a:bodyPr/>
          <a:lstStyle>
            <a:lvl1pPr>
              <a:defRPr sz="2000">
                <a:solidFill>
                  <a:schemeClr val="bg1"/>
                </a:solidFill>
              </a:defRPr>
            </a:lvl1pPr>
          </a:lstStyle>
          <a:p>
            <a:pPr lvl="0"/>
            <a:r>
              <a:rPr lang="en-GB" noProof="0" smtClean="0"/>
              <a:t>Click to edit Master subtitle style</a:t>
            </a:r>
          </a:p>
        </p:txBody>
      </p:sp>
      <p:sp>
        <p:nvSpPr>
          <p:cNvPr id="25623" name="Freeform 23"/>
          <p:cNvSpPr>
            <a:spLocks noEditPoints="1"/>
          </p:cNvSpPr>
          <p:nvPr userDrawn="1"/>
        </p:nvSpPr>
        <p:spPr bwMode="invGray">
          <a:xfrm>
            <a:off x="358775" y="2451100"/>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grpSp>
        <p:nvGrpSpPr>
          <p:cNvPr id="25635" name="Group 35"/>
          <p:cNvGrpSpPr>
            <a:grpSpLocks/>
          </p:cNvGrpSpPr>
          <p:nvPr userDrawn="1"/>
        </p:nvGrpSpPr>
        <p:grpSpPr bwMode="auto">
          <a:xfrm>
            <a:off x="619125" y="2413000"/>
            <a:ext cx="2078038" cy="352425"/>
            <a:chOff x="390" y="1520"/>
            <a:chExt cx="1309" cy="222"/>
          </a:xfrm>
        </p:grpSpPr>
        <p:sp>
          <p:nvSpPr>
            <p:cNvPr id="25621" name="Freeform 21"/>
            <p:cNvSpPr>
              <a:spLocks/>
            </p:cNvSpPr>
            <p:nvPr userDrawn="1"/>
          </p:nvSpPr>
          <p:spPr bwMode="invGray">
            <a:xfrm>
              <a:off x="404" y="1537"/>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622" name="Freeform 22"/>
            <p:cNvSpPr>
              <a:spLocks/>
            </p:cNvSpPr>
            <p:nvPr userDrawn="1"/>
          </p:nvSpPr>
          <p:spPr bwMode="invGray">
            <a:xfrm>
              <a:off x="1163" y="1537"/>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624" name="Freeform 24"/>
            <p:cNvSpPr>
              <a:spLocks/>
            </p:cNvSpPr>
            <p:nvPr userDrawn="1"/>
          </p:nvSpPr>
          <p:spPr bwMode="invGray">
            <a:xfrm>
              <a:off x="466" y="1591"/>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625" name="Freeform 25"/>
            <p:cNvSpPr>
              <a:spLocks/>
            </p:cNvSpPr>
            <p:nvPr userDrawn="1"/>
          </p:nvSpPr>
          <p:spPr bwMode="invGray">
            <a:xfrm>
              <a:off x="390" y="1599"/>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626" name="Freeform 26"/>
            <p:cNvSpPr>
              <a:spLocks noEditPoints="1"/>
            </p:cNvSpPr>
            <p:nvPr userDrawn="1"/>
          </p:nvSpPr>
          <p:spPr bwMode="invGray">
            <a:xfrm>
              <a:off x="985" y="1544"/>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627" name="Freeform 27"/>
            <p:cNvSpPr>
              <a:spLocks/>
            </p:cNvSpPr>
            <p:nvPr userDrawn="1"/>
          </p:nvSpPr>
          <p:spPr bwMode="invGray">
            <a:xfrm>
              <a:off x="1225" y="1591"/>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628" name="Freeform 28"/>
            <p:cNvSpPr>
              <a:spLocks/>
            </p:cNvSpPr>
            <p:nvPr userDrawn="1"/>
          </p:nvSpPr>
          <p:spPr bwMode="invGray">
            <a:xfrm>
              <a:off x="1149" y="1599"/>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629" name="Freeform 29"/>
            <p:cNvSpPr>
              <a:spLocks noEditPoints="1"/>
            </p:cNvSpPr>
            <p:nvPr userDrawn="1"/>
          </p:nvSpPr>
          <p:spPr bwMode="invGray">
            <a:xfrm>
              <a:off x="573" y="1524"/>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630" name="Freeform 30"/>
            <p:cNvSpPr>
              <a:spLocks noEditPoints="1"/>
            </p:cNvSpPr>
            <p:nvPr userDrawn="1"/>
          </p:nvSpPr>
          <p:spPr bwMode="invGray">
            <a:xfrm>
              <a:off x="1332" y="1524"/>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631" name="Freeform 31"/>
            <p:cNvSpPr>
              <a:spLocks noEditPoints="1"/>
            </p:cNvSpPr>
            <p:nvPr userDrawn="1"/>
          </p:nvSpPr>
          <p:spPr bwMode="invGray">
            <a:xfrm>
              <a:off x="762"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sp>
          <p:nvSpPr>
            <p:cNvPr id="25632" name="Freeform 32"/>
            <p:cNvSpPr>
              <a:spLocks noEditPoints="1"/>
            </p:cNvSpPr>
            <p:nvPr userDrawn="1"/>
          </p:nvSpPr>
          <p:spPr bwMode="invGray">
            <a:xfrm>
              <a:off x="1521"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99EA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999EA0"/>
                </a:solidFill>
              </a:defRPr>
            </a:lvl2pPr>
            <a:lvl3pPr>
              <a:defRPr sz="2800">
                <a:solidFill>
                  <a:srgbClr val="999EA0"/>
                </a:solidFill>
              </a:defRPr>
            </a:lvl3pPr>
            <a:lvl4pPr>
              <a:defRPr sz="2800">
                <a:solidFill>
                  <a:srgbClr val="999EA0"/>
                </a:solidFill>
              </a:defRPr>
            </a:lvl4pPr>
            <a:lvl5pPr>
              <a:defRPr sz="2800">
                <a:solidFill>
                  <a:srgbClr val="999EA0"/>
                </a:solidFill>
              </a:defRPr>
            </a:lvl5pPr>
            <a:lvl6pPr marL="1440000" indent="-360000">
              <a:defRPr sz="2800">
                <a:solidFill>
                  <a:srgbClr val="999EA0"/>
                </a:solidFill>
              </a:defRPr>
            </a:lvl6pPr>
            <a:lvl7pPr marL="1800000" indent="-360000">
              <a:defRPr sz="2800">
                <a:solidFill>
                  <a:srgbClr val="999EA0"/>
                </a:solidFill>
              </a:defRPr>
            </a:lvl7pPr>
            <a:lvl8pPr>
              <a:defRPr sz="2800">
                <a:solidFill>
                  <a:srgbClr val="999EA0"/>
                </a:solidFill>
              </a:defRPr>
            </a:lvl8pPr>
            <a:lvl9pPr>
              <a:defRPr sz="2800">
                <a:solidFill>
                  <a:srgbClr val="999EA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chemeClr val="accent3"/>
                </a:solidFill>
              </a:defRPr>
            </a:lvl1pPr>
          </a:lstStyle>
          <a:p>
            <a:endParaRPr lang="en-GB" dirty="0">
              <a:solidFill>
                <a:srgbClr val="ADAEBE"/>
              </a:solidFill>
            </a:endParaRPr>
          </a:p>
        </p:txBody>
      </p:sp>
      <p:sp>
        <p:nvSpPr>
          <p:cNvPr id="5" name="Slide Number Placeholder 4"/>
          <p:cNvSpPr>
            <a:spLocks noGrp="1"/>
          </p:cNvSpPr>
          <p:nvPr>
            <p:ph type="sldNum" sz="quarter" idx="11"/>
          </p:nvPr>
        </p:nvSpPr>
        <p:spPr/>
        <p:txBody>
          <a:bodyPr/>
          <a:lstStyle>
            <a:lvl1pPr>
              <a:defRPr>
                <a:solidFill>
                  <a:schemeClr val="accent3"/>
                </a:solidFill>
              </a:defRPr>
            </a:lvl1pPr>
          </a:lstStyle>
          <a:p>
            <a:r>
              <a:rPr lang="en-GB">
                <a:solidFill>
                  <a:srgbClr val="ADAEBE"/>
                </a:solidFill>
              </a:rPr>
              <a:t>Page </a:t>
            </a:r>
            <a:fld id="{46A41853-253C-4955-B912-106B8BCBF4EB}" type="slidenum">
              <a:rPr lang="en-GB" smtClean="0">
                <a:solidFill>
                  <a:srgbClr val="ADAEBE"/>
                </a:solidFill>
              </a:rPr>
              <a:pPr/>
              <a:t>‹#›</a:t>
            </a:fld>
            <a:endParaRPr lang="en-GB" dirty="0">
              <a:solidFill>
                <a:srgbClr val="ADAEBE"/>
              </a:solidFill>
            </a:endParaRPr>
          </a:p>
        </p:txBody>
      </p:sp>
      <p:sp>
        <p:nvSpPr>
          <p:cNvPr id="6" name="Date Placeholder 5"/>
          <p:cNvSpPr>
            <a:spLocks noGrp="1"/>
          </p:cNvSpPr>
          <p:nvPr>
            <p:ph type="dt" sz="half" idx="12"/>
            <p:custDataLst>
              <p:tags r:id="rId2"/>
            </p:custDataLst>
          </p:nvPr>
        </p:nvSpPr>
        <p:spPr/>
        <p:txBody>
          <a:bodyPr/>
          <a:lstStyle>
            <a:lvl1pPr>
              <a:defRPr>
                <a:solidFill>
                  <a:schemeClr val="accent3"/>
                </a:solidFill>
              </a:defRPr>
            </a:lvl1pPr>
          </a:lstStyle>
          <a:p>
            <a:endParaRPr lang="en-GB" dirty="0">
              <a:solidFill>
                <a:srgbClr val="ADAEBE"/>
              </a:solidFill>
            </a:endParaRPr>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8246892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grpSp>
        <p:nvGrpSpPr>
          <p:cNvPr id="34823" name="Group 7"/>
          <p:cNvGrpSpPr>
            <a:grpSpLocks/>
          </p:cNvGrpSpPr>
          <p:nvPr userDrawn="1"/>
        </p:nvGrpSpPr>
        <p:grpSpPr bwMode="auto">
          <a:xfrm>
            <a:off x="4033838" y="3375025"/>
            <a:ext cx="2355850" cy="352425"/>
            <a:chOff x="4063" y="2126"/>
            <a:chExt cx="1484" cy="222"/>
          </a:xfrm>
        </p:grpSpPr>
        <p:sp>
          <p:nvSpPr>
            <p:cNvPr id="34824" name="Freeform 8"/>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5" name="Freeform 9"/>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6" name="Freeform 10"/>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7" name="Freeform 11"/>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8" name="Freeform 12"/>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9" name="Freeform 13"/>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0" name="Freeform 14"/>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1" name="Freeform 15"/>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2" name="Freeform 16"/>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3" name="Freeform 17"/>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4" name="Freeform 18"/>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34835" name="Freeform 19"/>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670487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spTree>
    <p:extLst>
      <p:ext uri="{BB962C8B-B14F-4D97-AF65-F5344CB8AC3E}">
        <p14:creationId xmlns:p14="http://schemas.microsoft.com/office/powerpoint/2010/main" val="3296237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8EB9E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8EB9E0"/>
                </a:solidFill>
              </a:defRPr>
            </a:lvl2pPr>
            <a:lvl3pPr>
              <a:defRPr sz="2800">
                <a:solidFill>
                  <a:srgbClr val="8EB9E0"/>
                </a:solidFill>
              </a:defRPr>
            </a:lvl3pPr>
            <a:lvl4pPr>
              <a:defRPr sz="2800">
                <a:solidFill>
                  <a:srgbClr val="8EB9E0"/>
                </a:solidFill>
              </a:defRPr>
            </a:lvl4pPr>
            <a:lvl5pPr>
              <a:defRPr sz="2800">
                <a:solidFill>
                  <a:srgbClr val="8EB9E0"/>
                </a:solidFill>
              </a:defRPr>
            </a:lvl5pPr>
            <a:lvl6pPr marL="1440000" indent="-360000">
              <a:defRPr sz="2800">
                <a:solidFill>
                  <a:srgbClr val="8EB9E0"/>
                </a:solidFill>
              </a:defRPr>
            </a:lvl6pPr>
            <a:lvl7pPr marL="1800000" indent="-360000">
              <a:defRPr sz="2800">
                <a:solidFill>
                  <a:srgbClr val="8EB9E0"/>
                </a:solidFill>
              </a:defRPr>
            </a:lvl7pPr>
            <a:lvl8pPr>
              <a:defRPr sz="2800">
                <a:solidFill>
                  <a:srgbClr val="8EB9E0"/>
                </a:solidFill>
              </a:defRPr>
            </a:lvl8pPr>
            <a:lvl9pPr>
              <a:defRPr sz="2800">
                <a:solidFill>
                  <a:srgbClr val="8EB9E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8D5EC"/>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8D5EC"/>
                </a:solidFill>
              </a:defRPr>
            </a:lvl1pPr>
          </a:lstStyle>
          <a:p>
            <a:r>
              <a:rPr lang="en-GB"/>
              <a:t>Page </a:t>
            </a:r>
            <a:fld id="{0C7D1B73-E000-4B87-870C-07BCD32C3451}"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8D5EC"/>
                </a:solidFill>
              </a:defRPr>
            </a:lvl1pPr>
          </a:lstStyle>
          <a:p>
            <a:endParaRPr lang="en-GB" dirty="0"/>
          </a:p>
        </p:txBody>
      </p:sp>
      <p:grpSp>
        <p:nvGrpSpPr>
          <p:cNvPr id="19" name="Group 38"/>
          <p:cNvGrpSpPr>
            <a:grpSpLocks/>
          </p:cNvGrpSpPr>
          <p:nvPr userDrawn="1"/>
        </p:nvGrpSpPr>
        <p:grpSpPr bwMode="auto">
          <a:xfrm>
            <a:off x="7186613" y="6419850"/>
            <a:ext cx="1500187" cy="265113"/>
            <a:chOff x="385" y="949"/>
            <a:chExt cx="4036" cy="712"/>
          </a:xfrm>
        </p:grpSpPr>
        <p:sp>
          <p:nvSpPr>
            <p:cNvPr id="20"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1"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2"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3"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4"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6"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7"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8"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9"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0"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9232111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128005" name="Rectangle 5"/>
          <p:cNvSpPr>
            <a:spLocks noGrp="1" noChangeArrowheads="1"/>
          </p:cNvSpPr>
          <p:nvPr>
            <p:ph type="ctrTitle"/>
          </p:nvPr>
        </p:nvSpPr>
        <p:spPr>
          <a:xfrm>
            <a:off x="2830513" y="2349500"/>
            <a:ext cx="4606925" cy="1470025"/>
          </a:xfrm>
        </p:spPr>
        <p:txBody>
          <a:bodyPr/>
          <a:lstStyle>
            <a:lvl1pPr>
              <a:defRPr>
                <a:solidFill>
                  <a:srgbClr val="FFFFFF"/>
                </a:solidFill>
              </a:defRPr>
            </a:lvl1pPr>
          </a:lstStyle>
          <a:p>
            <a:pPr lvl="0"/>
            <a:r>
              <a:rPr lang="en-GB" noProof="0"/>
              <a:t>Click to edit Master title style</a:t>
            </a:r>
          </a:p>
        </p:txBody>
      </p:sp>
      <p:sp>
        <p:nvSpPr>
          <p:cNvPr id="128006" name="Rectangle 6"/>
          <p:cNvSpPr>
            <a:spLocks noGrp="1" noChangeArrowheads="1"/>
          </p:cNvSpPr>
          <p:nvPr>
            <p:ph type="subTitle" idx="1"/>
          </p:nvPr>
        </p:nvSpPr>
        <p:spPr>
          <a:xfrm>
            <a:off x="2830513" y="4076700"/>
            <a:ext cx="4608512" cy="1512888"/>
          </a:xfrm>
        </p:spPr>
        <p:txBody>
          <a:bodyPr/>
          <a:lstStyle>
            <a:lvl1pPr>
              <a:defRPr sz="2000">
                <a:solidFill>
                  <a:srgbClr val="FFFFFF"/>
                </a:solidFill>
              </a:defRPr>
            </a:lvl1pPr>
          </a:lstStyle>
          <a:p>
            <a:pPr lvl="0"/>
            <a:r>
              <a:rPr lang="en-GB" noProof="0"/>
              <a:t>Click to edit Master subtitle style</a:t>
            </a:r>
          </a:p>
        </p:txBody>
      </p:sp>
      <p:grpSp>
        <p:nvGrpSpPr>
          <p:cNvPr id="128007" name="Group 7"/>
          <p:cNvGrpSpPr>
            <a:grpSpLocks/>
          </p:cNvGrpSpPr>
          <p:nvPr userDrawn="1"/>
        </p:nvGrpSpPr>
        <p:grpSpPr bwMode="auto">
          <a:xfrm>
            <a:off x="358775" y="2413000"/>
            <a:ext cx="2338388" cy="352425"/>
            <a:chOff x="452" y="2126"/>
            <a:chExt cx="1473" cy="222"/>
          </a:xfrm>
        </p:grpSpPr>
        <p:sp>
          <p:nvSpPr>
            <p:cNvPr id="128008" name="Freeform 8"/>
            <p:cNvSpPr>
              <a:spLocks/>
            </p:cNvSpPr>
            <p:nvPr userDrawn="1"/>
          </p:nvSpPr>
          <p:spPr bwMode="invGray">
            <a:xfrm>
              <a:off x="630"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09" name="Freeform 9"/>
            <p:cNvSpPr>
              <a:spLocks/>
            </p:cNvSpPr>
            <p:nvPr userDrawn="1"/>
          </p:nvSpPr>
          <p:spPr bwMode="invGray">
            <a:xfrm>
              <a:off x="1389"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0" name="Freeform 10"/>
            <p:cNvSpPr>
              <a:spLocks noEditPoints="1"/>
            </p:cNvSpPr>
            <p:nvPr userDrawn="1"/>
          </p:nvSpPr>
          <p:spPr bwMode="invGray">
            <a:xfrm>
              <a:off x="452"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1" name="Freeform 11"/>
            <p:cNvSpPr>
              <a:spLocks/>
            </p:cNvSpPr>
            <p:nvPr userDrawn="1"/>
          </p:nvSpPr>
          <p:spPr bwMode="invGray">
            <a:xfrm>
              <a:off x="692"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2" name="Freeform 12"/>
            <p:cNvSpPr>
              <a:spLocks/>
            </p:cNvSpPr>
            <p:nvPr userDrawn="1"/>
          </p:nvSpPr>
          <p:spPr bwMode="invGray">
            <a:xfrm>
              <a:off x="616"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3" name="Freeform 13"/>
            <p:cNvSpPr>
              <a:spLocks noEditPoints="1"/>
            </p:cNvSpPr>
            <p:nvPr userDrawn="1"/>
          </p:nvSpPr>
          <p:spPr bwMode="invGray">
            <a:xfrm>
              <a:off x="1211"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4" name="Freeform 14"/>
            <p:cNvSpPr>
              <a:spLocks/>
            </p:cNvSpPr>
            <p:nvPr userDrawn="1"/>
          </p:nvSpPr>
          <p:spPr bwMode="invGray">
            <a:xfrm>
              <a:off x="1451"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5" name="Freeform 15"/>
            <p:cNvSpPr>
              <a:spLocks/>
            </p:cNvSpPr>
            <p:nvPr userDrawn="1"/>
          </p:nvSpPr>
          <p:spPr bwMode="invGray">
            <a:xfrm>
              <a:off x="1375"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6" name="Freeform 16"/>
            <p:cNvSpPr>
              <a:spLocks noEditPoints="1"/>
            </p:cNvSpPr>
            <p:nvPr userDrawn="1"/>
          </p:nvSpPr>
          <p:spPr bwMode="invGray">
            <a:xfrm>
              <a:off x="799"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7" name="Freeform 17"/>
            <p:cNvSpPr>
              <a:spLocks noEditPoints="1"/>
            </p:cNvSpPr>
            <p:nvPr userDrawn="1"/>
          </p:nvSpPr>
          <p:spPr bwMode="invGray">
            <a:xfrm>
              <a:off x="1558"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8" name="Freeform 18"/>
            <p:cNvSpPr>
              <a:spLocks noEditPoints="1"/>
            </p:cNvSpPr>
            <p:nvPr userDrawn="1"/>
          </p:nvSpPr>
          <p:spPr bwMode="invGray">
            <a:xfrm>
              <a:off x="988"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128019" name="Freeform 19"/>
            <p:cNvSpPr>
              <a:spLocks noEditPoints="1"/>
            </p:cNvSpPr>
            <p:nvPr userDrawn="1"/>
          </p:nvSpPr>
          <p:spPr bwMode="invGray">
            <a:xfrm>
              <a:off x="1747"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8973604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898BC"/>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9898BC"/>
                </a:solidFill>
              </a:defRPr>
            </a:lvl2pPr>
            <a:lvl3pPr>
              <a:defRPr sz="2800">
                <a:solidFill>
                  <a:srgbClr val="9898BC"/>
                </a:solidFill>
              </a:defRPr>
            </a:lvl3pPr>
            <a:lvl4pPr>
              <a:defRPr sz="2800">
                <a:solidFill>
                  <a:srgbClr val="9898BC"/>
                </a:solidFill>
              </a:defRPr>
            </a:lvl4pPr>
            <a:lvl5pPr>
              <a:defRPr sz="2800">
                <a:solidFill>
                  <a:srgbClr val="9898BC"/>
                </a:solidFill>
              </a:defRPr>
            </a:lvl5pPr>
            <a:lvl6pPr marL="1440000" indent="-360000">
              <a:defRPr sz="2800">
                <a:solidFill>
                  <a:srgbClr val="9898BC"/>
                </a:solidFill>
              </a:defRPr>
            </a:lvl6pPr>
            <a:lvl7pPr marL="1800000" indent="-360000">
              <a:defRPr sz="2800">
                <a:solidFill>
                  <a:srgbClr val="9898BC"/>
                </a:solidFill>
              </a:defRPr>
            </a:lvl7pPr>
            <a:lvl8pPr>
              <a:defRPr sz="2800">
                <a:solidFill>
                  <a:srgbClr val="9898BC"/>
                </a:solidFill>
              </a:defRPr>
            </a:lvl8pPr>
            <a:lvl9pPr>
              <a:defRPr sz="2800">
                <a:solidFill>
                  <a:srgbClr val="9898BC"/>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3C1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3C1D5"/>
                </a:solidFill>
              </a:defRPr>
            </a:lvl1pPr>
          </a:lstStyle>
          <a:p>
            <a:r>
              <a:rPr lang="en-GB"/>
              <a:t>Page </a:t>
            </a:r>
            <a:fld id="{40860827-67CF-4F66-8108-D7826BCB22EA}"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3C1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2920456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4E62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A6B0C9"/>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A6B0C9"/>
                </a:solidFill>
              </a:defRPr>
            </a:lvl2pPr>
            <a:lvl3pPr>
              <a:defRPr sz="2800">
                <a:solidFill>
                  <a:srgbClr val="A6B0C9"/>
                </a:solidFill>
              </a:defRPr>
            </a:lvl3pPr>
            <a:lvl4pPr>
              <a:defRPr sz="2800">
                <a:solidFill>
                  <a:srgbClr val="A6B0C9"/>
                </a:solidFill>
              </a:defRPr>
            </a:lvl4pPr>
            <a:lvl5pPr>
              <a:defRPr sz="2800">
                <a:solidFill>
                  <a:srgbClr val="A6B0C9"/>
                </a:solidFill>
              </a:defRPr>
            </a:lvl5pPr>
            <a:lvl6pPr marL="1440000" indent="-360000">
              <a:defRPr sz="2800">
                <a:solidFill>
                  <a:srgbClr val="A6B0C9"/>
                </a:solidFill>
              </a:defRPr>
            </a:lvl6pPr>
            <a:lvl7pPr marL="1800000" indent="-360000">
              <a:defRPr sz="2800">
                <a:solidFill>
                  <a:srgbClr val="A6B0C9"/>
                </a:solidFill>
              </a:defRPr>
            </a:lvl7pPr>
            <a:lvl8pPr>
              <a:defRPr sz="2800">
                <a:solidFill>
                  <a:srgbClr val="A6B0C9"/>
                </a:solidFill>
              </a:defRPr>
            </a:lvl8pPr>
            <a:lvl9pPr>
              <a:defRPr sz="2800">
                <a:solidFill>
                  <a:srgbClr val="A6B0C9"/>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DCFDF"/>
                </a:solidFill>
              </a:defRPr>
            </a:lvl1pPr>
          </a:lstStyle>
          <a:p>
            <a:endParaRPr lang="en-GB"/>
          </a:p>
        </p:txBody>
      </p:sp>
      <p:sp>
        <p:nvSpPr>
          <p:cNvPr id="5" name="Slide Number Placeholder 4"/>
          <p:cNvSpPr>
            <a:spLocks noGrp="1"/>
          </p:cNvSpPr>
          <p:nvPr>
            <p:ph type="sldNum" sz="quarter" idx="11"/>
          </p:nvPr>
        </p:nvSpPr>
        <p:spPr/>
        <p:txBody>
          <a:bodyPr/>
          <a:lstStyle>
            <a:lvl1pPr>
              <a:defRPr>
                <a:solidFill>
                  <a:srgbClr val="CDCFDF"/>
                </a:solidFill>
              </a:defRPr>
            </a:lvl1pPr>
          </a:lstStyle>
          <a:p>
            <a:r>
              <a:rPr lang="en-GB"/>
              <a:t>Page </a:t>
            </a:r>
            <a:fld id="{DE44F9D7-B7B4-4EAB-9AF6-220D53154F77}"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DCFD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6767279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BDBDB6"/>
                </a:solidFill>
              </a:defRPr>
            </a:lvl1pPr>
          </a:lstStyle>
          <a:p>
            <a:r>
              <a:rPr lang="en-US"/>
              <a:t>Click to edit Master title style</a:t>
            </a:r>
            <a:endParaRPr lang="en-GB"/>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BDBDB6"/>
                </a:solidFill>
              </a:defRPr>
            </a:lvl2pPr>
            <a:lvl3pPr>
              <a:defRPr sz="2800">
                <a:solidFill>
                  <a:srgbClr val="BDBDB6"/>
                </a:solidFill>
              </a:defRPr>
            </a:lvl3pPr>
            <a:lvl4pPr>
              <a:defRPr sz="2800">
                <a:solidFill>
                  <a:srgbClr val="BDBDB6"/>
                </a:solidFill>
              </a:defRPr>
            </a:lvl4pPr>
            <a:lvl5pPr>
              <a:defRPr sz="2800">
                <a:solidFill>
                  <a:srgbClr val="BDBDB6"/>
                </a:solidFill>
              </a:defRPr>
            </a:lvl5pPr>
            <a:lvl6pPr marL="1440000" indent="-360000">
              <a:defRPr sz="2800" baseline="0">
                <a:solidFill>
                  <a:srgbClr val="BDBDB6"/>
                </a:solidFill>
              </a:defRPr>
            </a:lvl6pPr>
            <a:lvl7pPr marL="1800000" indent="-360000">
              <a:defRPr sz="2800" baseline="0">
                <a:solidFill>
                  <a:srgbClr val="BDBDB6"/>
                </a:solidFill>
              </a:defRPr>
            </a:lvl7pPr>
            <a:lvl8pPr>
              <a:defRPr sz="2800">
                <a:solidFill>
                  <a:srgbClr val="BDBDB6"/>
                </a:solidFill>
              </a:defRPr>
            </a:lvl8pPr>
            <a:lvl9pPr>
              <a:defRPr sz="2800">
                <a:solidFill>
                  <a:srgbClr val="BDBDB6"/>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DAD9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DAD9D5"/>
                </a:solidFill>
              </a:defRPr>
            </a:lvl1pPr>
          </a:lstStyle>
          <a:p>
            <a:r>
              <a:rPr lang="en-GB"/>
              <a:t>Page </a:t>
            </a:r>
            <a:fld id="{6E1D4F40-FCE4-40E0-927B-8D84593340A5}"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DAD9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5903066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5B5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FFFFFF"/>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FFFFFF"/>
                </a:solidFill>
              </a:defRPr>
            </a:lvl2pPr>
            <a:lvl3pPr>
              <a:defRPr sz="2800">
                <a:solidFill>
                  <a:srgbClr val="FFFFFF"/>
                </a:solidFill>
              </a:defRPr>
            </a:lvl3pPr>
            <a:lvl4pPr>
              <a:defRPr sz="2800">
                <a:solidFill>
                  <a:srgbClr val="FFFFFF"/>
                </a:solidFill>
              </a:defRPr>
            </a:lvl4pPr>
            <a:lvl5pPr>
              <a:defRPr sz="2800">
                <a:solidFill>
                  <a:srgbClr val="FFFFFF"/>
                </a:solidFill>
              </a:defRPr>
            </a:lvl5pPr>
            <a:lvl6pPr marL="1440000" indent="-360000">
              <a:defRPr sz="2800" baseline="0">
                <a:solidFill>
                  <a:srgbClr val="FFFFFF"/>
                </a:solidFill>
              </a:defRPr>
            </a:lvl6pPr>
            <a:lvl7pPr marL="1800000" indent="-360000">
              <a:defRPr sz="2800">
                <a:solidFill>
                  <a:srgbClr val="FFFFFF"/>
                </a:solidFill>
              </a:defRPr>
            </a:lvl7pPr>
            <a:lvl8pPr>
              <a:defRPr sz="2800">
                <a:solidFill>
                  <a:srgbClr val="FFFFFF"/>
                </a:solidFill>
              </a:defRPr>
            </a:lvl8pPr>
            <a:lvl9pPr>
              <a:defRPr sz="2800">
                <a:solidFill>
                  <a:srgbClr val="FFFFFF"/>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FFFFFF"/>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FFFFFF"/>
                </a:solidFill>
              </a:defRPr>
            </a:lvl1pPr>
          </a:lstStyle>
          <a:p>
            <a:r>
              <a:rPr lang="en-GB"/>
              <a:t>Page </a:t>
            </a:r>
            <a:fld id="{4F7EADA4-CC8B-4E3D-93AF-253C12FED26F}"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FFFFF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6666418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tx2"/>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DAD9D5"/>
                </a:solidFill>
              </a:defRPr>
            </a:lvl1pPr>
          </a:lstStyle>
          <a:p>
            <a:pPr lvl="0"/>
            <a:r>
              <a:rPr lang="en-GB" noProof="0" dirty="0"/>
              <a:t>Click to edit Master title style</a:t>
            </a:r>
          </a:p>
        </p:txBody>
      </p:sp>
      <p:sp>
        <p:nvSpPr>
          <p:cNvPr id="88067" name="Rectangle 3"/>
          <p:cNvSpPr>
            <a:spLocks noGrp="1" noChangeArrowheads="1"/>
          </p:cNvSpPr>
          <p:nvPr>
            <p:ph type="subTitle" idx="1"/>
          </p:nvPr>
        </p:nvSpPr>
        <p:spPr>
          <a:xfrm>
            <a:off x="1042988" y="476250"/>
            <a:ext cx="6842125" cy="504825"/>
          </a:xfrm>
        </p:spPr>
        <p:txBody>
          <a:bodyPr/>
          <a:lstStyle>
            <a:lvl1pPr>
              <a:defRPr sz="1800">
                <a:solidFill>
                  <a:srgbClr val="DAD9D5"/>
                </a:solidFill>
              </a:defRPr>
            </a:lvl1pPr>
          </a:lstStyle>
          <a:p>
            <a:pPr lvl="0"/>
            <a:r>
              <a:rPr lang="en-GB" noProof="0" dirty="0"/>
              <a:t>Click to edit Master subtitle style</a:t>
            </a:r>
          </a:p>
        </p:txBody>
      </p:sp>
      <p:grpSp>
        <p:nvGrpSpPr>
          <p:cNvPr id="88083" name="Group 19"/>
          <p:cNvGrpSpPr>
            <a:grpSpLocks/>
          </p:cNvGrpSpPr>
          <p:nvPr userDrawn="1"/>
        </p:nvGrpSpPr>
        <p:grpSpPr bwMode="auto">
          <a:xfrm>
            <a:off x="7188200" y="6421438"/>
            <a:ext cx="1500188" cy="265112"/>
            <a:chOff x="930" y="391"/>
            <a:chExt cx="4036" cy="712"/>
          </a:xfrm>
        </p:grpSpPr>
        <p:sp>
          <p:nvSpPr>
            <p:cNvPr id="88084" name="Freeform 20"/>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5" name="Freeform 21"/>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6" name="Freeform 22"/>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7" name="Freeform 23"/>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8" name="Freeform 24"/>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9" name="Freeform 25"/>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0" name="Freeform 26"/>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1" name="Freeform 27"/>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2" name="Freeform 28"/>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3" name="Freeform 29"/>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4" name="Freeform 30"/>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64615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99EA0"/>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999EA0"/>
                </a:solidFill>
              </a:defRPr>
            </a:lvl2pPr>
            <a:lvl3pPr>
              <a:defRPr sz="2800">
                <a:solidFill>
                  <a:srgbClr val="999EA0"/>
                </a:solidFill>
              </a:defRPr>
            </a:lvl3pPr>
            <a:lvl4pPr>
              <a:defRPr sz="2800">
                <a:solidFill>
                  <a:srgbClr val="999EA0"/>
                </a:solidFill>
              </a:defRPr>
            </a:lvl4pPr>
            <a:lvl5pPr>
              <a:defRPr sz="2800">
                <a:solidFill>
                  <a:srgbClr val="999EA0"/>
                </a:solidFill>
              </a:defRPr>
            </a:lvl5pPr>
            <a:lvl6pPr marL="1440000" indent="-360000">
              <a:defRPr sz="2800">
                <a:solidFill>
                  <a:srgbClr val="999EA0"/>
                </a:solidFill>
              </a:defRPr>
            </a:lvl6pPr>
            <a:lvl7pPr marL="1800000" indent="-360000">
              <a:defRPr sz="2800">
                <a:solidFill>
                  <a:srgbClr val="999EA0"/>
                </a:solidFill>
              </a:defRPr>
            </a:lvl7pPr>
            <a:lvl8pPr>
              <a:defRPr sz="2800">
                <a:solidFill>
                  <a:srgbClr val="999EA0"/>
                </a:solidFill>
              </a:defRPr>
            </a:lvl8pPr>
            <a:lvl9pPr>
              <a:defRPr sz="2800">
                <a:solidFill>
                  <a:srgbClr val="999EA0"/>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GB" dirty="0" smtClean="0"/>
              <a:t>Eighth level</a:t>
            </a:r>
          </a:p>
          <a:p>
            <a:pPr lvl="8"/>
            <a:r>
              <a:rPr lang="en-GB" dirty="0" smtClean="0"/>
              <a:t>Ninth level</a:t>
            </a:r>
            <a:endParaRPr lang="en-GB" dirty="0"/>
          </a:p>
        </p:txBody>
      </p:sp>
      <p:sp>
        <p:nvSpPr>
          <p:cNvPr id="4" name="Footer Placeholder 3"/>
          <p:cNvSpPr>
            <a:spLocks noGrp="1"/>
          </p:cNvSpPr>
          <p:nvPr>
            <p:ph type="ftr" sz="quarter" idx="10"/>
            <p:custDataLst>
              <p:tags r:id="rId1"/>
            </p:custDataLst>
          </p:nvPr>
        </p:nvSpPr>
        <p:spPr/>
        <p:txBody>
          <a:bodyPr/>
          <a:lstStyle>
            <a:lvl1pPr>
              <a:defRPr>
                <a:solidFill>
                  <a:schemeClr val="accent3"/>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chemeClr val="accent3"/>
                </a:solidFill>
              </a:defRPr>
            </a:lvl1pPr>
          </a:lstStyle>
          <a:p>
            <a:r>
              <a:rPr lang="en-GB" smtClean="0"/>
              <a:t>Page </a:t>
            </a:r>
            <a:fld id="{46A41853-253C-4955-B912-106B8BCBF4EB}"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chemeClr val="accent3"/>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92863317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C3C1D5"/>
                </a:solidFill>
              </a:defRPr>
            </a:lvl1pPr>
          </a:lstStyle>
          <a:p>
            <a:pPr lvl="0"/>
            <a:r>
              <a:rPr lang="en-GB" noProof="0"/>
              <a:t>Click to edit Master title style</a:t>
            </a:r>
          </a:p>
        </p:txBody>
      </p:sp>
      <p:sp>
        <p:nvSpPr>
          <p:cNvPr id="94211" name="Rectangle 3"/>
          <p:cNvSpPr>
            <a:spLocks noGrp="1" noChangeArrowheads="1"/>
          </p:cNvSpPr>
          <p:nvPr>
            <p:ph type="subTitle" idx="1"/>
          </p:nvPr>
        </p:nvSpPr>
        <p:spPr>
          <a:xfrm>
            <a:off x="1042988" y="476250"/>
            <a:ext cx="6842125" cy="504825"/>
          </a:xfrm>
        </p:spPr>
        <p:txBody>
          <a:bodyPr/>
          <a:lstStyle>
            <a:lvl1pPr>
              <a:defRPr sz="1800">
                <a:solidFill>
                  <a:srgbClr val="C3C1D5"/>
                </a:solidFill>
              </a:defRPr>
            </a:lvl1pPr>
          </a:lstStyle>
          <a:p>
            <a:pPr lvl="0"/>
            <a:r>
              <a:rPr lang="en-GB" noProof="0"/>
              <a:t>Click to edit Master subtitle style</a:t>
            </a:r>
          </a:p>
        </p:txBody>
      </p:sp>
      <p:grpSp>
        <p:nvGrpSpPr>
          <p:cNvPr id="94226" name="Group 18"/>
          <p:cNvGrpSpPr>
            <a:grpSpLocks/>
          </p:cNvGrpSpPr>
          <p:nvPr userDrawn="1"/>
        </p:nvGrpSpPr>
        <p:grpSpPr bwMode="auto">
          <a:xfrm>
            <a:off x="7188200" y="6421438"/>
            <a:ext cx="1500188" cy="265112"/>
            <a:chOff x="930" y="391"/>
            <a:chExt cx="4036" cy="712"/>
          </a:xfrm>
        </p:grpSpPr>
        <p:sp>
          <p:nvSpPr>
            <p:cNvPr id="94227" name="Freeform 19"/>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28" name="Freeform 20"/>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29" name="Freeform 21"/>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0" name="Freeform 22"/>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1" name="Freeform 23"/>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2" name="Freeform 24"/>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3" name="Freeform 25"/>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4" name="Freeform 26"/>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5" name="Freeform 27"/>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6" name="Freeform 28"/>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7" name="Freeform 29"/>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5477186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solidFill>
                <a:srgbClr val="343D41"/>
              </a:solidFill>
            </a:endParaRPr>
          </a:p>
        </p:txBody>
      </p:sp>
      <p:sp>
        <p:nvSpPr>
          <p:cNvPr id="3" name="Slide Number Placeholder 2"/>
          <p:cNvSpPr>
            <a:spLocks noGrp="1"/>
          </p:cNvSpPr>
          <p:nvPr>
            <p:ph type="sldNum" sz="quarter" idx="11"/>
          </p:nvPr>
        </p:nvSpPr>
        <p:spPr/>
        <p:txBody>
          <a:bodyPr/>
          <a:lstStyle/>
          <a:p>
            <a:r>
              <a:rPr lang="en-GB">
                <a:solidFill>
                  <a:srgbClr val="343D41"/>
                </a:solidFill>
              </a:rPr>
              <a:t>Page </a:t>
            </a:r>
            <a:fld id="{CBF7EA7B-66D3-4419-94A9-19F2E0C218CB}" type="slidenum">
              <a:rPr lang="en-GB" smtClean="0">
                <a:solidFill>
                  <a:srgbClr val="343D41"/>
                </a:solidFill>
              </a:rPr>
              <a:pPr/>
              <a:t>‹#›</a:t>
            </a:fld>
            <a:endParaRPr lang="en-GB">
              <a:solidFill>
                <a:srgbClr val="343D41"/>
              </a:solidFill>
            </a:endParaRPr>
          </a:p>
        </p:txBody>
      </p:sp>
      <p:sp>
        <p:nvSpPr>
          <p:cNvPr id="4" name="Date Placeholder 3"/>
          <p:cNvSpPr>
            <a:spLocks noGrp="1"/>
          </p:cNvSpPr>
          <p:nvPr>
            <p:ph type="dt" sz="half" idx="12"/>
          </p:nvPr>
        </p:nvSpPr>
        <p:spPr/>
        <p:txBody>
          <a:bodyPr/>
          <a:lstStyle/>
          <a:p>
            <a:endParaRPr lang="en-GB" dirty="0">
              <a:solidFill>
                <a:srgbClr val="343D41"/>
              </a:solidFill>
            </a:endParaRPr>
          </a:p>
        </p:txBody>
      </p:sp>
    </p:spTree>
    <p:extLst>
      <p:ext uri="{BB962C8B-B14F-4D97-AF65-F5344CB8AC3E}">
        <p14:creationId xmlns:p14="http://schemas.microsoft.com/office/powerpoint/2010/main" val="418766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smtClean="0"/>
              <a:t>Click to edit Master subtitle style</a:t>
            </a:r>
          </a:p>
        </p:txBody>
      </p:sp>
      <p:grpSp>
        <p:nvGrpSpPr>
          <p:cNvPr id="34823" name="Group 7"/>
          <p:cNvGrpSpPr>
            <a:grpSpLocks/>
          </p:cNvGrpSpPr>
          <p:nvPr userDrawn="1"/>
        </p:nvGrpSpPr>
        <p:grpSpPr bwMode="auto">
          <a:xfrm>
            <a:off x="4033838" y="3375025"/>
            <a:ext cx="2355850" cy="352425"/>
            <a:chOff x="4063" y="2126"/>
            <a:chExt cx="1484" cy="222"/>
          </a:xfrm>
        </p:grpSpPr>
        <p:sp>
          <p:nvSpPr>
            <p:cNvPr id="34824" name="Freeform 8"/>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25" name="Freeform 9"/>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26" name="Freeform 10"/>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27" name="Freeform 11"/>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28" name="Freeform 12"/>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29" name="Freeform 13"/>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30" name="Freeform 14"/>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31" name="Freeform 15"/>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32" name="Freeform 16"/>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33" name="Freeform 17"/>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4834" name="Freeform 18"/>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sp>
          <p:nvSpPr>
            <p:cNvPr id="34835" name="Freeform 19"/>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smtClean="0"/>
              <a:t>Click to edit Master subtitle style</a:t>
            </a:r>
          </a:p>
        </p:txBody>
      </p:sp>
    </p:spTree>
    <p:extLst>
      <p:ext uri="{BB962C8B-B14F-4D97-AF65-F5344CB8AC3E}">
        <p14:creationId xmlns:p14="http://schemas.microsoft.com/office/powerpoint/2010/main" val="23087109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8EB9E0"/>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8EB9E0"/>
                </a:solidFill>
              </a:defRPr>
            </a:lvl2pPr>
            <a:lvl3pPr>
              <a:defRPr sz="2800">
                <a:solidFill>
                  <a:srgbClr val="8EB9E0"/>
                </a:solidFill>
              </a:defRPr>
            </a:lvl3pPr>
            <a:lvl4pPr>
              <a:defRPr sz="2800">
                <a:solidFill>
                  <a:srgbClr val="8EB9E0"/>
                </a:solidFill>
              </a:defRPr>
            </a:lvl4pPr>
            <a:lvl5pPr>
              <a:defRPr sz="2800">
                <a:solidFill>
                  <a:srgbClr val="8EB9E0"/>
                </a:solidFill>
              </a:defRPr>
            </a:lvl5pPr>
            <a:lvl6pPr marL="1440000" indent="-360000">
              <a:defRPr sz="2800">
                <a:solidFill>
                  <a:srgbClr val="8EB9E0"/>
                </a:solidFill>
              </a:defRPr>
            </a:lvl6pPr>
            <a:lvl7pPr marL="1800000" indent="-360000">
              <a:defRPr sz="2800">
                <a:solidFill>
                  <a:srgbClr val="8EB9E0"/>
                </a:solidFill>
              </a:defRPr>
            </a:lvl7pPr>
            <a:lvl8pPr>
              <a:defRPr sz="2800">
                <a:solidFill>
                  <a:srgbClr val="8EB9E0"/>
                </a:solidFill>
              </a:defRPr>
            </a:lvl8pPr>
            <a:lvl9pPr>
              <a:defRPr sz="2800">
                <a:solidFill>
                  <a:srgbClr val="8EB9E0"/>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GB" dirty="0" smtClean="0"/>
              <a:t>Eighth level</a:t>
            </a:r>
          </a:p>
          <a:p>
            <a:pPr lvl="8"/>
            <a:r>
              <a:rPr lang="en-GB" dirty="0" smtClean="0"/>
              <a:t>Ninth level</a:t>
            </a:r>
            <a:endParaRPr lang="en-GB" dirty="0"/>
          </a:p>
        </p:txBody>
      </p:sp>
      <p:sp>
        <p:nvSpPr>
          <p:cNvPr id="4" name="Footer Placeholder 3"/>
          <p:cNvSpPr>
            <a:spLocks noGrp="1"/>
          </p:cNvSpPr>
          <p:nvPr>
            <p:ph type="ftr" sz="quarter" idx="10"/>
            <p:custDataLst>
              <p:tags r:id="rId1"/>
            </p:custDataLst>
          </p:nvPr>
        </p:nvSpPr>
        <p:spPr/>
        <p:txBody>
          <a:bodyPr/>
          <a:lstStyle>
            <a:lvl1pPr>
              <a:defRPr>
                <a:solidFill>
                  <a:srgbClr val="C8D5EC"/>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8D5EC"/>
                </a:solidFill>
              </a:defRPr>
            </a:lvl1pPr>
          </a:lstStyle>
          <a:p>
            <a:r>
              <a:rPr lang="en-GB" smtClean="0"/>
              <a:t>Page </a:t>
            </a:r>
            <a:fld id="{0C7D1B73-E000-4B87-870C-07BCD32C3451}"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8D5EC"/>
                </a:solidFill>
              </a:defRPr>
            </a:lvl1pPr>
          </a:lstStyle>
          <a:p>
            <a:endParaRPr lang="en-GB" dirty="0"/>
          </a:p>
        </p:txBody>
      </p:sp>
      <p:grpSp>
        <p:nvGrpSpPr>
          <p:cNvPr id="19" name="Group 38"/>
          <p:cNvGrpSpPr>
            <a:grpSpLocks/>
          </p:cNvGrpSpPr>
          <p:nvPr userDrawn="1"/>
        </p:nvGrpSpPr>
        <p:grpSpPr bwMode="auto">
          <a:xfrm>
            <a:off x="7186613" y="6419850"/>
            <a:ext cx="1500187" cy="265113"/>
            <a:chOff x="385" y="949"/>
            <a:chExt cx="4036" cy="712"/>
          </a:xfrm>
        </p:grpSpPr>
        <p:sp>
          <p:nvSpPr>
            <p:cNvPr id="20"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1"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2"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3"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4"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5"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6"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7"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8"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29"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30"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125820406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128005" name="Rectangle 5"/>
          <p:cNvSpPr>
            <a:spLocks noGrp="1" noChangeArrowheads="1"/>
          </p:cNvSpPr>
          <p:nvPr>
            <p:ph type="ctrTitle"/>
          </p:nvPr>
        </p:nvSpPr>
        <p:spPr>
          <a:xfrm>
            <a:off x="2830513" y="2349500"/>
            <a:ext cx="4606925" cy="1470025"/>
          </a:xfrm>
        </p:spPr>
        <p:txBody>
          <a:bodyPr/>
          <a:lstStyle>
            <a:lvl1pPr>
              <a:defRPr>
                <a:solidFill>
                  <a:srgbClr val="FFFFFF"/>
                </a:solidFill>
              </a:defRPr>
            </a:lvl1pPr>
          </a:lstStyle>
          <a:p>
            <a:pPr lvl="0"/>
            <a:r>
              <a:rPr lang="en-GB" noProof="0" smtClean="0"/>
              <a:t>Click to edit Master title style</a:t>
            </a:r>
          </a:p>
        </p:txBody>
      </p:sp>
      <p:sp>
        <p:nvSpPr>
          <p:cNvPr id="128006" name="Rectangle 6"/>
          <p:cNvSpPr>
            <a:spLocks noGrp="1" noChangeArrowheads="1"/>
          </p:cNvSpPr>
          <p:nvPr>
            <p:ph type="subTitle" idx="1"/>
          </p:nvPr>
        </p:nvSpPr>
        <p:spPr>
          <a:xfrm>
            <a:off x="2830513" y="4076700"/>
            <a:ext cx="4608512" cy="1512888"/>
          </a:xfrm>
        </p:spPr>
        <p:txBody>
          <a:bodyPr/>
          <a:lstStyle>
            <a:lvl1pPr>
              <a:defRPr sz="2000">
                <a:solidFill>
                  <a:srgbClr val="FFFFFF"/>
                </a:solidFill>
              </a:defRPr>
            </a:lvl1pPr>
          </a:lstStyle>
          <a:p>
            <a:pPr lvl="0"/>
            <a:r>
              <a:rPr lang="en-GB" noProof="0" smtClean="0"/>
              <a:t>Click to edit Master subtitle style</a:t>
            </a:r>
          </a:p>
        </p:txBody>
      </p:sp>
      <p:grpSp>
        <p:nvGrpSpPr>
          <p:cNvPr id="128007" name="Group 7"/>
          <p:cNvGrpSpPr>
            <a:grpSpLocks/>
          </p:cNvGrpSpPr>
          <p:nvPr userDrawn="1"/>
        </p:nvGrpSpPr>
        <p:grpSpPr bwMode="auto">
          <a:xfrm>
            <a:off x="358775" y="2413000"/>
            <a:ext cx="2338388" cy="352425"/>
            <a:chOff x="452" y="2126"/>
            <a:chExt cx="1473" cy="222"/>
          </a:xfrm>
        </p:grpSpPr>
        <p:sp>
          <p:nvSpPr>
            <p:cNvPr id="128008" name="Freeform 8"/>
            <p:cNvSpPr>
              <a:spLocks/>
            </p:cNvSpPr>
            <p:nvPr userDrawn="1"/>
          </p:nvSpPr>
          <p:spPr bwMode="invGray">
            <a:xfrm>
              <a:off x="630"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09" name="Freeform 9"/>
            <p:cNvSpPr>
              <a:spLocks/>
            </p:cNvSpPr>
            <p:nvPr userDrawn="1"/>
          </p:nvSpPr>
          <p:spPr bwMode="invGray">
            <a:xfrm>
              <a:off x="1389"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10" name="Freeform 10"/>
            <p:cNvSpPr>
              <a:spLocks noEditPoints="1"/>
            </p:cNvSpPr>
            <p:nvPr userDrawn="1"/>
          </p:nvSpPr>
          <p:spPr bwMode="invGray">
            <a:xfrm>
              <a:off x="452"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11" name="Freeform 11"/>
            <p:cNvSpPr>
              <a:spLocks/>
            </p:cNvSpPr>
            <p:nvPr userDrawn="1"/>
          </p:nvSpPr>
          <p:spPr bwMode="invGray">
            <a:xfrm>
              <a:off x="692"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12" name="Freeform 12"/>
            <p:cNvSpPr>
              <a:spLocks/>
            </p:cNvSpPr>
            <p:nvPr userDrawn="1"/>
          </p:nvSpPr>
          <p:spPr bwMode="invGray">
            <a:xfrm>
              <a:off x="616"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13" name="Freeform 13"/>
            <p:cNvSpPr>
              <a:spLocks noEditPoints="1"/>
            </p:cNvSpPr>
            <p:nvPr userDrawn="1"/>
          </p:nvSpPr>
          <p:spPr bwMode="invGray">
            <a:xfrm>
              <a:off x="1211"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14" name="Freeform 14"/>
            <p:cNvSpPr>
              <a:spLocks/>
            </p:cNvSpPr>
            <p:nvPr userDrawn="1"/>
          </p:nvSpPr>
          <p:spPr bwMode="invGray">
            <a:xfrm>
              <a:off x="1451"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15" name="Freeform 15"/>
            <p:cNvSpPr>
              <a:spLocks/>
            </p:cNvSpPr>
            <p:nvPr userDrawn="1"/>
          </p:nvSpPr>
          <p:spPr bwMode="invGray">
            <a:xfrm>
              <a:off x="1375"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16" name="Freeform 16"/>
            <p:cNvSpPr>
              <a:spLocks noEditPoints="1"/>
            </p:cNvSpPr>
            <p:nvPr userDrawn="1"/>
          </p:nvSpPr>
          <p:spPr bwMode="invGray">
            <a:xfrm>
              <a:off x="799"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17" name="Freeform 17"/>
            <p:cNvSpPr>
              <a:spLocks noEditPoints="1"/>
            </p:cNvSpPr>
            <p:nvPr userDrawn="1"/>
          </p:nvSpPr>
          <p:spPr bwMode="invGray">
            <a:xfrm>
              <a:off x="1558"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8018" name="Freeform 18"/>
            <p:cNvSpPr>
              <a:spLocks noEditPoints="1"/>
            </p:cNvSpPr>
            <p:nvPr userDrawn="1"/>
          </p:nvSpPr>
          <p:spPr bwMode="invGray">
            <a:xfrm>
              <a:off x="988"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sp>
          <p:nvSpPr>
            <p:cNvPr id="128019" name="Freeform 19"/>
            <p:cNvSpPr>
              <a:spLocks noEditPoints="1"/>
            </p:cNvSpPr>
            <p:nvPr userDrawn="1"/>
          </p:nvSpPr>
          <p:spPr bwMode="invGray">
            <a:xfrm>
              <a:off x="1747"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898BC"/>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9898BC"/>
                </a:solidFill>
              </a:defRPr>
            </a:lvl2pPr>
            <a:lvl3pPr>
              <a:defRPr sz="2800">
                <a:solidFill>
                  <a:srgbClr val="9898BC"/>
                </a:solidFill>
              </a:defRPr>
            </a:lvl3pPr>
            <a:lvl4pPr>
              <a:defRPr sz="2800">
                <a:solidFill>
                  <a:srgbClr val="9898BC"/>
                </a:solidFill>
              </a:defRPr>
            </a:lvl4pPr>
            <a:lvl5pPr>
              <a:defRPr sz="2800">
                <a:solidFill>
                  <a:srgbClr val="9898BC"/>
                </a:solidFill>
              </a:defRPr>
            </a:lvl5pPr>
            <a:lvl6pPr marL="1440000" indent="-360000">
              <a:defRPr sz="2800">
                <a:solidFill>
                  <a:srgbClr val="9898BC"/>
                </a:solidFill>
              </a:defRPr>
            </a:lvl6pPr>
            <a:lvl7pPr marL="1800000" indent="-360000">
              <a:defRPr sz="2800">
                <a:solidFill>
                  <a:srgbClr val="9898BC"/>
                </a:solidFill>
              </a:defRPr>
            </a:lvl7pPr>
            <a:lvl8pPr>
              <a:defRPr sz="2800">
                <a:solidFill>
                  <a:srgbClr val="9898BC"/>
                </a:solidFill>
              </a:defRPr>
            </a:lvl8pPr>
            <a:lvl9pPr>
              <a:defRPr sz="2800">
                <a:solidFill>
                  <a:srgbClr val="9898BC"/>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GB" dirty="0" smtClean="0"/>
              <a:t>Eighth level</a:t>
            </a:r>
          </a:p>
          <a:p>
            <a:pPr lvl="8"/>
            <a:r>
              <a:rPr lang="en-GB" dirty="0" smtClean="0"/>
              <a:t>Ninth level</a:t>
            </a:r>
            <a:endParaRPr lang="en-GB" dirty="0"/>
          </a:p>
        </p:txBody>
      </p:sp>
      <p:sp>
        <p:nvSpPr>
          <p:cNvPr id="4" name="Footer Placeholder 3"/>
          <p:cNvSpPr>
            <a:spLocks noGrp="1"/>
          </p:cNvSpPr>
          <p:nvPr>
            <p:ph type="ftr" sz="quarter" idx="10"/>
            <p:custDataLst>
              <p:tags r:id="rId1"/>
            </p:custDataLst>
          </p:nvPr>
        </p:nvSpPr>
        <p:spPr/>
        <p:txBody>
          <a:bodyPr/>
          <a:lstStyle>
            <a:lvl1pPr>
              <a:defRPr>
                <a:solidFill>
                  <a:srgbClr val="C3C1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3C1D5"/>
                </a:solidFill>
              </a:defRPr>
            </a:lvl1pPr>
          </a:lstStyle>
          <a:p>
            <a:r>
              <a:rPr lang="en-GB" smtClean="0"/>
              <a:t>Page </a:t>
            </a:r>
            <a:fld id="{40860827-67CF-4F66-8108-D7826BCB22EA}"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3C1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378104520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4E62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A6B0C9"/>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A6B0C9"/>
                </a:solidFill>
              </a:defRPr>
            </a:lvl2pPr>
            <a:lvl3pPr>
              <a:defRPr sz="2800">
                <a:solidFill>
                  <a:srgbClr val="A6B0C9"/>
                </a:solidFill>
              </a:defRPr>
            </a:lvl3pPr>
            <a:lvl4pPr>
              <a:defRPr sz="2800">
                <a:solidFill>
                  <a:srgbClr val="A6B0C9"/>
                </a:solidFill>
              </a:defRPr>
            </a:lvl4pPr>
            <a:lvl5pPr>
              <a:defRPr sz="2800">
                <a:solidFill>
                  <a:srgbClr val="A6B0C9"/>
                </a:solidFill>
              </a:defRPr>
            </a:lvl5pPr>
            <a:lvl6pPr marL="1440000" indent="-360000">
              <a:defRPr sz="2800">
                <a:solidFill>
                  <a:srgbClr val="A6B0C9"/>
                </a:solidFill>
              </a:defRPr>
            </a:lvl6pPr>
            <a:lvl7pPr marL="1800000" indent="-360000">
              <a:defRPr sz="2800">
                <a:solidFill>
                  <a:srgbClr val="A6B0C9"/>
                </a:solidFill>
              </a:defRPr>
            </a:lvl7pPr>
            <a:lvl8pPr>
              <a:defRPr sz="2800">
                <a:solidFill>
                  <a:srgbClr val="A6B0C9"/>
                </a:solidFill>
              </a:defRPr>
            </a:lvl8pPr>
            <a:lvl9pPr>
              <a:defRPr sz="2800">
                <a:solidFill>
                  <a:srgbClr val="A6B0C9"/>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GB" dirty="0" smtClean="0"/>
              <a:t>Seventh level</a:t>
            </a:r>
          </a:p>
          <a:p>
            <a:pPr lvl="7"/>
            <a:r>
              <a:rPr lang="en-GB" dirty="0" smtClean="0"/>
              <a:t>Eighth level</a:t>
            </a:r>
          </a:p>
          <a:p>
            <a:pPr lvl="8"/>
            <a:r>
              <a:rPr lang="en-GB" dirty="0" smtClean="0"/>
              <a:t>Ninth level</a:t>
            </a:r>
            <a:endParaRPr lang="en-GB" dirty="0"/>
          </a:p>
        </p:txBody>
      </p:sp>
      <p:sp>
        <p:nvSpPr>
          <p:cNvPr id="4" name="Footer Placeholder 3"/>
          <p:cNvSpPr>
            <a:spLocks noGrp="1"/>
          </p:cNvSpPr>
          <p:nvPr>
            <p:ph type="ftr" sz="quarter" idx="10"/>
            <p:custDataLst>
              <p:tags r:id="rId1"/>
            </p:custDataLst>
          </p:nvPr>
        </p:nvSpPr>
        <p:spPr/>
        <p:txBody>
          <a:bodyPr/>
          <a:lstStyle>
            <a:lvl1pPr>
              <a:defRPr>
                <a:solidFill>
                  <a:srgbClr val="CDCFDF"/>
                </a:solidFill>
              </a:defRPr>
            </a:lvl1pPr>
          </a:lstStyle>
          <a:p>
            <a:endParaRPr lang="en-GB"/>
          </a:p>
        </p:txBody>
      </p:sp>
      <p:sp>
        <p:nvSpPr>
          <p:cNvPr id="5" name="Slide Number Placeholder 4"/>
          <p:cNvSpPr>
            <a:spLocks noGrp="1"/>
          </p:cNvSpPr>
          <p:nvPr>
            <p:ph type="sldNum" sz="quarter" idx="11"/>
          </p:nvPr>
        </p:nvSpPr>
        <p:spPr/>
        <p:txBody>
          <a:bodyPr/>
          <a:lstStyle>
            <a:lvl1pPr>
              <a:defRPr>
                <a:solidFill>
                  <a:srgbClr val="CDCFDF"/>
                </a:solidFill>
              </a:defRPr>
            </a:lvl1pPr>
          </a:lstStyle>
          <a:p>
            <a:r>
              <a:rPr lang="en-GB" smtClean="0"/>
              <a:t>Page </a:t>
            </a:r>
            <a:fld id="{DE44F9D7-B7B4-4EAB-9AF6-220D53154F77}"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DCFD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9634144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BDBDB6"/>
                </a:solidFill>
              </a:defRPr>
            </a:lvl1pPr>
          </a:lstStyle>
          <a:p>
            <a:r>
              <a:rPr lang="en-US" smtClean="0"/>
              <a:t>Click to edit Master title style</a:t>
            </a:r>
            <a:endParaRPr lang="en-GB"/>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BDBDB6"/>
                </a:solidFill>
              </a:defRPr>
            </a:lvl2pPr>
            <a:lvl3pPr>
              <a:defRPr sz="2800">
                <a:solidFill>
                  <a:srgbClr val="BDBDB6"/>
                </a:solidFill>
              </a:defRPr>
            </a:lvl3pPr>
            <a:lvl4pPr>
              <a:defRPr sz="2800">
                <a:solidFill>
                  <a:srgbClr val="BDBDB6"/>
                </a:solidFill>
              </a:defRPr>
            </a:lvl4pPr>
            <a:lvl5pPr>
              <a:defRPr sz="2800">
                <a:solidFill>
                  <a:srgbClr val="BDBDB6"/>
                </a:solidFill>
              </a:defRPr>
            </a:lvl5pPr>
            <a:lvl6pPr marL="1440000" indent="-360000">
              <a:defRPr sz="2800" baseline="0">
                <a:solidFill>
                  <a:srgbClr val="BDBDB6"/>
                </a:solidFill>
              </a:defRPr>
            </a:lvl6pPr>
            <a:lvl7pPr marL="1800000" indent="-360000">
              <a:defRPr sz="2800" baseline="0">
                <a:solidFill>
                  <a:srgbClr val="BDBDB6"/>
                </a:solidFill>
              </a:defRPr>
            </a:lvl7pPr>
            <a:lvl8pPr>
              <a:defRPr sz="2800">
                <a:solidFill>
                  <a:srgbClr val="BDBDB6"/>
                </a:solidFill>
              </a:defRPr>
            </a:lvl8pPr>
            <a:lvl9pPr>
              <a:defRPr sz="2800">
                <a:solidFill>
                  <a:srgbClr val="BDBDB6"/>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GB" dirty="0" smtClean="0"/>
              <a:t>Eighth level</a:t>
            </a:r>
          </a:p>
          <a:p>
            <a:pPr lvl="8"/>
            <a:r>
              <a:rPr lang="en-GB" dirty="0" smtClean="0"/>
              <a:t>Ninth level</a:t>
            </a:r>
            <a:endParaRPr lang="en-GB" dirty="0"/>
          </a:p>
        </p:txBody>
      </p:sp>
      <p:sp>
        <p:nvSpPr>
          <p:cNvPr id="4" name="Footer Placeholder 3"/>
          <p:cNvSpPr>
            <a:spLocks noGrp="1"/>
          </p:cNvSpPr>
          <p:nvPr>
            <p:ph type="ftr" sz="quarter" idx="10"/>
            <p:custDataLst>
              <p:tags r:id="rId1"/>
            </p:custDataLst>
          </p:nvPr>
        </p:nvSpPr>
        <p:spPr/>
        <p:txBody>
          <a:bodyPr/>
          <a:lstStyle>
            <a:lvl1pPr>
              <a:defRPr>
                <a:solidFill>
                  <a:srgbClr val="DAD9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DAD9D5"/>
                </a:solidFill>
              </a:defRPr>
            </a:lvl1pPr>
          </a:lstStyle>
          <a:p>
            <a:r>
              <a:rPr lang="en-GB" smtClean="0"/>
              <a:t>Page </a:t>
            </a:r>
            <a:fld id="{6E1D4F40-FCE4-40E0-927B-8D84593340A5}"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DAD9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16247638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5B5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FFFFFF"/>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FFFFFF"/>
                </a:solidFill>
              </a:defRPr>
            </a:lvl2pPr>
            <a:lvl3pPr>
              <a:defRPr sz="2800">
                <a:solidFill>
                  <a:srgbClr val="FFFFFF"/>
                </a:solidFill>
              </a:defRPr>
            </a:lvl3pPr>
            <a:lvl4pPr>
              <a:defRPr sz="2800">
                <a:solidFill>
                  <a:srgbClr val="FFFFFF"/>
                </a:solidFill>
              </a:defRPr>
            </a:lvl4pPr>
            <a:lvl5pPr>
              <a:defRPr sz="2800">
                <a:solidFill>
                  <a:srgbClr val="FFFFFF"/>
                </a:solidFill>
              </a:defRPr>
            </a:lvl5pPr>
            <a:lvl6pPr marL="1440000" indent="-360000">
              <a:defRPr sz="2800" baseline="0">
                <a:solidFill>
                  <a:srgbClr val="FFFFFF"/>
                </a:solidFill>
              </a:defRPr>
            </a:lvl6pPr>
            <a:lvl7pPr marL="1800000" indent="-360000">
              <a:defRPr sz="2800">
                <a:solidFill>
                  <a:srgbClr val="FFFFFF"/>
                </a:solidFill>
              </a:defRPr>
            </a:lvl7pPr>
            <a:lvl8pPr>
              <a:defRPr sz="2800">
                <a:solidFill>
                  <a:srgbClr val="FFFFFF"/>
                </a:solidFill>
              </a:defRPr>
            </a:lvl8pPr>
            <a:lvl9pPr>
              <a:defRPr sz="2800">
                <a:solidFill>
                  <a:srgbClr val="FFFFFF"/>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GB" dirty="0" smtClean="0"/>
              <a:t>Eighth level</a:t>
            </a:r>
          </a:p>
          <a:p>
            <a:pPr lvl="8"/>
            <a:r>
              <a:rPr lang="en-GB" dirty="0" smtClean="0"/>
              <a:t>Ninth level</a:t>
            </a:r>
            <a:endParaRPr lang="en-GB" dirty="0"/>
          </a:p>
        </p:txBody>
      </p:sp>
      <p:sp>
        <p:nvSpPr>
          <p:cNvPr id="4" name="Footer Placeholder 3"/>
          <p:cNvSpPr>
            <a:spLocks noGrp="1"/>
          </p:cNvSpPr>
          <p:nvPr>
            <p:ph type="ftr" sz="quarter" idx="10"/>
            <p:custDataLst>
              <p:tags r:id="rId1"/>
            </p:custDataLst>
          </p:nvPr>
        </p:nvSpPr>
        <p:spPr/>
        <p:txBody>
          <a:bodyPr/>
          <a:lstStyle>
            <a:lvl1pPr>
              <a:defRPr>
                <a:solidFill>
                  <a:srgbClr val="FFFFFF"/>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FFFFFF"/>
                </a:solidFill>
              </a:defRPr>
            </a:lvl1pPr>
          </a:lstStyle>
          <a:p>
            <a:r>
              <a:rPr lang="en-GB" smtClean="0"/>
              <a:t>Page </a:t>
            </a:r>
            <a:fld id="{4F7EADA4-CC8B-4E3D-93AF-253C12FED26F}"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FFFFF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31540906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942975" y="694280"/>
            <a:ext cx="1997075" cy="352425"/>
            <a:chOff x="6808788" y="3375025"/>
            <a:chExt cx="1997075" cy="352425"/>
          </a:xfrm>
        </p:grpSpPr>
        <p:sp>
          <p:nvSpPr>
            <p:cNvPr id="7178" name="Freeform 10"/>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79" name="Freeform 11"/>
            <p:cNvSpPr>
              <a:spLocks/>
            </p:cNvSpPr>
            <p:nvPr userDrawn="1"/>
          </p:nvSpPr>
          <p:spPr bwMode="invGray">
            <a:xfrm>
              <a:off x="8296276"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0" name="Freeform 12"/>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1" name="Freeform 13"/>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2" name="Freeform 14"/>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3" name="Freeform 15"/>
            <p:cNvSpPr>
              <a:spLocks noEditPoints="1"/>
            </p:cNvSpPr>
            <p:nvPr userDrawn="1"/>
          </p:nvSpPr>
          <p:spPr bwMode="invGray">
            <a:xfrm>
              <a:off x="8013701"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4" name="Freeform 16"/>
            <p:cNvSpPr>
              <a:spLocks/>
            </p:cNvSpPr>
            <p:nvPr userDrawn="1"/>
          </p:nvSpPr>
          <p:spPr bwMode="invGray">
            <a:xfrm>
              <a:off x="8394701"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5" name="Freeform 17"/>
            <p:cNvSpPr>
              <a:spLocks/>
            </p:cNvSpPr>
            <p:nvPr userDrawn="1"/>
          </p:nvSpPr>
          <p:spPr bwMode="invGray">
            <a:xfrm>
              <a:off x="8274051"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6" name="Freeform 18"/>
            <p:cNvSpPr>
              <a:spLocks noEditPoints="1"/>
            </p:cNvSpPr>
            <p:nvPr userDrawn="1"/>
          </p:nvSpPr>
          <p:spPr bwMode="invGray">
            <a:xfrm>
              <a:off x="7359651"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7" name="Freeform 19"/>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8" name="Freeform 20"/>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tx1"/>
                </a:solidFill>
              </a:defRPr>
            </a:lvl1pPr>
          </a:lstStyle>
          <a:p>
            <a:pPr lvl="0"/>
            <a:r>
              <a:rPr lang="en-GB" noProof="0" dirty="0" smtClean="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rgbClr val="FFFFFF"/>
                </a:solidFill>
              </a:defRPr>
            </a:lvl1pPr>
          </a:lstStyle>
          <a:p>
            <a:pPr lvl="0"/>
            <a:r>
              <a:rPr lang="en-GB" noProof="0" dirty="0" smtClean="0"/>
              <a:t>Click to edit Master subtitle style</a:t>
            </a:r>
          </a:p>
        </p:txBody>
      </p:sp>
    </p:spTree>
    <p:extLst>
      <p:ext uri="{BB962C8B-B14F-4D97-AF65-F5344CB8AC3E}">
        <p14:creationId xmlns:p14="http://schemas.microsoft.com/office/powerpoint/2010/main" val="304125477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tx2"/>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DAD9D5"/>
                </a:solidFill>
              </a:defRPr>
            </a:lvl1pPr>
          </a:lstStyle>
          <a:p>
            <a:pPr lvl="0"/>
            <a:r>
              <a:rPr lang="en-GB" noProof="0" dirty="0" smtClean="0"/>
              <a:t>Click to edit Master title style</a:t>
            </a:r>
          </a:p>
        </p:txBody>
      </p:sp>
      <p:sp>
        <p:nvSpPr>
          <p:cNvPr id="88067" name="Rectangle 3"/>
          <p:cNvSpPr>
            <a:spLocks noGrp="1" noChangeArrowheads="1"/>
          </p:cNvSpPr>
          <p:nvPr>
            <p:ph type="subTitle" idx="1"/>
          </p:nvPr>
        </p:nvSpPr>
        <p:spPr>
          <a:xfrm>
            <a:off x="1042988" y="476250"/>
            <a:ext cx="6842125" cy="504825"/>
          </a:xfrm>
        </p:spPr>
        <p:txBody>
          <a:bodyPr/>
          <a:lstStyle>
            <a:lvl1pPr>
              <a:defRPr sz="1800">
                <a:solidFill>
                  <a:srgbClr val="DAD9D5"/>
                </a:solidFill>
              </a:defRPr>
            </a:lvl1pPr>
          </a:lstStyle>
          <a:p>
            <a:pPr lvl="0"/>
            <a:r>
              <a:rPr lang="en-GB" noProof="0" dirty="0" smtClean="0"/>
              <a:t>Click to edit Master subtitle style</a:t>
            </a:r>
          </a:p>
        </p:txBody>
      </p:sp>
      <p:grpSp>
        <p:nvGrpSpPr>
          <p:cNvPr id="88083" name="Group 19"/>
          <p:cNvGrpSpPr>
            <a:grpSpLocks/>
          </p:cNvGrpSpPr>
          <p:nvPr userDrawn="1"/>
        </p:nvGrpSpPr>
        <p:grpSpPr bwMode="auto">
          <a:xfrm>
            <a:off x="7188200" y="6421438"/>
            <a:ext cx="1500188" cy="265112"/>
            <a:chOff x="930" y="391"/>
            <a:chExt cx="4036" cy="712"/>
          </a:xfrm>
        </p:grpSpPr>
        <p:sp>
          <p:nvSpPr>
            <p:cNvPr id="88084" name="Freeform 20"/>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85" name="Freeform 21"/>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86" name="Freeform 22"/>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87" name="Freeform 23"/>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88" name="Freeform 24"/>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89" name="Freeform 25"/>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90" name="Freeform 26"/>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91" name="Freeform 27"/>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92" name="Freeform 28"/>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93" name="Freeform 29"/>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8094" name="Freeform 30"/>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C3C1D5"/>
                </a:solidFill>
              </a:defRPr>
            </a:lvl1pPr>
          </a:lstStyle>
          <a:p>
            <a:pPr lvl="0"/>
            <a:r>
              <a:rPr lang="en-GB" noProof="0" smtClean="0"/>
              <a:t>Click to edit Master title style</a:t>
            </a:r>
          </a:p>
        </p:txBody>
      </p:sp>
      <p:sp>
        <p:nvSpPr>
          <p:cNvPr id="94211" name="Rectangle 3"/>
          <p:cNvSpPr>
            <a:spLocks noGrp="1" noChangeArrowheads="1"/>
          </p:cNvSpPr>
          <p:nvPr>
            <p:ph type="subTitle" idx="1"/>
          </p:nvPr>
        </p:nvSpPr>
        <p:spPr>
          <a:xfrm>
            <a:off x="1042988" y="476250"/>
            <a:ext cx="6842125" cy="504825"/>
          </a:xfrm>
        </p:spPr>
        <p:txBody>
          <a:bodyPr/>
          <a:lstStyle>
            <a:lvl1pPr>
              <a:defRPr sz="1800">
                <a:solidFill>
                  <a:srgbClr val="C3C1D5"/>
                </a:solidFill>
              </a:defRPr>
            </a:lvl1pPr>
          </a:lstStyle>
          <a:p>
            <a:pPr lvl="0"/>
            <a:r>
              <a:rPr lang="en-GB" noProof="0" smtClean="0"/>
              <a:t>Click to edit Master subtitle style</a:t>
            </a:r>
          </a:p>
        </p:txBody>
      </p:sp>
      <p:grpSp>
        <p:nvGrpSpPr>
          <p:cNvPr id="94226" name="Group 18"/>
          <p:cNvGrpSpPr>
            <a:grpSpLocks/>
          </p:cNvGrpSpPr>
          <p:nvPr userDrawn="1"/>
        </p:nvGrpSpPr>
        <p:grpSpPr bwMode="auto">
          <a:xfrm>
            <a:off x="7188200" y="6421438"/>
            <a:ext cx="1500188" cy="265112"/>
            <a:chOff x="930" y="391"/>
            <a:chExt cx="4036" cy="712"/>
          </a:xfrm>
        </p:grpSpPr>
        <p:sp>
          <p:nvSpPr>
            <p:cNvPr id="94227" name="Freeform 19"/>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28" name="Freeform 20"/>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29" name="Freeform 21"/>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30" name="Freeform 22"/>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31" name="Freeform 23"/>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32" name="Freeform 24"/>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33" name="Freeform 25"/>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34" name="Freeform 26"/>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35" name="Freeform 27"/>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36" name="Freeform 28"/>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4237" name="Freeform 29"/>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p>
        </p:txBody>
      </p:sp>
      <p:sp>
        <p:nvSpPr>
          <p:cNvPr id="3" name="Slide Number Placeholder 2"/>
          <p:cNvSpPr>
            <a:spLocks noGrp="1"/>
          </p:cNvSpPr>
          <p:nvPr>
            <p:ph type="sldNum" sz="quarter" idx="11"/>
          </p:nvPr>
        </p:nvSpPr>
        <p:spPr/>
        <p:txBody>
          <a:bodyPr/>
          <a:lstStyle/>
          <a:p>
            <a:r>
              <a:rPr lang="en-GB" smtClean="0"/>
              <a:t>Page </a:t>
            </a:r>
            <a:fld id="{CBF7EA7B-66D3-4419-94A9-19F2E0C218CB}" type="slidenum">
              <a:rPr lang="en-GB" smtClean="0"/>
              <a:pPr/>
              <a:t>‹#›</a:t>
            </a:fld>
            <a:endParaRPr lang="en-GB"/>
          </a:p>
        </p:txBody>
      </p:sp>
      <p:sp>
        <p:nvSpPr>
          <p:cNvPr id="4" name="Date Placeholder 3"/>
          <p:cNvSpPr>
            <a:spLocks noGrp="1"/>
          </p:cNvSpPr>
          <p:nvPr>
            <p:ph type="dt" sz="half" idx="12"/>
          </p:nvPr>
        </p:nvSpPr>
        <p:spPr/>
        <p:txBody>
          <a:bodyPr/>
          <a:lstStyle/>
          <a:p>
            <a:endParaRPr lang="en-GB" dirty="0"/>
          </a:p>
        </p:txBody>
      </p:sp>
    </p:spTree>
    <p:extLst>
      <p:ext uri="{BB962C8B-B14F-4D97-AF65-F5344CB8AC3E}">
        <p14:creationId xmlns:p14="http://schemas.microsoft.com/office/powerpoint/2010/main" val="412005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5pPr>
              <a:defRPr/>
            </a:lvl5pPr>
            <a:lvl6pPr>
              <a:defRPr baseline="0"/>
            </a:lvl6pPr>
            <a:lvl7pPr>
              <a:defRPr baseline="0"/>
            </a:lvl7pPr>
            <a:lvl8pPr>
              <a:defRPr baseline="0"/>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 level</a:t>
            </a:r>
          </a:p>
          <a:p>
            <a:pPr lvl="8"/>
            <a:r>
              <a:rPr lang="en-US" dirty="0" smtClean="0"/>
              <a:t>Ninth level</a:t>
            </a:r>
            <a:endParaRPr lang="en-GB" dirty="0"/>
          </a:p>
        </p:txBody>
      </p:sp>
      <p:sp>
        <p:nvSpPr>
          <p:cNvPr id="8" name="Text Placeholder 7"/>
          <p:cNvSpPr>
            <a:spLocks noGrp="1"/>
          </p:cNvSpPr>
          <p:nvPr>
            <p:ph type="body" sz="quarter" idx="13"/>
          </p:nvPr>
        </p:nvSpPr>
        <p:spPr>
          <a:xfrm>
            <a:off x="468313" y="900000"/>
            <a:ext cx="8207375" cy="504825"/>
          </a:xfrm>
        </p:spPr>
        <p:txBody>
          <a:bodyPr>
            <a:noAutofit/>
          </a:bodyPr>
          <a:lstStyle>
            <a:lvl1pPr>
              <a:defRPr sz="2400" b="0" i="1">
                <a:solidFill>
                  <a:schemeClr val="bg2"/>
                </a:solidFill>
              </a:defRPr>
            </a:lvl1pPr>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Footer Placeholder 6"/>
          <p:cNvSpPr>
            <a:spLocks noGrp="1"/>
          </p:cNvSpPr>
          <p:nvPr>
            <p:ph type="ftr" sz="quarter" idx="14"/>
          </p:nvPr>
        </p:nvSpPr>
        <p:spPr/>
        <p:txBody>
          <a:bodyPr/>
          <a:lstStyle/>
          <a:p>
            <a:endParaRPr lang="en-GB" dirty="0"/>
          </a:p>
        </p:txBody>
      </p:sp>
      <p:sp>
        <p:nvSpPr>
          <p:cNvPr id="9" name="Slide Number Placeholder 8"/>
          <p:cNvSpPr>
            <a:spLocks noGrp="1"/>
          </p:cNvSpPr>
          <p:nvPr>
            <p:ph type="sldNum" sz="quarter" idx="15"/>
          </p:nvPr>
        </p:nvSpPr>
        <p:spPr/>
        <p:txBody>
          <a:bodyPr/>
          <a:lstStyle/>
          <a:p>
            <a:pPr algn="l"/>
            <a:r>
              <a:rPr lang="en-GB" dirty="0" smtClean="0">
                <a:latin typeface="Georgia" panose="02040502050405020303" pitchFamily="18" charset="0"/>
              </a:rPr>
              <a:t>Slide</a:t>
            </a:r>
            <a:r>
              <a:rPr lang="en-GB" dirty="0" smtClean="0"/>
              <a:t> </a:t>
            </a:r>
            <a:fld id="{0B662254-9070-473A-9788-81A989BEC7EF}" type="slidenum">
              <a:rPr lang="en-GB" smtClean="0"/>
              <a:pPr algn="l"/>
              <a:t>‹#›</a:t>
            </a:fld>
            <a:endParaRPr lang="en-GB" dirty="0"/>
          </a:p>
        </p:txBody>
      </p:sp>
    </p:spTree>
    <p:extLst>
      <p:ext uri="{BB962C8B-B14F-4D97-AF65-F5344CB8AC3E}">
        <p14:creationId xmlns:p14="http://schemas.microsoft.com/office/powerpoint/2010/main" val="3467365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63713" y="2349500"/>
            <a:ext cx="4606925" cy="1470025"/>
          </a:xfrm>
        </p:spPr>
        <p:txBody>
          <a:bodyPr anchor="b"/>
          <a:lstStyle>
            <a:lvl1pPr algn="r">
              <a:defRPr>
                <a:solidFill>
                  <a:schemeClr val="tx1"/>
                </a:solidFill>
              </a:defRPr>
            </a:lvl1pPr>
          </a:lstStyle>
          <a:p>
            <a:pPr lvl="0"/>
            <a:r>
              <a:rPr lang="en-GB" noProof="0"/>
              <a:t>Click to edit Master title style</a:t>
            </a:r>
          </a:p>
        </p:txBody>
      </p:sp>
      <p:sp>
        <p:nvSpPr>
          <p:cNvPr id="7171" name="Rectangle 3"/>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grpSp>
        <p:nvGrpSpPr>
          <p:cNvPr id="7191" name="Group 23"/>
          <p:cNvGrpSpPr>
            <a:grpSpLocks/>
          </p:cNvGrpSpPr>
          <p:nvPr userDrawn="1"/>
        </p:nvGrpSpPr>
        <p:grpSpPr bwMode="auto">
          <a:xfrm>
            <a:off x="6450013" y="3375025"/>
            <a:ext cx="2355850" cy="352425"/>
            <a:chOff x="4063" y="2126"/>
            <a:chExt cx="1484" cy="222"/>
          </a:xfrm>
        </p:grpSpPr>
        <p:sp>
          <p:nvSpPr>
            <p:cNvPr id="7178" name="Freeform 10"/>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79" name="Freeform 11"/>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0" name="Freeform 12"/>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1" name="Freeform 13"/>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2" name="Freeform 14"/>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3" name="Freeform 15"/>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4" name="Freeform 16"/>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5" name="Freeform 17"/>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6" name="Freeform 18"/>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7" name="Freeform 19"/>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8" name="Freeform 20"/>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7189" name="Freeform 21"/>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541107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tx1"/>
                </a:solidFill>
              </a:defRPr>
            </a:lvl1pPr>
          </a:lstStyle>
          <a:p>
            <a:pPr lvl="0"/>
            <a:r>
              <a:rPr lang="en-GB" noProof="0" dirty="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rgbClr val="FFFFFF"/>
                </a:solidFill>
              </a:defRPr>
            </a:lvl1pPr>
          </a:lstStyle>
          <a:p>
            <a:pPr lvl="0"/>
            <a:r>
              <a:rPr lang="en-GB" noProof="0" dirty="0"/>
              <a:t>Click to edit Master subtitle style</a:t>
            </a:r>
          </a:p>
        </p:txBody>
      </p:sp>
    </p:spTree>
    <p:extLst>
      <p:ext uri="{BB962C8B-B14F-4D97-AF65-F5344CB8AC3E}">
        <p14:creationId xmlns:p14="http://schemas.microsoft.com/office/powerpoint/2010/main" val="899516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942975" y="694280"/>
            <a:ext cx="1997075" cy="352425"/>
            <a:chOff x="6808788" y="3375025"/>
            <a:chExt cx="1997075" cy="352425"/>
          </a:xfrm>
        </p:grpSpPr>
        <p:sp>
          <p:nvSpPr>
            <p:cNvPr id="7178" name="Freeform 10"/>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79" name="Freeform 11"/>
            <p:cNvSpPr>
              <a:spLocks/>
            </p:cNvSpPr>
            <p:nvPr userDrawn="1"/>
          </p:nvSpPr>
          <p:spPr bwMode="invGray">
            <a:xfrm>
              <a:off x="8296276"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0" name="Freeform 12"/>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1" name="Freeform 13"/>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2" name="Freeform 14"/>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3" name="Freeform 15"/>
            <p:cNvSpPr>
              <a:spLocks noEditPoints="1"/>
            </p:cNvSpPr>
            <p:nvPr userDrawn="1"/>
          </p:nvSpPr>
          <p:spPr bwMode="invGray">
            <a:xfrm>
              <a:off x="8013701"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4" name="Freeform 16"/>
            <p:cNvSpPr>
              <a:spLocks/>
            </p:cNvSpPr>
            <p:nvPr userDrawn="1"/>
          </p:nvSpPr>
          <p:spPr bwMode="invGray">
            <a:xfrm>
              <a:off x="8394701"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5" name="Freeform 17"/>
            <p:cNvSpPr>
              <a:spLocks/>
            </p:cNvSpPr>
            <p:nvPr userDrawn="1"/>
          </p:nvSpPr>
          <p:spPr bwMode="invGray">
            <a:xfrm>
              <a:off x="8274051"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6" name="Freeform 18"/>
            <p:cNvSpPr>
              <a:spLocks noEditPoints="1"/>
            </p:cNvSpPr>
            <p:nvPr userDrawn="1"/>
          </p:nvSpPr>
          <p:spPr bwMode="invGray">
            <a:xfrm>
              <a:off x="7359651"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7" name="Freeform 19"/>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8" name="Freeform 20"/>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bg1"/>
                </a:solidFill>
              </a:defRPr>
            </a:lvl1pPr>
          </a:lstStyle>
          <a:p>
            <a:pPr lvl="0"/>
            <a:r>
              <a:rPr lang="en-GB" noProof="0" dirty="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2411907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468313" y="3141663"/>
            <a:ext cx="8207375" cy="606425"/>
          </a:xfrm>
        </p:spPr>
        <p:txBody>
          <a:bodyPr anchor="b"/>
          <a:lstStyle>
            <a:lvl1pPr>
              <a:defRPr>
                <a:solidFill>
                  <a:srgbClr val="FFFFFF"/>
                </a:solidFill>
              </a:defRPr>
            </a:lvl1pPr>
          </a:lstStyle>
          <a:p>
            <a:pPr lvl="0"/>
            <a:r>
              <a:rPr lang="en-GB" noProof="0"/>
              <a:t>Click to edit Master title style</a:t>
            </a:r>
          </a:p>
        </p:txBody>
      </p:sp>
      <p:sp>
        <p:nvSpPr>
          <p:cNvPr id="11267" name="Rectangle 3"/>
          <p:cNvSpPr>
            <a:spLocks noGrp="1" noChangeArrowheads="1"/>
          </p:cNvSpPr>
          <p:nvPr>
            <p:ph type="subTitle" idx="1"/>
          </p:nvPr>
        </p:nvSpPr>
        <p:spPr>
          <a:xfrm>
            <a:off x="468313" y="4076700"/>
            <a:ext cx="8207375" cy="1512888"/>
          </a:xfrm>
        </p:spPr>
        <p:txBody>
          <a:bodyPr/>
          <a:lstStyle>
            <a:lvl1pPr>
              <a:defRPr sz="2000">
                <a:solidFill>
                  <a:srgbClr val="FFFFFF"/>
                </a:solidFill>
              </a:defRPr>
            </a:lvl1pPr>
          </a:lstStyle>
          <a:p>
            <a:pPr lvl="0"/>
            <a:r>
              <a:rPr lang="en-GB" noProof="0"/>
              <a:t>Click to edit Master subtitle style</a:t>
            </a:r>
          </a:p>
        </p:txBody>
      </p:sp>
    </p:spTree>
    <p:extLst>
      <p:ext uri="{BB962C8B-B14F-4D97-AF65-F5344CB8AC3E}">
        <p14:creationId xmlns:p14="http://schemas.microsoft.com/office/powerpoint/2010/main" val="1664632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343D41"/>
                </a:solidFill>
              </a:defRPr>
            </a:lvl1pPr>
            <a:lvl2pPr>
              <a:defRPr sz="2200"/>
            </a:lvl2pPr>
            <a:lvl3pPr>
              <a:defRPr sz="2200"/>
            </a:lvl3pPr>
            <a:lvl4pPr>
              <a:defRPr sz="2200"/>
            </a:lvl4pPr>
            <a:lvl5pPr>
              <a:defRPr sz="2200"/>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5" name="Slide Number Placeholder 4"/>
          <p:cNvSpPr>
            <a:spLocks noGrp="1"/>
          </p:cNvSpPr>
          <p:nvPr>
            <p:ph type="sldNum" sz="quarter" idx="11"/>
          </p:nvPr>
        </p:nvSpPr>
        <p:spPr/>
        <p:txBody>
          <a:bodyPr/>
          <a:lstStyle>
            <a:lvl1pPr>
              <a:defRPr/>
            </a:lvl1pPr>
          </a:lstStyle>
          <a:p>
            <a:r>
              <a:rPr lang="en-GB">
                <a:solidFill>
                  <a:srgbClr val="343D41"/>
                </a:solidFill>
              </a:rPr>
              <a:t>Page </a:t>
            </a:r>
            <a:fld id="{B385A1E5-EC09-4C52-AA51-56608BB9B66B}" type="slidenum">
              <a:rPr lang="en-GB">
                <a:solidFill>
                  <a:srgbClr val="343D41"/>
                </a:solidFill>
              </a:rPr>
              <a:pPr/>
              <a:t>‹#›</a:t>
            </a:fld>
            <a:endParaRPr lang="en-GB">
              <a:solidFill>
                <a:srgbClr val="343D41"/>
              </a:solidFill>
            </a:endParaRPr>
          </a:p>
        </p:txBody>
      </p:sp>
    </p:spTree>
    <p:extLst>
      <p:ext uri="{BB962C8B-B14F-4D97-AF65-F5344CB8AC3E}">
        <p14:creationId xmlns:p14="http://schemas.microsoft.com/office/powerpoint/2010/main" val="1078529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custDataLst>
              <p:tags r:id="rId1"/>
            </p:custDataLst>
          </p:nvPr>
        </p:nvSpPr>
        <p:spPr/>
        <p:txBody>
          <a:bodyPr/>
          <a:lstStyle>
            <a:lvl1pPr>
              <a:defRPr/>
            </a:lvl1pPr>
          </a:lstStyle>
          <a:p>
            <a:endParaRPr lang="en-GB" dirty="0">
              <a:solidFill>
                <a:srgbClr val="343D41"/>
              </a:solidFill>
            </a:endParaRPr>
          </a:p>
        </p:txBody>
      </p:sp>
      <p:sp>
        <p:nvSpPr>
          <p:cNvPr id="4" name="Slide Number Placeholder 3"/>
          <p:cNvSpPr>
            <a:spLocks noGrp="1"/>
          </p:cNvSpPr>
          <p:nvPr>
            <p:ph type="sldNum" sz="quarter" idx="11"/>
          </p:nvPr>
        </p:nvSpPr>
        <p:spPr/>
        <p:txBody>
          <a:bodyPr/>
          <a:lstStyle>
            <a:lvl1pPr>
              <a:defRPr/>
            </a:lvl1pPr>
          </a:lstStyle>
          <a:p>
            <a:r>
              <a:rPr lang="en-GB">
                <a:solidFill>
                  <a:srgbClr val="343D41"/>
                </a:solidFill>
              </a:rPr>
              <a:t>Page </a:t>
            </a:r>
            <a:fld id="{BD4B7557-7BBF-4E39-B589-C285DCE80034}" type="slidenum">
              <a:rPr lang="en-GB">
                <a:solidFill>
                  <a:srgbClr val="343D41"/>
                </a:solidFill>
              </a:rPr>
              <a:pPr/>
              <a:t>‹#›</a:t>
            </a:fld>
            <a:endParaRPr lang="en-GB">
              <a:solidFill>
                <a:srgbClr val="343D41"/>
              </a:solidFill>
            </a:endParaRPr>
          </a:p>
        </p:txBody>
      </p:sp>
      <p:sp>
        <p:nvSpPr>
          <p:cNvPr id="5" name="Date Placeholder 4"/>
          <p:cNvSpPr>
            <a:spLocks noGrp="1"/>
          </p:cNvSpPr>
          <p:nvPr>
            <p:ph type="dt" sz="half" idx="12"/>
            <p:custDataLst>
              <p:tags r:id="rId2"/>
            </p:custDataLst>
          </p:nvPr>
        </p:nvSpPr>
        <p:spPr/>
        <p:txBody>
          <a:bodyPr/>
          <a:lstStyle>
            <a:lvl1pPr>
              <a:defRPr/>
            </a:lvl1pPr>
          </a:lstStyle>
          <a:p>
            <a:endParaRPr lang="en-GB" dirty="0">
              <a:solidFill>
                <a:srgbClr val="343D41"/>
              </a:solidFill>
            </a:endParaRPr>
          </a:p>
        </p:txBody>
      </p:sp>
      <p:grpSp>
        <p:nvGrpSpPr>
          <p:cNvPr id="6" name="Group 38"/>
          <p:cNvGrpSpPr>
            <a:grpSpLocks/>
          </p:cNvGrpSpPr>
          <p:nvPr userDrawn="1"/>
        </p:nvGrpSpPr>
        <p:grpSpPr bwMode="auto">
          <a:xfrm>
            <a:off x="7186613" y="6419850"/>
            <a:ext cx="1500187" cy="265113"/>
            <a:chOff x="385" y="949"/>
            <a:chExt cx="4036" cy="712"/>
          </a:xfrm>
        </p:grpSpPr>
        <p:sp>
          <p:nvSpPr>
            <p:cNvPr id="7"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13701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942975" y="694280"/>
            <a:ext cx="1997075" cy="352425"/>
            <a:chOff x="6808788" y="3375025"/>
            <a:chExt cx="1997075" cy="352425"/>
          </a:xfrm>
        </p:grpSpPr>
        <p:sp>
          <p:nvSpPr>
            <p:cNvPr id="7178" name="Freeform 10"/>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79" name="Freeform 11"/>
            <p:cNvSpPr>
              <a:spLocks/>
            </p:cNvSpPr>
            <p:nvPr userDrawn="1"/>
          </p:nvSpPr>
          <p:spPr bwMode="invGray">
            <a:xfrm>
              <a:off x="8296276"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0" name="Freeform 12"/>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1" name="Freeform 13"/>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2" name="Freeform 14"/>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3" name="Freeform 15"/>
            <p:cNvSpPr>
              <a:spLocks noEditPoints="1"/>
            </p:cNvSpPr>
            <p:nvPr userDrawn="1"/>
          </p:nvSpPr>
          <p:spPr bwMode="invGray">
            <a:xfrm>
              <a:off x="8013701"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4" name="Freeform 16"/>
            <p:cNvSpPr>
              <a:spLocks/>
            </p:cNvSpPr>
            <p:nvPr userDrawn="1"/>
          </p:nvSpPr>
          <p:spPr bwMode="invGray">
            <a:xfrm>
              <a:off x="8394701"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5" name="Freeform 17"/>
            <p:cNvSpPr>
              <a:spLocks/>
            </p:cNvSpPr>
            <p:nvPr userDrawn="1"/>
          </p:nvSpPr>
          <p:spPr bwMode="invGray">
            <a:xfrm>
              <a:off x="8274051"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6" name="Freeform 18"/>
            <p:cNvSpPr>
              <a:spLocks noEditPoints="1"/>
            </p:cNvSpPr>
            <p:nvPr userDrawn="1"/>
          </p:nvSpPr>
          <p:spPr bwMode="invGray">
            <a:xfrm>
              <a:off x="7359651"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7" name="Freeform 19"/>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188" name="Freeform 20"/>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bg1"/>
                </a:solidFill>
              </a:defRPr>
            </a:lvl1pPr>
          </a:lstStyle>
          <a:p>
            <a:pPr lvl="0"/>
            <a:r>
              <a:rPr lang="en-GB" noProof="0" dirty="0" smtClean="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chemeClr val="bg1"/>
                </a:solidFill>
              </a:defRPr>
            </a:lvl1pPr>
          </a:lstStyle>
          <a:p>
            <a:pPr lvl="0"/>
            <a:r>
              <a:rPr lang="en-GB" noProof="0" dirty="0" smtClean="0"/>
              <a:t>Click to edit Master subtitle style</a:t>
            </a:r>
          </a:p>
        </p:txBody>
      </p:sp>
    </p:spTree>
    <p:extLst>
      <p:ext uri="{BB962C8B-B14F-4D97-AF65-F5344CB8AC3E}">
        <p14:creationId xmlns:p14="http://schemas.microsoft.com/office/powerpoint/2010/main" val="3522205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7829" name="Rectangle 5"/>
          <p:cNvSpPr>
            <a:spLocks noGrp="1" noChangeArrowheads="1"/>
          </p:cNvSpPr>
          <p:nvPr>
            <p:ph type="ctrTitle"/>
          </p:nvPr>
        </p:nvSpPr>
        <p:spPr>
          <a:xfrm>
            <a:off x="1763713" y="2349500"/>
            <a:ext cx="4606925" cy="1470025"/>
          </a:xfrm>
        </p:spPr>
        <p:txBody>
          <a:bodyPr anchor="b"/>
          <a:lstStyle>
            <a:lvl1pPr algn="r">
              <a:defRPr/>
            </a:lvl1pPr>
          </a:lstStyle>
          <a:p>
            <a:pPr lvl="0"/>
            <a:r>
              <a:rPr lang="en-GB" noProof="0" dirty="0"/>
              <a:t>Click to edit Master title style</a:t>
            </a:r>
          </a:p>
        </p:txBody>
      </p:sp>
      <p:sp>
        <p:nvSpPr>
          <p:cNvPr id="77830" name="Rectangle 6"/>
          <p:cNvSpPr>
            <a:spLocks noGrp="1" noChangeArrowheads="1"/>
          </p:cNvSpPr>
          <p:nvPr>
            <p:ph type="subTitle" idx="1"/>
          </p:nvPr>
        </p:nvSpPr>
        <p:spPr>
          <a:xfrm>
            <a:off x="1763713" y="4076700"/>
            <a:ext cx="4608512" cy="1512888"/>
          </a:xfrm>
        </p:spPr>
        <p:txBody>
          <a:bodyPr/>
          <a:lstStyle>
            <a:lvl1pPr algn="r">
              <a:defRPr sz="2000">
                <a:solidFill>
                  <a:schemeClr val="bg1"/>
                </a:solidFill>
              </a:defRPr>
            </a:lvl1pPr>
          </a:lstStyle>
          <a:p>
            <a:pPr lvl="0"/>
            <a:r>
              <a:rPr lang="en-GB" noProof="0" dirty="0"/>
              <a:t>Click to edit Master subtitle style</a:t>
            </a:r>
          </a:p>
        </p:txBody>
      </p:sp>
      <p:sp>
        <p:nvSpPr>
          <p:cNvPr id="77870" name="Freeform 46"/>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1" name="Freeform 47"/>
          <p:cNvSpPr>
            <a:spLocks/>
          </p:cNvSpPr>
          <p:nvPr userDrawn="1"/>
        </p:nvSpPr>
        <p:spPr bwMode="invGray">
          <a:xfrm>
            <a:off x="8296275"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2" name="Freeform 48"/>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3" name="Freeform 49"/>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4" name="Freeform 50"/>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5" name="Freeform 51"/>
          <p:cNvSpPr>
            <a:spLocks noEditPoints="1"/>
          </p:cNvSpPr>
          <p:nvPr userDrawn="1"/>
        </p:nvSpPr>
        <p:spPr bwMode="invGray">
          <a:xfrm>
            <a:off x="8013700"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6" name="Freeform 52"/>
          <p:cNvSpPr>
            <a:spLocks/>
          </p:cNvSpPr>
          <p:nvPr userDrawn="1"/>
        </p:nvSpPr>
        <p:spPr bwMode="invGray">
          <a:xfrm>
            <a:off x="8394700"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7" name="Freeform 53"/>
          <p:cNvSpPr>
            <a:spLocks/>
          </p:cNvSpPr>
          <p:nvPr userDrawn="1"/>
        </p:nvSpPr>
        <p:spPr bwMode="invGray">
          <a:xfrm>
            <a:off x="8274050"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8" name="Freeform 54"/>
          <p:cNvSpPr>
            <a:spLocks noEditPoints="1"/>
          </p:cNvSpPr>
          <p:nvPr userDrawn="1"/>
        </p:nvSpPr>
        <p:spPr bwMode="invGray">
          <a:xfrm>
            <a:off x="7359650"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9" name="Freeform 55"/>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80" name="Freeform 56"/>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77881" name="Freeform 57"/>
          <p:cNvSpPr>
            <a:spLocks noEditPoints="1"/>
          </p:cNvSpPr>
          <p:nvPr userDrawn="1"/>
        </p:nvSpPr>
        <p:spPr bwMode="invGray">
          <a:xfrm>
            <a:off x="6450013"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Tree>
    <p:extLst>
      <p:ext uri="{BB962C8B-B14F-4D97-AF65-F5344CB8AC3E}">
        <p14:creationId xmlns:p14="http://schemas.microsoft.com/office/powerpoint/2010/main" val="2314076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1600"/>
            </a:lvl1pPr>
            <a:lvl2pPr>
              <a:defRPr sz="1600"/>
            </a:lvl2pPr>
            <a:lvl3pPr marL="270000" indent="-270000">
              <a:defRPr sz="1600"/>
            </a:lvl3pPr>
            <a:lvl4pPr marL="540000" indent="-270000">
              <a:defRPr sz="1600"/>
            </a:lvl4pPr>
            <a:lvl5pPr marL="810000" indent="-270000">
              <a:defRPr sz="1600"/>
            </a:lvl5pPr>
            <a:lvl6pPr marL="1080000" indent="-270000">
              <a:defRPr sz="1600"/>
            </a:lvl6pPr>
            <a:lvl7pPr marL="1350000" indent="-270000">
              <a:defRPr sz="1600"/>
            </a:lvl7pPr>
            <a:lvl8pPr marL="1620000" indent="-270000">
              <a:defRPr sz="1600"/>
            </a:lvl8pPr>
            <a:lvl9pPr marL="1890000" indent="-27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Slide Number Placeholder 3"/>
          <p:cNvSpPr>
            <a:spLocks noGrp="1"/>
          </p:cNvSpPr>
          <p:nvPr>
            <p:ph type="sldNum" sz="quarter" idx="10"/>
          </p:nvPr>
        </p:nvSpPr>
        <p:spPr/>
        <p:txBody>
          <a:bodyPr/>
          <a:lstStyle>
            <a:lvl1pPr>
              <a:defRPr/>
            </a:lvl1pPr>
          </a:lstStyle>
          <a:p>
            <a:r>
              <a:rPr lang="en-GB">
                <a:solidFill>
                  <a:srgbClr val="343D41"/>
                </a:solidFill>
              </a:rPr>
              <a:t>Page </a:t>
            </a:r>
            <a:fld id="{0A54BE20-087E-4005-A3AC-1AB479F3F156}" type="slidenum">
              <a:rPr lang="en-GB">
                <a:solidFill>
                  <a:srgbClr val="343D41"/>
                </a:solidFill>
              </a:rPr>
              <a:pPr/>
              <a:t>‹#›</a:t>
            </a:fld>
            <a:endParaRPr lang="en-GB">
              <a:solidFill>
                <a:srgbClr val="343D41"/>
              </a:solidFill>
            </a:endParaRPr>
          </a:p>
        </p:txBody>
      </p:sp>
      <p:sp>
        <p:nvSpPr>
          <p:cNvPr id="5" name="Footer Placeholder 4"/>
          <p:cNvSpPr>
            <a:spLocks noGrp="1"/>
          </p:cNvSpPr>
          <p:nvPr>
            <p:ph type="ftr" sz="quarter" idx="11"/>
            <p:custDataLst>
              <p:tags r:id="rId1"/>
            </p:custDataLst>
          </p:nvPr>
        </p:nvSpPr>
        <p:spPr/>
        <p:txBody>
          <a:bodyPr/>
          <a:lstStyle>
            <a:lvl1pPr>
              <a:defRPr/>
            </a:lvl1pPr>
          </a:lstStyle>
          <a:p>
            <a:endParaRPr lang="en-GB" dirty="0">
              <a:solidFill>
                <a:srgbClr val="343D41"/>
              </a:solidFill>
            </a:endParaRPr>
          </a:p>
        </p:txBody>
      </p:sp>
      <p:sp>
        <p:nvSpPr>
          <p:cNvPr id="6" name="Date Placeholder 5"/>
          <p:cNvSpPr>
            <a:spLocks noGrp="1"/>
          </p:cNvSpPr>
          <p:nvPr>
            <p:ph type="dt" sz="half" idx="12"/>
            <p:custDataLst>
              <p:tags r:id="rId2"/>
            </p:custDataLst>
          </p:nvPr>
        </p:nvSpPr>
        <p:spPr/>
        <p:txBody>
          <a:bodyPr/>
          <a:lstStyle>
            <a:lvl1pPr>
              <a:defRPr/>
            </a:lvl1pPr>
          </a:lstStyle>
          <a:p>
            <a:endParaRPr lang="en-GB" dirty="0">
              <a:solidFill>
                <a:srgbClr val="343D41"/>
              </a:solidFill>
            </a:endParaRPr>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536786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0"/>
            <a:ext cx="8231188" cy="10810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baseline="0"/>
            </a:lvl6pPr>
            <a:lvl7pPr marL="1800000" indent="-360000">
              <a:defRPr sz="1600" baseline="0"/>
            </a:lvl7pPr>
            <a:lvl8pPr marL="2160000" indent="-360000">
              <a:defRPr sz="1600"/>
            </a:lvl8pPr>
            <a:lvl9pPr marL="2520000" indent="-36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endParaRPr lang="en-US" dirty="0"/>
          </a:p>
          <a:p>
            <a:pPr lvl="6"/>
            <a:endParaRPr lang="en-GB" dirty="0"/>
          </a:p>
        </p:txBody>
      </p:sp>
      <p:sp>
        <p:nvSpPr>
          <p:cNvPr id="4" name="Content Placeholder 3"/>
          <p:cNvSpPr>
            <a:spLocks noGrp="1"/>
          </p:cNvSpPr>
          <p:nvPr>
            <p:ph sz="half" idx="2"/>
          </p:nvPr>
        </p:nvSpPr>
        <p:spPr>
          <a:xfrm>
            <a:off x="4648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a:lvl6pPr>
            <a:lvl7pPr marL="1800000" indent="-360000">
              <a:defRPr sz="1600" baseline="0"/>
            </a:lvl7pPr>
            <a:lvl8pPr marL="2160000" indent="-360000">
              <a:defRPr sz="1600"/>
            </a:lvl8pPr>
            <a:lvl9pPr marL="2520000" indent="-36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5" name="Slide Number Placeholder 4"/>
          <p:cNvSpPr>
            <a:spLocks noGrp="1"/>
          </p:cNvSpPr>
          <p:nvPr>
            <p:ph type="sldNum" sz="quarter" idx="10"/>
          </p:nvPr>
        </p:nvSpPr>
        <p:spPr>
          <a:xfrm>
            <a:off x="468313" y="6381750"/>
            <a:ext cx="730250" cy="179388"/>
          </a:xfrm>
        </p:spPr>
        <p:txBody>
          <a:bodyPr/>
          <a:lstStyle>
            <a:lvl1pPr>
              <a:defRPr/>
            </a:lvl1pPr>
          </a:lstStyle>
          <a:p>
            <a:r>
              <a:rPr lang="en-GB">
                <a:solidFill>
                  <a:srgbClr val="343D41"/>
                </a:solidFill>
              </a:rPr>
              <a:t>Page </a:t>
            </a:r>
            <a:fld id="{14D95764-FF53-412A-8CD4-0E1F7016CEA7}" type="slidenum">
              <a:rPr lang="en-GB">
                <a:solidFill>
                  <a:srgbClr val="343D41"/>
                </a:solidFill>
              </a:rPr>
              <a:pPr/>
              <a:t>‹#›</a:t>
            </a:fld>
            <a:endParaRPr lang="en-GB">
              <a:solidFill>
                <a:srgbClr val="343D41"/>
              </a:solidFill>
            </a:endParaRPr>
          </a:p>
        </p:txBody>
      </p:sp>
      <p:sp>
        <p:nvSpPr>
          <p:cNvPr id="6" name="Footer Placeholder 5"/>
          <p:cNvSpPr>
            <a:spLocks noGrp="1"/>
          </p:cNvSpPr>
          <p:nvPr>
            <p:ph type="ftr" sz="quarter" idx="11"/>
            <p:custDataLst>
              <p:tags r:id="rId1"/>
            </p:custDataLst>
          </p:nvPr>
        </p:nvSpPr>
        <p:spPr>
          <a:xfrm>
            <a:off x="2195513" y="6381750"/>
            <a:ext cx="4754562" cy="339725"/>
          </a:xfrm>
        </p:spPr>
        <p:txBody>
          <a:bodyPr/>
          <a:lstStyle>
            <a:lvl1pPr>
              <a:defRPr/>
            </a:lvl1pPr>
          </a:lstStyle>
          <a:p>
            <a:endParaRPr lang="en-GB" dirty="0">
              <a:solidFill>
                <a:srgbClr val="343D41"/>
              </a:solidFill>
            </a:endParaRPr>
          </a:p>
        </p:txBody>
      </p:sp>
      <p:sp>
        <p:nvSpPr>
          <p:cNvPr id="7" name="Date Placeholder 6"/>
          <p:cNvSpPr>
            <a:spLocks noGrp="1"/>
          </p:cNvSpPr>
          <p:nvPr>
            <p:ph type="dt" sz="half" idx="12"/>
            <p:custDataLst>
              <p:tags r:id="rId2"/>
            </p:custDataLst>
          </p:nvPr>
        </p:nvSpPr>
        <p:spPr>
          <a:xfrm>
            <a:off x="468313" y="6561138"/>
            <a:ext cx="1619250" cy="158750"/>
          </a:xfrm>
        </p:spPr>
        <p:txBody>
          <a:bodyPr/>
          <a:lstStyle>
            <a:lvl1pPr>
              <a:defRPr/>
            </a:lvl1pPr>
          </a:lstStyle>
          <a:p>
            <a:endParaRPr lang="en-GB" dirty="0">
              <a:solidFill>
                <a:srgbClr val="343D41"/>
              </a:solidFill>
            </a:endParaRPr>
          </a:p>
        </p:txBody>
      </p:sp>
      <p:grpSp>
        <p:nvGrpSpPr>
          <p:cNvPr id="8" name="Group 38"/>
          <p:cNvGrpSpPr>
            <a:grpSpLocks/>
          </p:cNvGrpSpPr>
          <p:nvPr userDrawn="1"/>
        </p:nvGrpSpPr>
        <p:grpSpPr bwMode="auto">
          <a:xfrm>
            <a:off x="7186613" y="6419850"/>
            <a:ext cx="1500187" cy="265113"/>
            <a:chOff x="385" y="949"/>
            <a:chExt cx="4036" cy="712"/>
          </a:xfrm>
        </p:grpSpPr>
        <p:sp>
          <p:nvSpPr>
            <p:cNvPr id="9"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9"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726509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FFFFFF"/>
        </a:solidFill>
        <a:effectLst/>
      </p:bgPr>
    </p:bg>
    <p:spTree>
      <p:nvGrpSpPr>
        <p:cNvPr id="1" name=""/>
        <p:cNvGrpSpPr/>
        <p:nvPr/>
      </p:nvGrpSpPr>
      <p:grpSpPr>
        <a:xfrm>
          <a:off x="0" y="0"/>
          <a:ext cx="0" cy="0"/>
          <a:chOff x="0" y="0"/>
          <a:chExt cx="0" cy="0"/>
        </a:xfrm>
      </p:grpSpPr>
      <p:sp>
        <p:nvSpPr>
          <p:cNvPr id="25618" name="Rectangle 18"/>
          <p:cNvSpPr>
            <a:spLocks noGrp="1" noChangeArrowheads="1"/>
          </p:cNvSpPr>
          <p:nvPr>
            <p:ph type="ctrTitle"/>
          </p:nvPr>
        </p:nvSpPr>
        <p:spPr>
          <a:xfrm>
            <a:off x="2830513" y="2349500"/>
            <a:ext cx="4606925" cy="1470025"/>
          </a:xfrm>
        </p:spPr>
        <p:txBody>
          <a:bodyPr/>
          <a:lstStyle>
            <a:lvl1pPr>
              <a:defRPr>
                <a:solidFill>
                  <a:schemeClr val="bg1"/>
                </a:solidFill>
              </a:defRPr>
            </a:lvl1pPr>
          </a:lstStyle>
          <a:p>
            <a:pPr lvl="0"/>
            <a:r>
              <a:rPr lang="en-GB" noProof="0"/>
              <a:t>Click to edit Master title style</a:t>
            </a:r>
          </a:p>
        </p:txBody>
      </p:sp>
      <p:sp>
        <p:nvSpPr>
          <p:cNvPr id="25619" name="Rectangle 19"/>
          <p:cNvSpPr>
            <a:spLocks noGrp="1" noChangeArrowheads="1"/>
          </p:cNvSpPr>
          <p:nvPr>
            <p:ph type="subTitle" idx="1"/>
          </p:nvPr>
        </p:nvSpPr>
        <p:spPr>
          <a:xfrm>
            <a:off x="2830513" y="4076700"/>
            <a:ext cx="4608512" cy="1512888"/>
          </a:xfrm>
        </p:spPr>
        <p:txBody>
          <a:bodyPr/>
          <a:lstStyle>
            <a:lvl1pPr>
              <a:defRPr sz="2000">
                <a:solidFill>
                  <a:schemeClr val="bg1"/>
                </a:solidFill>
              </a:defRPr>
            </a:lvl1pPr>
          </a:lstStyle>
          <a:p>
            <a:pPr lvl="0"/>
            <a:r>
              <a:rPr lang="en-GB" noProof="0"/>
              <a:t>Click to edit Master subtitle style</a:t>
            </a:r>
          </a:p>
        </p:txBody>
      </p:sp>
      <p:sp>
        <p:nvSpPr>
          <p:cNvPr id="25623" name="Freeform 23"/>
          <p:cNvSpPr>
            <a:spLocks noEditPoints="1"/>
          </p:cNvSpPr>
          <p:nvPr userDrawn="1"/>
        </p:nvSpPr>
        <p:spPr bwMode="invGray">
          <a:xfrm>
            <a:off x="358775" y="2451100"/>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grpSp>
        <p:nvGrpSpPr>
          <p:cNvPr id="25635" name="Group 35"/>
          <p:cNvGrpSpPr>
            <a:grpSpLocks/>
          </p:cNvGrpSpPr>
          <p:nvPr userDrawn="1"/>
        </p:nvGrpSpPr>
        <p:grpSpPr bwMode="auto">
          <a:xfrm>
            <a:off x="619125" y="2413000"/>
            <a:ext cx="2078038" cy="352425"/>
            <a:chOff x="390" y="1520"/>
            <a:chExt cx="1309" cy="222"/>
          </a:xfrm>
        </p:grpSpPr>
        <p:sp>
          <p:nvSpPr>
            <p:cNvPr id="25621" name="Freeform 21"/>
            <p:cNvSpPr>
              <a:spLocks/>
            </p:cNvSpPr>
            <p:nvPr userDrawn="1"/>
          </p:nvSpPr>
          <p:spPr bwMode="invGray">
            <a:xfrm>
              <a:off x="404" y="1537"/>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2" name="Freeform 22"/>
            <p:cNvSpPr>
              <a:spLocks/>
            </p:cNvSpPr>
            <p:nvPr userDrawn="1"/>
          </p:nvSpPr>
          <p:spPr bwMode="invGray">
            <a:xfrm>
              <a:off x="1163" y="1537"/>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4" name="Freeform 24"/>
            <p:cNvSpPr>
              <a:spLocks/>
            </p:cNvSpPr>
            <p:nvPr userDrawn="1"/>
          </p:nvSpPr>
          <p:spPr bwMode="invGray">
            <a:xfrm>
              <a:off x="466" y="1591"/>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5" name="Freeform 25"/>
            <p:cNvSpPr>
              <a:spLocks/>
            </p:cNvSpPr>
            <p:nvPr userDrawn="1"/>
          </p:nvSpPr>
          <p:spPr bwMode="invGray">
            <a:xfrm>
              <a:off x="390" y="1599"/>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6" name="Freeform 26"/>
            <p:cNvSpPr>
              <a:spLocks noEditPoints="1"/>
            </p:cNvSpPr>
            <p:nvPr userDrawn="1"/>
          </p:nvSpPr>
          <p:spPr bwMode="invGray">
            <a:xfrm>
              <a:off x="985" y="1544"/>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7" name="Freeform 27"/>
            <p:cNvSpPr>
              <a:spLocks/>
            </p:cNvSpPr>
            <p:nvPr userDrawn="1"/>
          </p:nvSpPr>
          <p:spPr bwMode="invGray">
            <a:xfrm>
              <a:off x="1225" y="1591"/>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8" name="Freeform 28"/>
            <p:cNvSpPr>
              <a:spLocks/>
            </p:cNvSpPr>
            <p:nvPr userDrawn="1"/>
          </p:nvSpPr>
          <p:spPr bwMode="invGray">
            <a:xfrm>
              <a:off x="1149" y="1599"/>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9" name="Freeform 29"/>
            <p:cNvSpPr>
              <a:spLocks noEditPoints="1"/>
            </p:cNvSpPr>
            <p:nvPr userDrawn="1"/>
          </p:nvSpPr>
          <p:spPr bwMode="invGray">
            <a:xfrm>
              <a:off x="573" y="1524"/>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30" name="Freeform 30"/>
            <p:cNvSpPr>
              <a:spLocks noEditPoints="1"/>
            </p:cNvSpPr>
            <p:nvPr userDrawn="1"/>
          </p:nvSpPr>
          <p:spPr bwMode="invGray">
            <a:xfrm>
              <a:off x="1332" y="1524"/>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31" name="Freeform 31"/>
            <p:cNvSpPr>
              <a:spLocks noEditPoints="1"/>
            </p:cNvSpPr>
            <p:nvPr userDrawn="1"/>
          </p:nvSpPr>
          <p:spPr bwMode="invGray">
            <a:xfrm>
              <a:off x="762"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25632" name="Freeform 32"/>
            <p:cNvSpPr>
              <a:spLocks noEditPoints="1"/>
            </p:cNvSpPr>
            <p:nvPr userDrawn="1"/>
          </p:nvSpPr>
          <p:spPr bwMode="invGray">
            <a:xfrm>
              <a:off x="1521"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441451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99EA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999EA0"/>
                </a:solidFill>
              </a:defRPr>
            </a:lvl2pPr>
            <a:lvl3pPr>
              <a:defRPr sz="2800">
                <a:solidFill>
                  <a:srgbClr val="999EA0"/>
                </a:solidFill>
              </a:defRPr>
            </a:lvl3pPr>
            <a:lvl4pPr>
              <a:defRPr sz="2800">
                <a:solidFill>
                  <a:srgbClr val="999EA0"/>
                </a:solidFill>
              </a:defRPr>
            </a:lvl4pPr>
            <a:lvl5pPr>
              <a:defRPr sz="2800">
                <a:solidFill>
                  <a:srgbClr val="999EA0"/>
                </a:solidFill>
              </a:defRPr>
            </a:lvl5pPr>
            <a:lvl6pPr marL="1440000" indent="-360000">
              <a:defRPr sz="2800">
                <a:solidFill>
                  <a:srgbClr val="999EA0"/>
                </a:solidFill>
              </a:defRPr>
            </a:lvl6pPr>
            <a:lvl7pPr marL="1800000" indent="-360000">
              <a:defRPr sz="2800">
                <a:solidFill>
                  <a:srgbClr val="999EA0"/>
                </a:solidFill>
              </a:defRPr>
            </a:lvl7pPr>
            <a:lvl8pPr>
              <a:defRPr sz="2800">
                <a:solidFill>
                  <a:srgbClr val="999EA0"/>
                </a:solidFill>
              </a:defRPr>
            </a:lvl8pPr>
            <a:lvl9pPr>
              <a:defRPr sz="2800">
                <a:solidFill>
                  <a:srgbClr val="999EA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chemeClr val="accent3"/>
                </a:solidFill>
              </a:defRPr>
            </a:lvl1pPr>
          </a:lstStyle>
          <a:p>
            <a:endParaRPr lang="en-GB" dirty="0">
              <a:solidFill>
                <a:srgbClr val="ADAEBE"/>
              </a:solidFill>
            </a:endParaRPr>
          </a:p>
        </p:txBody>
      </p:sp>
      <p:sp>
        <p:nvSpPr>
          <p:cNvPr id="5" name="Slide Number Placeholder 4"/>
          <p:cNvSpPr>
            <a:spLocks noGrp="1"/>
          </p:cNvSpPr>
          <p:nvPr>
            <p:ph type="sldNum" sz="quarter" idx="11"/>
          </p:nvPr>
        </p:nvSpPr>
        <p:spPr/>
        <p:txBody>
          <a:bodyPr/>
          <a:lstStyle>
            <a:lvl1pPr>
              <a:defRPr>
                <a:solidFill>
                  <a:schemeClr val="accent3"/>
                </a:solidFill>
              </a:defRPr>
            </a:lvl1pPr>
          </a:lstStyle>
          <a:p>
            <a:r>
              <a:rPr lang="en-GB">
                <a:solidFill>
                  <a:srgbClr val="ADAEBE"/>
                </a:solidFill>
              </a:rPr>
              <a:t>Page </a:t>
            </a:r>
            <a:fld id="{46A41853-253C-4955-B912-106B8BCBF4EB}" type="slidenum">
              <a:rPr lang="en-GB" smtClean="0">
                <a:solidFill>
                  <a:srgbClr val="ADAEBE"/>
                </a:solidFill>
              </a:rPr>
              <a:pPr/>
              <a:t>‹#›</a:t>
            </a:fld>
            <a:endParaRPr lang="en-GB" dirty="0">
              <a:solidFill>
                <a:srgbClr val="ADAEBE"/>
              </a:solidFill>
            </a:endParaRPr>
          </a:p>
        </p:txBody>
      </p:sp>
      <p:sp>
        <p:nvSpPr>
          <p:cNvPr id="6" name="Date Placeholder 5"/>
          <p:cNvSpPr>
            <a:spLocks noGrp="1"/>
          </p:cNvSpPr>
          <p:nvPr>
            <p:ph type="dt" sz="half" idx="12"/>
            <p:custDataLst>
              <p:tags r:id="rId2"/>
            </p:custDataLst>
          </p:nvPr>
        </p:nvSpPr>
        <p:spPr/>
        <p:txBody>
          <a:bodyPr/>
          <a:lstStyle>
            <a:lvl1pPr>
              <a:defRPr>
                <a:solidFill>
                  <a:schemeClr val="accent3"/>
                </a:solidFill>
              </a:defRPr>
            </a:lvl1pPr>
          </a:lstStyle>
          <a:p>
            <a:endParaRPr lang="en-GB" dirty="0">
              <a:solidFill>
                <a:srgbClr val="ADAEBE"/>
              </a:solidFill>
            </a:endParaRPr>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478869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grpSp>
        <p:nvGrpSpPr>
          <p:cNvPr id="34823" name="Group 7"/>
          <p:cNvGrpSpPr>
            <a:grpSpLocks/>
          </p:cNvGrpSpPr>
          <p:nvPr userDrawn="1"/>
        </p:nvGrpSpPr>
        <p:grpSpPr bwMode="auto">
          <a:xfrm>
            <a:off x="4033838" y="3375025"/>
            <a:ext cx="2355850" cy="352425"/>
            <a:chOff x="4063" y="2126"/>
            <a:chExt cx="1484" cy="222"/>
          </a:xfrm>
        </p:grpSpPr>
        <p:sp>
          <p:nvSpPr>
            <p:cNvPr id="34824" name="Freeform 8"/>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5" name="Freeform 9"/>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6" name="Freeform 10"/>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7" name="Freeform 11"/>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8" name="Freeform 12"/>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9" name="Freeform 13"/>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0" name="Freeform 14"/>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1" name="Freeform 15"/>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2" name="Freeform 16"/>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3" name="Freeform 17"/>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4" name="Freeform 18"/>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34835" name="Freeform 19"/>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417170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spTree>
    <p:extLst>
      <p:ext uri="{BB962C8B-B14F-4D97-AF65-F5344CB8AC3E}">
        <p14:creationId xmlns:p14="http://schemas.microsoft.com/office/powerpoint/2010/main" val="2440459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8EB9E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8EB9E0"/>
                </a:solidFill>
              </a:defRPr>
            </a:lvl2pPr>
            <a:lvl3pPr>
              <a:defRPr sz="2800">
                <a:solidFill>
                  <a:srgbClr val="8EB9E0"/>
                </a:solidFill>
              </a:defRPr>
            </a:lvl3pPr>
            <a:lvl4pPr>
              <a:defRPr sz="2800">
                <a:solidFill>
                  <a:srgbClr val="8EB9E0"/>
                </a:solidFill>
              </a:defRPr>
            </a:lvl4pPr>
            <a:lvl5pPr>
              <a:defRPr sz="2800">
                <a:solidFill>
                  <a:srgbClr val="8EB9E0"/>
                </a:solidFill>
              </a:defRPr>
            </a:lvl5pPr>
            <a:lvl6pPr marL="1440000" indent="-360000">
              <a:defRPr sz="2800">
                <a:solidFill>
                  <a:srgbClr val="8EB9E0"/>
                </a:solidFill>
              </a:defRPr>
            </a:lvl6pPr>
            <a:lvl7pPr marL="1800000" indent="-360000">
              <a:defRPr sz="2800">
                <a:solidFill>
                  <a:srgbClr val="8EB9E0"/>
                </a:solidFill>
              </a:defRPr>
            </a:lvl7pPr>
            <a:lvl8pPr>
              <a:defRPr sz="2800">
                <a:solidFill>
                  <a:srgbClr val="8EB9E0"/>
                </a:solidFill>
              </a:defRPr>
            </a:lvl8pPr>
            <a:lvl9pPr>
              <a:defRPr sz="2800">
                <a:solidFill>
                  <a:srgbClr val="8EB9E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8D5EC"/>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8D5EC"/>
                </a:solidFill>
              </a:defRPr>
            </a:lvl1pPr>
          </a:lstStyle>
          <a:p>
            <a:r>
              <a:rPr lang="en-GB"/>
              <a:t>Page </a:t>
            </a:r>
            <a:fld id="{0C7D1B73-E000-4B87-870C-07BCD32C3451}"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8D5EC"/>
                </a:solidFill>
              </a:defRPr>
            </a:lvl1pPr>
          </a:lstStyle>
          <a:p>
            <a:endParaRPr lang="en-GB" dirty="0"/>
          </a:p>
        </p:txBody>
      </p:sp>
      <p:grpSp>
        <p:nvGrpSpPr>
          <p:cNvPr id="19" name="Group 38"/>
          <p:cNvGrpSpPr>
            <a:grpSpLocks/>
          </p:cNvGrpSpPr>
          <p:nvPr userDrawn="1"/>
        </p:nvGrpSpPr>
        <p:grpSpPr bwMode="auto">
          <a:xfrm>
            <a:off x="7186613" y="6419850"/>
            <a:ext cx="1500187" cy="265113"/>
            <a:chOff x="385" y="949"/>
            <a:chExt cx="4036" cy="712"/>
          </a:xfrm>
        </p:grpSpPr>
        <p:sp>
          <p:nvSpPr>
            <p:cNvPr id="20"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1"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2"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3"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4"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6"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7"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8"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9"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0"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980753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128005" name="Rectangle 5"/>
          <p:cNvSpPr>
            <a:spLocks noGrp="1" noChangeArrowheads="1"/>
          </p:cNvSpPr>
          <p:nvPr>
            <p:ph type="ctrTitle"/>
          </p:nvPr>
        </p:nvSpPr>
        <p:spPr>
          <a:xfrm>
            <a:off x="2830513" y="2349500"/>
            <a:ext cx="4606925" cy="1470025"/>
          </a:xfrm>
        </p:spPr>
        <p:txBody>
          <a:bodyPr/>
          <a:lstStyle>
            <a:lvl1pPr>
              <a:defRPr>
                <a:solidFill>
                  <a:srgbClr val="FFFFFF"/>
                </a:solidFill>
              </a:defRPr>
            </a:lvl1pPr>
          </a:lstStyle>
          <a:p>
            <a:pPr lvl="0"/>
            <a:r>
              <a:rPr lang="en-GB" noProof="0"/>
              <a:t>Click to edit Master title style</a:t>
            </a:r>
          </a:p>
        </p:txBody>
      </p:sp>
      <p:sp>
        <p:nvSpPr>
          <p:cNvPr id="128006" name="Rectangle 6"/>
          <p:cNvSpPr>
            <a:spLocks noGrp="1" noChangeArrowheads="1"/>
          </p:cNvSpPr>
          <p:nvPr>
            <p:ph type="subTitle" idx="1"/>
          </p:nvPr>
        </p:nvSpPr>
        <p:spPr>
          <a:xfrm>
            <a:off x="2830513" y="4076700"/>
            <a:ext cx="4608512" cy="1512888"/>
          </a:xfrm>
        </p:spPr>
        <p:txBody>
          <a:bodyPr/>
          <a:lstStyle>
            <a:lvl1pPr>
              <a:defRPr sz="2000">
                <a:solidFill>
                  <a:srgbClr val="FFFFFF"/>
                </a:solidFill>
              </a:defRPr>
            </a:lvl1pPr>
          </a:lstStyle>
          <a:p>
            <a:pPr lvl="0"/>
            <a:r>
              <a:rPr lang="en-GB" noProof="0"/>
              <a:t>Click to edit Master subtitle style</a:t>
            </a:r>
          </a:p>
        </p:txBody>
      </p:sp>
      <p:grpSp>
        <p:nvGrpSpPr>
          <p:cNvPr id="128007" name="Group 7"/>
          <p:cNvGrpSpPr>
            <a:grpSpLocks/>
          </p:cNvGrpSpPr>
          <p:nvPr userDrawn="1"/>
        </p:nvGrpSpPr>
        <p:grpSpPr bwMode="auto">
          <a:xfrm>
            <a:off x="358775" y="2413000"/>
            <a:ext cx="2338388" cy="352425"/>
            <a:chOff x="452" y="2126"/>
            <a:chExt cx="1473" cy="222"/>
          </a:xfrm>
        </p:grpSpPr>
        <p:sp>
          <p:nvSpPr>
            <p:cNvPr id="128008" name="Freeform 8"/>
            <p:cNvSpPr>
              <a:spLocks/>
            </p:cNvSpPr>
            <p:nvPr userDrawn="1"/>
          </p:nvSpPr>
          <p:spPr bwMode="invGray">
            <a:xfrm>
              <a:off x="630"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09" name="Freeform 9"/>
            <p:cNvSpPr>
              <a:spLocks/>
            </p:cNvSpPr>
            <p:nvPr userDrawn="1"/>
          </p:nvSpPr>
          <p:spPr bwMode="invGray">
            <a:xfrm>
              <a:off x="1389"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0" name="Freeform 10"/>
            <p:cNvSpPr>
              <a:spLocks noEditPoints="1"/>
            </p:cNvSpPr>
            <p:nvPr userDrawn="1"/>
          </p:nvSpPr>
          <p:spPr bwMode="invGray">
            <a:xfrm>
              <a:off x="452"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1" name="Freeform 11"/>
            <p:cNvSpPr>
              <a:spLocks/>
            </p:cNvSpPr>
            <p:nvPr userDrawn="1"/>
          </p:nvSpPr>
          <p:spPr bwMode="invGray">
            <a:xfrm>
              <a:off x="692"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2" name="Freeform 12"/>
            <p:cNvSpPr>
              <a:spLocks/>
            </p:cNvSpPr>
            <p:nvPr userDrawn="1"/>
          </p:nvSpPr>
          <p:spPr bwMode="invGray">
            <a:xfrm>
              <a:off x="616"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3" name="Freeform 13"/>
            <p:cNvSpPr>
              <a:spLocks noEditPoints="1"/>
            </p:cNvSpPr>
            <p:nvPr userDrawn="1"/>
          </p:nvSpPr>
          <p:spPr bwMode="invGray">
            <a:xfrm>
              <a:off x="1211"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4" name="Freeform 14"/>
            <p:cNvSpPr>
              <a:spLocks/>
            </p:cNvSpPr>
            <p:nvPr userDrawn="1"/>
          </p:nvSpPr>
          <p:spPr bwMode="invGray">
            <a:xfrm>
              <a:off x="1451"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5" name="Freeform 15"/>
            <p:cNvSpPr>
              <a:spLocks/>
            </p:cNvSpPr>
            <p:nvPr userDrawn="1"/>
          </p:nvSpPr>
          <p:spPr bwMode="invGray">
            <a:xfrm>
              <a:off x="1375"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6" name="Freeform 16"/>
            <p:cNvSpPr>
              <a:spLocks noEditPoints="1"/>
            </p:cNvSpPr>
            <p:nvPr userDrawn="1"/>
          </p:nvSpPr>
          <p:spPr bwMode="invGray">
            <a:xfrm>
              <a:off x="799"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7" name="Freeform 17"/>
            <p:cNvSpPr>
              <a:spLocks noEditPoints="1"/>
            </p:cNvSpPr>
            <p:nvPr userDrawn="1"/>
          </p:nvSpPr>
          <p:spPr bwMode="invGray">
            <a:xfrm>
              <a:off x="1558"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8" name="Freeform 18"/>
            <p:cNvSpPr>
              <a:spLocks noEditPoints="1"/>
            </p:cNvSpPr>
            <p:nvPr userDrawn="1"/>
          </p:nvSpPr>
          <p:spPr bwMode="invGray">
            <a:xfrm>
              <a:off x="988"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128019" name="Freeform 19"/>
            <p:cNvSpPr>
              <a:spLocks noEditPoints="1"/>
            </p:cNvSpPr>
            <p:nvPr userDrawn="1"/>
          </p:nvSpPr>
          <p:spPr bwMode="invGray">
            <a:xfrm>
              <a:off x="1747"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002253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898BC"/>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9898BC"/>
                </a:solidFill>
              </a:defRPr>
            </a:lvl2pPr>
            <a:lvl3pPr>
              <a:defRPr sz="2800">
                <a:solidFill>
                  <a:srgbClr val="9898BC"/>
                </a:solidFill>
              </a:defRPr>
            </a:lvl3pPr>
            <a:lvl4pPr>
              <a:defRPr sz="2800">
                <a:solidFill>
                  <a:srgbClr val="9898BC"/>
                </a:solidFill>
              </a:defRPr>
            </a:lvl4pPr>
            <a:lvl5pPr>
              <a:defRPr sz="2800">
                <a:solidFill>
                  <a:srgbClr val="9898BC"/>
                </a:solidFill>
              </a:defRPr>
            </a:lvl5pPr>
            <a:lvl6pPr marL="1440000" indent="-360000">
              <a:defRPr sz="2800">
                <a:solidFill>
                  <a:srgbClr val="9898BC"/>
                </a:solidFill>
              </a:defRPr>
            </a:lvl6pPr>
            <a:lvl7pPr marL="1800000" indent="-360000">
              <a:defRPr sz="2800">
                <a:solidFill>
                  <a:srgbClr val="9898BC"/>
                </a:solidFill>
              </a:defRPr>
            </a:lvl7pPr>
            <a:lvl8pPr>
              <a:defRPr sz="2800">
                <a:solidFill>
                  <a:srgbClr val="9898BC"/>
                </a:solidFill>
              </a:defRPr>
            </a:lvl8pPr>
            <a:lvl9pPr>
              <a:defRPr sz="2800">
                <a:solidFill>
                  <a:srgbClr val="9898BC"/>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3C1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3C1D5"/>
                </a:solidFill>
              </a:defRPr>
            </a:lvl1pPr>
          </a:lstStyle>
          <a:p>
            <a:r>
              <a:rPr lang="en-GB"/>
              <a:t>Page </a:t>
            </a:r>
            <a:fld id="{40860827-67CF-4F66-8108-D7826BCB22EA}"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3C1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046252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468313" y="3141663"/>
            <a:ext cx="8207375" cy="606425"/>
          </a:xfrm>
        </p:spPr>
        <p:txBody>
          <a:bodyPr anchor="b"/>
          <a:lstStyle>
            <a:lvl1pPr>
              <a:defRPr>
                <a:solidFill>
                  <a:srgbClr val="FFFFFF"/>
                </a:solidFill>
              </a:defRPr>
            </a:lvl1pPr>
          </a:lstStyle>
          <a:p>
            <a:pPr lvl="0"/>
            <a:r>
              <a:rPr lang="en-GB" noProof="0" smtClean="0"/>
              <a:t>Click to edit Master title style</a:t>
            </a:r>
          </a:p>
        </p:txBody>
      </p:sp>
      <p:sp>
        <p:nvSpPr>
          <p:cNvPr id="11267" name="Rectangle 3"/>
          <p:cNvSpPr>
            <a:spLocks noGrp="1" noChangeArrowheads="1"/>
          </p:cNvSpPr>
          <p:nvPr>
            <p:ph type="subTitle" idx="1"/>
          </p:nvPr>
        </p:nvSpPr>
        <p:spPr>
          <a:xfrm>
            <a:off x="468313" y="4076700"/>
            <a:ext cx="8207375" cy="1512888"/>
          </a:xfrm>
        </p:spPr>
        <p:txBody>
          <a:bodyPr/>
          <a:lstStyle>
            <a:lvl1pPr>
              <a:defRPr sz="2000">
                <a:solidFill>
                  <a:srgbClr val="FFFFFF"/>
                </a:solidFill>
              </a:defRPr>
            </a:lvl1pPr>
          </a:lstStyle>
          <a:p>
            <a:pPr lvl="0"/>
            <a:r>
              <a:rPr lang="en-GB" noProof="0" smtClean="0"/>
              <a:t>Click to edit Master subtitle style</a:t>
            </a: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4E62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A6B0C9"/>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A6B0C9"/>
                </a:solidFill>
              </a:defRPr>
            </a:lvl2pPr>
            <a:lvl3pPr>
              <a:defRPr sz="2800">
                <a:solidFill>
                  <a:srgbClr val="A6B0C9"/>
                </a:solidFill>
              </a:defRPr>
            </a:lvl3pPr>
            <a:lvl4pPr>
              <a:defRPr sz="2800">
                <a:solidFill>
                  <a:srgbClr val="A6B0C9"/>
                </a:solidFill>
              </a:defRPr>
            </a:lvl4pPr>
            <a:lvl5pPr>
              <a:defRPr sz="2800">
                <a:solidFill>
                  <a:srgbClr val="A6B0C9"/>
                </a:solidFill>
              </a:defRPr>
            </a:lvl5pPr>
            <a:lvl6pPr marL="1440000" indent="-360000">
              <a:defRPr sz="2800">
                <a:solidFill>
                  <a:srgbClr val="A6B0C9"/>
                </a:solidFill>
              </a:defRPr>
            </a:lvl6pPr>
            <a:lvl7pPr marL="1800000" indent="-360000">
              <a:defRPr sz="2800">
                <a:solidFill>
                  <a:srgbClr val="A6B0C9"/>
                </a:solidFill>
              </a:defRPr>
            </a:lvl7pPr>
            <a:lvl8pPr>
              <a:defRPr sz="2800">
                <a:solidFill>
                  <a:srgbClr val="A6B0C9"/>
                </a:solidFill>
              </a:defRPr>
            </a:lvl8pPr>
            <a:lvl9pPr>
              <a:defRPr sz="2800">
                <a:solidFill>
                  <a:srgbClr val="A6B0C9"/>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DCFDF"/>
                </a:solidFill>
              </a:defRPr>
            </a:lvl1pPr>
          </a:lstStyle>
          <a:p>
            <a:endParaRPr lang="en-GB"/>
          </a:p>
        </p:txBody>
      </p:sp>
      <p:sp>
        <p:nvSpPr>
          <p:cNvPr id="5" name="Slide Number Placeholder 4"/>
          <p:cNvSpPr>
            <a:spLocks noGrp="1"/>
          </p:cNvSpPr>
          <p:nvPr>
            <p:ph type="sldNum" sz="quarter" idx="11"/>
          </p:nvPr>
        </p:nvSpPr>
        <p:spPr/>
        <p:txBody>
          <a:bodyPr/>
          <a:lstStyle>
            <a:lvl1pPr>
              <a:defRPr>
                <a:solidFill>
                  <a:srgbClr val="CDCFDF"/>
                </a:solidFill>
              </a:defRPr>
            </a:lvl1pPr>
          </a:lstStyle>
          <a:p>
            <a:r>
              <a:rPr lang="en-GB"/>
              <a:t>Page </a:t>
            </a:r>
            <a:fld id="{DE44F9D7-B7B4-4EAB-9AF6-220D53154F77}"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DCFD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505312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BDBDB6"/>
                </a:solidFill>
              </a:defRPr>
            </a:lvl1pPr>
          </a:lstStyle>
          <a:p>
            <a:r>
              <a:rPr lang="en-US"/>
              <a:t>Click to edit Master title style</a:t>
            </a:r>
            <a:endParaRPr lang="en-GB"/>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BDBDB6"/>
                </a:solidFill>
              </a:defRPr>
            </a:lvl2pPr>
            <a:lvl3pPr>
              <a:defRPr sz="2800">
                <a:solidFill>
                  <a:srgbClr val="BDBDB6"/>
                </a:solidFill>
              </a:defRPr>
            </a:lvl3pPr>
            <a:lvl4pPr>
              <a:defRPr sz="2800">
                <a:solidFill>
                  <a:srgbClr val="BDBDB6"/>
                </a:solidFill>
              </a:defRPr>
            </a:lvl4pPr>
            <a:lvl5pPr>
              <a:defRPr sz="2800">
                <a:solidFill>
                  <a:srgbClr val="BDBDB6"/>
                </a:solidFill>
              </a:defRPr>
            </a:lvl5pPr>
            <a:lvl6pPr marL="1440000" indent="-360000">
              <a:defRPr sz="2800" baseline="0">
                <a:solidFill>
                  <a:srgbClr val="BDBDB6"/>
                </a:solidFill>
              </a:defRPr>
            </a:lvl6pPr>
            <a:lvl7pPr marL="1800000" indent="-360000">
              <a:defRPr sz="2800" baseline="0">
                <a:solidFill>
                  <a:srgbClr val="BDBDB6"/>
                </a:solidFill>
              </a:defRPr>
            </a:lvl7pPr>
            <a:lvl8pPr>
              <a:defRPr sz="2800">
                <a:solidFill>
                  <a:srgbClr val="BDBDB6"/>
                </a:solidFill>
              </a:defRPr>
            </a:lvl8pPr>
            <a:lvl9pPr>
              <a:defRPr sz="2800">
                <a:solidFill>
                  <a:srgbClr val="BDBDB6"/>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DAD9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DAD9D5"/>
                </a:solidFill>
              </a:defRPr>
            </a:lvl1pPr>
          </a:lstStyle>
          <a:p>
            <a:r>
              <a:rPr lang="en-GB"/>
              <a:t>Page </a:t>
            </a:r>
            <a:fld id="{6E1D4F40-FCE4-40E0-927B-8D84593340A5}"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DAD9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093787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5B5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FFFFFF"/>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FFFFFF"/>
                </a:solidFill>
              </a:defRPr>
            </a:lvl2pPr>
            <a:lvl3pPr>
              <a:defRPr sz="2800">
                <a:solidFill>
                  <a:srgbClr val="FFFFFF"/>
                </a:solidFill>
              </a:defRPr>
            </a:lvl3pPr>
            <a:lvl4pPr>
              <a:defRPr sz="2800">
                <a:solidFill>
                  <a:srgbClr val="FFFFFF"/>
                </a:solidFill>
              </a:defRPr>
            </a:lvl4pPr>
            <a:lvl5pPr>
              <a:defRPr sz="2800">
                <a:solidFill>
                  <a:srgbClr val="FFFFFF"/>
                </a:solidFill>
              </a:defRPr>
            </a:lvl5pPr>
            <a:lvl6pPr marL="1440000" indent="-360000">
              <a:defRPr sz="2800" baseline="0">
                <a:solidFill>
                  <a:srgbClr val="FFFFFF"/>
                </a:solidFill>
              </a:defRPr>
            </a:lvl6pPr>
            <a:lvl7pPr marL="1800000" indent="-360000">
              <a:defRPr sz="2800">
                <a:solidFill>
                  <a:srgbClr val="FFFFFF"/>
                </a:solidFill>
              </a:defRPr>
            </a:lvl7pPr>
            <a:lvl8pPr>
              <a:defRPr sz="2800">
                <a:solidFill>
                  <a:srgbClr val="FFFFFF"/>
                </a:solidFill>
              </a:defRPr>
            </a:lvl8pPr>
            <a:lvl9pPr>
              <a:defRPr sz="2800">
                <a:solidFill>
                  <a:srgbClr val="FFFFFF"/>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FFFFFF"/>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FFFFFF"/>
                </a:solidFill>
              </a:defRPr>
            </a:lvl1pPr>
          </a:lstStyle>
          <a:p>
            <a:r>
              <a:rPr lang="en-GB"/>
              <a:t>Page </a:t>
            </a:r>
            <a:fld id="{4F7EADA4-CC8B-4E3D-93AF-253C12FED26F}"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FFFFF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16353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tx2"/>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DAD9D5"/>
                </a:solidFill>
              </a:defRPr>
            </a:lvl1pPr>
          </a:lstStyle>
          <a:p>
            <a:pPr lvl="0"/>
            <a:r>
              <a:rPr lang="en-GB" noProof="0" dirty="0"/>
              <a:t>Click to edit Master title style</a:t>
            </a:r>
          </a:p>
        </p:txBody>
      </p:sp>
      <p:sp>
        <p:nvSpPr>
          <p:cNvPr id="88067" name="Rectangle 3"/>
          <p:cNvSpPr>
            <a:spLocks noGrp="1" noChangeArrowheads="1"/>
          </p:cNvSpPr>
          <p:nvPr>
            <p:ph type="subTitle" idx="1"/>
          </p:nvPr>
        </p:nvSpPr>
        <p:spPr>
          <a:xfrm>
            <a:off x="1042988" y="476250"/>
            <a:ext cx="6842125" cy="504825"/>
          </a:xfrm>
        </p:spPr>
        <p:txBody>
          <a:bodyPr/>
          <a:lstStyle>
            <a:lvl1pPr>
              <a:defRPr sz="1800">
                <a:solidFill>
                  <a:srgbClr val="DAD9D5"/>
                </a:solidFill>
              </a:defRPr>
            </a:lvl1pPr>
          </a:lstStyle>
          <a:p>
            <a:pPr lvl="0"/>
            <a:r>
              <a:rPr lang="en-GB" noProof="0" dirty="0"/>
              <a:t>Click to edit Master subtitle style</a:t>
            </a:r>
          </a:p>
        </p:txBody>
      </p:sp>
      <p:grpSp>
        <p:nvGrpSpPr>
          <p:cNvPr id="88083" name="Group 19"/>
          <p:cNvGrpSpPr>
            <a:grpSpLocks/>
          </p:cNvGrpSpPr>
          <p:nvPr userDrawn="1"/>
        </p:nvGrpSpPr>
        <p:grpSpPr bwMode="auto">
          <a:xfrm>
            <a:off x="7188200" y="6421438"/>
            <a:ext cx="1500188" cy="265112"/>
            <a:chOff x="930" y="391"/>
            <a:chExt cx="4036" cy="712"/>
          </a:xfrm>
        </p:grpSpPr>
        <p:sp>
          <p:nvSpPr>
            <p:cNvPr id="88084" name="Freeform 20"/>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5" name="Freeform 21"/>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6" name="Freeform 22"/>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7" name="Freeform 23"/>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8" name="Freeform 24"/>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9" name="Freeform 25"/>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0" name="Freeform 26"/>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1" name="Freeform 27"/>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2" name="Freeform 28"/>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3" name="Freeform 29"/>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4" name="Freeform 30"/>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412553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C3C1D5"/>
                </a:solidFill>
              </a:defRPr>
            </a:lvl1pPr>
          </a:lstStyle>
          <a:p>
            <a:pPr lvl="0"/>
            <a:r>
              <a:rPr lang="en-GB" noProof="0"/>
              <a:t>Click to edit Master title style</a:t>
            </a:r>
          </a:p>
        </p:txBody>
      </p:sp>
      <p:sp>
        <p:nvSpPr>
          <p:cNvPr id="94211" name="Rectangle 3"/>
          <p:cNvSpPr>
            <a:spLocks noGrp="1" noChangeArrowheads="1"/>
          </p:cNvSpPr>
          <p:nvPr>
            <p:ph type="subTitle" idx="1"/>
          </p:nvPr>
        </p:nvSpPr>
        <p:spPr>
          <a:xfrm>
            <a:off x="1042988" y="476250"/>
            <a:ext cx="6842125" cy="504825"/>
          </a:xfrm>
        </p:spPr>
        <p:txBody>
          <a:bodyPr/>
          <a:lstStyle>
            <a:lvl1pPr>
              <a:defRPr sz="1800">
                <a:solidFill>
                  <a:srgbClr val="C3C1D5"/>
                </a:solidFill>
              </a:defRPr>
            </a:lvl1pPr>
          </a:lstStyle>
          <a:p>
            <a:pPr lvl="0"/>
            <a:r>
              <a:rPr lang="en-GB" noProof="0"/>
              <a:t>Click to edit Master subtitle style</a:t>
            </a:r>
          </a:p>
        </p:txBody>
      </p:sp>
      <p:grpSp>
        <p:nvGrpSpPr>
          <p:cNvPr id="94226" name="Group 18"/>
          <p:cNvGrpSpPr>
            <a:grpSpLocks/>
          </p:cNvGrpSpPr>
          <p:nvPr userDrawn="1"/>
        </p:nvGrpSpPr>
        <p:grpSpPr bwMode="auto">
          <a:xfrm>
            <a:off x="7188200" y="6421438"/>
            <a:ext cx="1500188" cy="265112"/>
            <a:chOff x="930" y="391"/>
            <a:chExt cx="4036" cy="712"/>
          </a:xfrm>
        </p:grpSpPr>
        <p:sp>
          <p:nvSpPr>
            <p:cNvPr id="94227" name="Freeform 19"/>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28" name="Freeform 20"/>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29" name="Freeform 21"/>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0" name="Freeform 22"/>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1" name="Freeform 23"/>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2" name="Freeform 24"/>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3" name="Freeform 25"/>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4" name="Freeform 26"/>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5" name="Freeform 27"/>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6" name="Freeform 28"/>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7" name="Freeform 29"/>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998974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solidFill>
                <a:srgbClr val="343D41"/>
              </a:solidFill>
            </a:endParaRPr>
          </a:p>
        </p:txBody>
      </p:sp>
      <p:sp>
        <p:nvSpPr>
          <p:cNvPr id="3" name="Slide Number Placeholder 2"/>
          <p:cNvSpPr>
            <a:spLocks noGrp="1"/>
          </p:cNvSpPr>
          <p:nvPr>
            <p:ph type="sldNum" sz="quarter" idx="11"/>
          </p:nvPr>
        </p:nvSpPr>
        <p:spPr/>
        <p:txBody>
          <a:bodyPr/>
          <a:lstStyle/>
          <a:p>
            <a:r>
              <a:rPr lang="en-GB">
                <a:solidFill>
                  <a:srgbClr val="343D41"/>
                </a:solidFill>
              </a:rPr>
              <a:t>Page </a:t>
            </a:r>
            <a:fld id="{CBF7EA7B-66D3-4419-94A9-19F2E0C218CB}" type="slidenum">
              <a:rPr lang="en-GB" smtClean="0">
                <a:solidFill>
                  <a:srgbClr val="343D41"/>
                </a:solidFill>
              </a:rPr>
              <a:pPr/>
              <a:t>‹#›</a:t>
            </a:fld>
            <a:endParaRPr lang="en-GB">
              <a:solidFill>
                <a:srgbClr val="343D41"/>
              </a:solidFill>
            </a:endParaRPr>
          </a:p>
        </p:txBody>
      </p:sp>
      <p:sp>
        <p:nvSpPr>
          <p:cNvPr id="4" name="Date Placeholder 3"/>
          <p:cNvSpPr>
            <a:spLocks noGrp="1"/>
          </p:cNvSpPr>
          <p:nvPr>
            <p:ph type="dt" sz="half" idx="12"/>
          </p:nvPr>
        </p:nvSpPr>
        <p:spPr/>
        <p:txBody>
          <a:bodyPr/>
          <a:lstStyle/>
          <a:p>
            <a:endParaRPr lang="en-GB" dirty="0">
              <a:solidFill>
                <a:srgbClr val="343D41"/>
              </a:solidFill>
            </a:endParaRPr>
          </a:p>
        </p:txBody>
      </p:sp>
    </p:spTree>
    <p:extLst>
      <p:ext uri="{BB962C8B-B14F-4D97-AF65-F5344CB8AC3E}">
        <p14:creationId xmlns:p14="http://schemas.microsoft.com/office/powerpoint/2010/main" val="673609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63713" y="2349500"/>
            <a:ext cx="4606925" cy="1470025"/>
          </a:xfrm>
        </p:spPr>
        <p:txBody>
          <a:bodyPr anchor="b"/>
          <a:lstStyle>
            <a:lvl1pPr algn="r">
              <a:defRPr>
                <a:solidFill>
                  <a:schemeClr val="tx1"/>
                </a:solidFill>
              </a:defRPr>
            </a:lvl1pPr>
          </a:lstStyle>
          <a:p>
            <a:pPr lvl="0"/>
            <a:r>
              <a:rPr lang="en-GB" noProof="0"/>
              <a:t>Click to edit Master title style</a:t>
            </a:r>
          </a:p>
        </p:txBody>
      </p:sp>
      <p:sp>
        <p:nvSpPr>
          <p:cNvPr id="7171" name="Rectangle 3"/>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grpSp>
        <p:nvGrpSpPr>
          <p:cNvPr id="7191" name="Group 23"/>
          <p:cNvGrpSpPr>
            <a:grpSpLocks/>
          </p:cNvGrpSpPr>
          <p:nvPr userDrawn="1"/>
        </p:nvGrpSpPr>
        <p:grpSpPr bwMode="auto">
          <a:xfrm>
            <a:off x="6450013" y="3375025"/>
            <a:ext cx="2355850" cy="352425"/>
            <a:chOff x="4063" y="2126"/>
            <a:chExt cx="1484" cy="222"/>
          </a:xfrm>
        </p:grpSpPr>
        <p:sp>
          <p:nvSpPr>
            <p:cNvPr id="7178" name="Freeform 10"/>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79" name="Freeform 11"/>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0" name="Freeform 12"/>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1" name="Freeform 13"/>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2" name="Freeform 14"/>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3" name="Freeform 15"/>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4" name="Freeform 16"/>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5" name="Freeform 17"/>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6" name="Freeform 18"/>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7" name="Freeform 19"/>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8" name="Freeform 20"/>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7189" name="Freeform 21"/>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734786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tx1"/>
                </a:solidFill>
              </a:defRPr>
            </a:lvl1pPr>
          </a:lstStyle>
          <a:p>
            <a:pPr lvl="0"/>
            <a:r>
              <a:rPr lang="en-GB" noProof="0" dirty="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rgbClr val="FFFFFF"/>
                </a:solidFill>
              </a:defRPr>
            </a:lvl1pPr>
          </a:lstStyle>
          <a:p>
            <a:pPr lvl="0"/>
            <a:r>
              <a:rPr lang="en-GB" noProof="0" dirty="0"/>
              <a:t>Click to edit Master subtitle style</a:t>
            </a:r>
          </a:p>
        </p:txBody>
      </p:sp>
    </p:spTree>
    <p:extLst>
      <p:ext uri="{BB962C8B-B14F-4D97-AF65-F5344CB8AC3E}">
        <p14:creationId xmlns:p14="http://schemas.microsoft.com/office/powerpoint/2010/main" val="124324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942975" y="694280"/>
            <a:ext cx="1997075" cy="352425"/>
            <a:chOff x="6808788" y="3375025"/>
            <a:chExt cx="1997075" cy="352425"/>
          </a:xfrm>
        </p:grpSpPr>
        <p:sp>
          <p:nvSpPr>
            <p:cNvPr id="7178" name="Freeform 10"/>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79" name="Freeform 11"/>
            <p:cNvSpPr>
              <a:spLocks/>
            </p:cNvSpPr>
            <p:nvPr userDrawn="1"/>
          </p:nvSpPr>
          <p:spPr bwMode="invGray">
            <a:xfrm>
              <a:off x="8296276"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0" name="Freeform 12"/>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1" name="Freeform 13"/>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2" name="Freeform 14"/>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3" name="Freeform 15"/>
            <p:cNvSpPr>
              <a:spLocks noEditPoints="1"/>
            </p:cNvSpPr>
            <p:nvPr userDrawn="1"/>
          </p:nvSpPr>
          <p:spPr bwMode="invGray">
            <a:xfrm>
              <a:off x="8013701"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4" name="Freeform 16"/>
            <p:cNvSpPr>
              <a:spLocks/>
            </p:cNvSpPr>
            <p:nvPr userDrawn="1"/>
          </p:nvSpPr>
          <p:spPr bwMode="invGray">
            <a:xfrm>
              <a:off x="8394701"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5" name="Freeform 17"/>
            <p:cNvSpPr>
              <a:spLocks/>
            </p:cNvSpPr>
            <p:nvPr userDrawn="1"/>
          </p:nvSpPr>
          <p:spPr bwMode="invGray">
            <a:xfrm>
              <a:off x="8274051"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6" name="Freeform 18"/>
            <p:cNvSpPr>
              <a:spLocks noEditPoints="1"/>
            </p:cNvSpPr>
            <p:nvPr userDrawn="1"/>
          </p:nvSpPr>
          <p:spPr bwMode="invGray">
            <a:xfrm>
              <a:off x="7359651"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7" name="Freeform 19"/>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8" name="Freeform 20"/>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bg1"/>
                </a:solidFill>
              </a:defRPr>
            </a:lvl1pPr>
          </a:lstStyle>
          <a:p>
            <a:pPr lvl="0"/>
            <a:r>
              <a:rPr lang="en-GB" noProof="0" dirty="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44293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468313" y="3141663"/>
            <a:ext cx="8207375" cy="606425"/>
          </a:xfrm>
        </p:spPr>
        <p:txBody>
          <a:bodyPr anchor="b"/>
          <a:lstStyle>
            <a:lvl1pPr>
              <a:defRPr>
                <a:solidFill>
                  <a:srgbClr val="FFFFFF"/>
                </a:solidFill>
              </a:defRPr>
            </a:lvl1pPr>
          </a:lstStyle>
          <a:p>
            <a:pPr lvl="0"/>
            <a:r>
              <a:rPr lang="en-GB" noProof="0"/>
              <a:t>Click to edit Master title style</a:t>
            </a:r>
          </a:p>
        </p:txBody>
      </p:sp>
      <p:sp>
        <p:nvSpPr>
          <p:cNvPr id="11267" name="Rectangle 3"/>
          <p:cNvSpPr>
            <a:spLocks noGrp="1" noChangeArrowheads="1"/>
          </p:cNvSpPr>
          <p:nvPr>
            <p:ph type="subTitle" idx="1"/>
          </p:nvPr>
        </p:nvSpPr>
        <p:spPr>
          <a:xfrm>
            <a:off x="468313" y="4076700"/>
            <a:ext cx="8207375" cy="1512888"/>
          </a:xfrm>
        </p:spPr>
        <p:txBody>
          <a:bodyPr/>
          <a:lstStyle>
            <a:lvl1pPr>
              <a:defRPr sz="2000">
                <a:solidFill>
                  <a:srgbClr val="FFFFFF"/>
                </a:solidFill>
              </a:defRPr>
            </a:lvl1pPr>
          </a:lstStyle>
          <a:p>
            <a:pPr lvl="0"/>
            <a:r>
              <a:rPr lang="en-GB" noProof="0"/>
              <a:t>Click to edit Master subtitle style</a:t>
            </a:r>
          </a:p>
        </p:txBody>
      </p:sp>
    </p:spTree>
    <p:extLst>
      <p:ext uri="{BB962C8B-B14F-4D97-AF65-F5344CB8AC3E}">
        <p14:creationId xmlns:p14="http://schemas.microsoft.com/office/powerpoint/2010/main" val="2252841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2pPr>
              <a:defRPr sz="2200"/>
            </a:lvl2pPr>
            <a:lvl3pPr>
              <a:defRPr sz="2200"/>
            </a:lvl3pPr>
            <a:lvl4pPr>
              <a:defRPr sz="2200"/>
            </a:lvl4pPr>
            <a:lvl5pPr>
              <a:defRPr sz="2200"/>
            </a:lvl5pPr>
            <a:lvl6pPr>
              <a:defRPr sz="2200"/>
            </a:lvl6pPr>
            <a:lvl7pPr>
              <a:defRPr sz="2200"/>
            </a:lvl7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GB" dirty="0" smtClean="0"/>
              <a:t>Eighth level</a:t>
            </a:r>
          </a:p>
          <a:p>
            <a:pPr lvl="8"/>
            <a:r>
              <a:rPr lang="en-GB" dirty="0" smtClean="0"/>
              <a:t>Ninth level</a:t>
            </a:r>
            <a:endParaRPr lang="en-GB" dirty="0"/>
          </a:p>
        </p:txBody>
      </p:sp>
      <p:sp>
        <p:nvSpPr>
          <p:cNvPr id="4" name="Footer Placeholder 3"/>
          <p:cNvSpPr>
            <a:spLocks noGrp="1"/>
          </p:cNvSpPr>
          <p:nvPr>
            <p:ph type="ftr" sz="quarter" idx="10"/>
            <p:custDataLst>
              <p:tags r:id="rId1"/>
            </p:custDataLst>
          </p:nvPr>
        </p:nvSpPr>
        <p:spPr/>
        <p:txBody>
          <a:bodyPr/>
          <a:lstStyle>
            <a:lvl1pPr>
              <a:defRPr/>
            </a:lvl1pPr>
          </a:lstStyle>
          <a:p>
            <a:endParaRPr lang="en-GB" dirty="0"/>
          </a:p>
        </p:txBody>
      </p:sp>
      <p:sp>
        <p:nvSpPr>
          <p:cNvPr id="5" name="Slide Number Placeholder 4"/>
          <p:cNvSpPr>
            <a:spLocks noGrp="1"/>
          </p:cNvSpPr>
          <p:nvPr>
            <p:ph type="sldNum" sz="quarter" idx="11"/>
          </p:nvPr>
        </p:nvSpPr>
        <p:spPr/>
        <p:txBody>
          <a:bodyPr/>
          <a:lstStyle>
            <a:lvl1pPr>
              <a:defRPr/>
            </a:lvl1pPr>
          </a:lstStyle>
          <a:p>
            <a:r>
              <a:rPr lang="en-GB"/>
              <a:t>Page </a:t>
            </a:r>
            <a:fld id="{B385A1E5-EC09-4C52-AA51-56608BB9B66B}" type="slidenum">
              <a:rPr lang="en-GB"/>
              <a:pPr/>
              <a:t>‹#›</a:t>
            </a:fld>
            <a:endParaRPr lang="en-GB"/>
          </a:p>
        </p:txBody>
      </p:sp>
      <p:sp>
        <p:nvSpPr>
          <p:cNvPr id="6" name="Date Placeholder 5"/>
          <p:cNvSpPr>
            <a:spLocks noGrp="1"/>
          </p:cNvSpPr>
          <p:nvPr>
            <p:ph type="dt" sz="half" idx="12"/>
            <p:custDataLst>
              <p:tags r:id="rId2"/>
            </p:custDataLst>
          </p:nvPr>
        </p:nvSpPr>
        <p:spPr/>
        <p:txBody>
          <a:bodyPr/>
          <a:lstStyle>
            <a:lvl1pPr>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304432458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343D41"/>
                </a:solidFill>
              </a:defRPr>
            </a:lvl1pPr>
            <a:lvl2pPr>
              <a:defRPr sz="2200"/>
            </a:lvl2pPr>
            <a:lvl3pPr>
              <a:defRPr sz="2200"/>
            </a:lvl3pPr>
            <a:lvl4pPr>
              <a:defRPr sz="2200"/>
            </a:lvl4pPr>
            <a:lvl5pPr>
              <a:defRPr sz="2200"/>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5" name="Slide Number Placeholder 4"/>
          <p:cNvSpPr>
            <a:spLocks noGrp="1"/>
          </p:cNvSpPr>
          <p:nvPr>
            <p:ph type="sldNum" sz="quarter" idx="11"/>
          </p:nvPr>
        </p:nvSpPr>
        <p:spPr/>
        <p:txBody>
          <a:bodyPr/>
          <a:lstStyle>
            <a:lvl1pPr>
              <a:defRPr/>
            </a:lvl1pPr>
          </a:lstStyle>
          <a:p>
            <a:r>
              <a:rPr lang="en-GB">
                <a:solidFill>
                  <a:srgbClr val="343D41"/>
                </a:solidFill>
              </a:rPr>
              <a:t>Page </a:t>
            </a:r>
            <a:fld id="{B385A1E5-EC09-4C52-AA51-56608BB9B66B}" type="slidenum">
              <a:rPr lang="en-GB">
                <a:solidFill>
                  <a:srgbClr val="343D41"/>
                </a:solidFill>
              </a:rPr>
              <a:pPr/>
              <a:t>‹#›</a:t>
            </a:fld>
            <a:endParaRPr lang="en-GB">
              <a:solidFill>
                <a:srgbClr val="343D41"/>
              </a:solidFill>
            </a:endParaRPr>
          </a:p>
        </p:txBody>
      </p:sp>
    </p:spTree>
    <p:extLst>
      <p:ext uri="{BB962C8B-B14F-4D97-AF65-F5344CB8AC3E}">
        <p14:creationId xmlns:p14="http://schemas.microsoft.com/office/powerpoint/2010/main" val="634579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custDataLst>
              <p:tags r:id="rId1"/>
            </p:custDataLst>
          </p:nvPr>
        </p:nvSpPr>
        <p:spPr/>
        <p:txBody>
          <a:bodyPr/>
          <a:lstStyle>
            <a:lvl1pPr>
              <a:defRPr/>
            </a:lvl1pPr>
          </a:lstStyle>
          <a:p>
            <a:endParaRPr lang="en-GB" dirty="0">
              <a:solidFill>
                <a:srgbClr val="343D41"/>
              </a:solidFill>
            </a:endParaRPr>
          </a:p>
        </p:txBody>
      </p:sp>
      <p:sp>
        <p:nvSpPr>
          <p:cNvPr id="4" name="Slide Number Placeholder 3"/>
          <p:cNvSpPr>
            <a:spLocks noGrp="1"/>
          </p:cNvSpPr>
          <p:nvPr>
            <p:ph type="sldNum" sz="quarter" idx="11"/>
          </p:nvPr>
        </p:nvSpPr>
        <p:spPr/>
        <p:txBody>
          <a:bodyPr/>
          <a:lstStyle>
            <a:lvl1pPr>
              <a:defRPr/>
            </a:lvl1pPr>
          </a:lstStyle>
          <a:p>
            <a:r>
              <a:rPr lang="en-GB">
                <a:solidFill>
                  <a:srgbClr val="343D41"/>
                </a:solidFill>
              </a:rPr>
              <a:t>Page </a:t>
            </a:r>
            <a:fld id="{BD4B7557-7BBF-4E39-B589-C285DCE80034}" type="slidenum">
              <a:rPr lang="en-GB">
                <a:solidFill>
                  <a:srgbClr val="343D41"/>
                </a:solidFill>
              </a:rPr>
              <a:pPr/>
              <a:t>‹#›</a:t>
            </a:fld>
            <a:endParaRPr lang="en-GB">
              <a:solidFill>
                <a:srgbClr val="343D41"/>
              </a:solidFill>
            </a:endParaRPr>
          </a:p>
        </p:txBody>
      </p:sp>
      <p:sp>
        <p:nvSpPr>
          <p:cNvPr id="5" name="Date Placeholder 4"/>
          <p:cNvSpPr>
            <a:spLocks noGrp="1"/>
          </p:cNvSpPr>
          <p:nvPr>
            <p:ph type="dt" sz="half" idx="12"/>
            <p:custDataLst>
              <p:tags r:id="rId2"/>
            </p:custDataLst>
          </p:nvPr>
        </p:nvSpPr>
        <p:spPr/>
        <p:txBody>
          <a:bodyPr/>
          <a:lstStyle>
            <a:lvl1pPr>
              <a:defRPr/>
            </a:lvl1pPr>
          </a:lstStyle>
          <a:p>
            <a:endParaRPr lang="en-GB" dirty="0">
              <a:solidFill>
                <a:srgbClr val="343D41"/>
              </a:solidFill>
            </a:endParaRPr>
          </a:p>
        </p:txBody>
      </p:sp>
      <p:grpSp>
        <p:nvGrpSpPr>
          <p:cNvPr id="6" name="Group 38"/>
          <p:cNvGrpSpPr>
            <a:grpSpLocks/>
          </p:cNvGrpSpPr>
          <p:nvPr userDrawn="1"/>
        </p:nvGrpSpPr>
        <p:grpSpPr bwMode="auto">
          <a:xfrm>
            <a:off x="7186613" y="6419850"/>
            <a:ext cx="1500187" cy="265113"/>
            <a:chOff x="385" y="949"/>
            <a:chExt cx="4036" cy="712"/>
          </a:xfrm>
        </p:grpSpPr>
        <p:sp>
          <p:nvSpPr>
            <p:cNvPr id="7"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577141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7829" name="Rectangle 5"/>
          <p:cNvSpPr>
            <a:spLocks noGrp="1" noChangeArrowheads="1"/>
          </p:cNvSpPr>
          <p:nvPr>
            <p:ph type="ctrTitle"/>
          </p:nvPr>
        </p:nvSpPr>
        <p:spPr>
          <a:xfrm>
            <a:off x="1763713" y="2349500"/>
            <a:ext cx="4606925" cy="1470025"/>
          </a:xfrm>
        </p:spPr>
        <p:txBody>
          <a:bodyPr anchor="b"/>
          <a:lstStyle>
            <a:lvl1pPr algn="r">
              <a:defRPr/>
            </a:lvl1pPr>
          </a:lstStyle>
          <a:p>
            <a:pPr lvl="0"/>
            <a:r>
              <a:rPr lang="en-GB" noProof="0" dirty="0"/>
              <a:t>Click to edit Master title style</a:t>
            </a:r>
          </a:p>
        </p:txBody>
      </p:sp>
      <p:sp>
        <p:nvSpPr>
          <p:cNvPr id="77830" name="Rectangle 6"/>
          <p:cNvSpPr>
            <a:spLocks noGrp="1" noChangeArrowheads="1"/>
          </p:cNvSpPr>
          <p:nvPr>
            <p:ph type="subTitle" idx="1"/>
          </p:nvPr>
        </p:nvSpPr>
        <p:spPr>
          <a:xfrm>
            <a:off x="1763713" y="4076700"/>
            <a:ext cx="4608512" cy="1512888"/>
          </a:xfrm>
        </p:spPr>
        <p:txBody>
          <a:bodyPr/>
          <a:lstStyle>
            <a:lvl1pPr algn="r">
              <a:defRPr sz="2000">
                <a:solidFill>
                  <a:schemeClr val="bg1"/>
                </a:solidFill>
              </a:defRPr>
            </a:lvl1pPr>
          </a:lstStyle>
          <a:p>
            <a:pPr lvl="0"/>
            <a:r>
              <a:rPr lang="en-GB" noProof="0" dirty="0"/>
              <a:t>Click to edit Master subtitle style</a:t>
            </a:r>
          </a:p>
        </p:txBody>
      </p:sp>
      <p:sp>
        <p:nvSpPr>
          <p:cNvPr id="77870" name="Freeform 46"/>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1" name="Freeform 47"/>
          <p:cNvSpPr>
            <a:spLocks/>
          </p:cNvSpPr>
          <p:nvPr userDrawn="1"/>
        </p:nvSpPr>
        <p:spPr bwMode="invGray">
          <a:xfrm>
            <a:off x="8296275"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2" name="Freeform 48"/>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3" name="Freeform 49"/>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4" name="Freeform 50"/>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5" name="Freeform 51"/>
          <p:cNvSpPr>
            <a:spLocks noEditPoints="1"/>
          </p:cNvSpPr>
          <p:nvPr userDrawn="1"/>
        </p:nvSpPr>
        <p:spPr bwMode="invGray">
          <a:xfrm>
            <a:off x="8013700"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6" name="Freeform 52"/>
          <p:cNvSpPr>
            <a:spLocks/>
          </p:cNvSpPr>
          <p:nvPr userDrawn="1"/>
        </p:nvSpPr>
        <p:spPr bwMode="invGray">
          <a:xfrm>
            <a:off x="8394700"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7" name="Freeform 53"/>
          <p:cNvSpPr>
            <a:spLocks/>
          </p:cNvSpPr>
          <p:nvPr userDrawn="1"/>
        </p:nvSpPr>
        <p:spPr bwMode="invGray">
          <a:xfrm>
            <a:off x="8274050"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8" name="Freeform 54"/>
          <p:cNvSpPr>
            <a:spLocks noEditPoints="1"/>
          </p:cNvSpPr>
          <p:nvPr userDrawn="1"/>
        </p:nvSpPr>
        <p:spPr bwMode="invGray">
          <a:xfrm>
            <a:off x="7359650"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9" name="Freeform 55"/>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80" name="Freeform 56"/>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77881" name="Freeform 57"/>
          <p:cNvSpPr>
            <a:spLocks noEditPoints="1"/>
          </p:cNvSpPr>
          <p:nvPr userDrawn="1"/>
        </p:nvSpPr>
        <p:spPr bwMode="invGray">
          <a:xfrm>
            <a:off x="6450013"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Tree>
    <p:extLst>
      <p:ext uri="{BB962C8B-B14F-4D97-AF65-F5344CB8AC3E}">
        <p14:creationId xmlns:p14="http://schemas.microsoft.com/office/powerpoint/2010/main" val="556771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1600"/>
            </a:lvl1pPr>
            <a:lvl2pPr>
              <a:defRPr sz="1600"/>
            </a:lvl2pPr>
            <a:lvl3pPr marL="270000" indent="-270000">
              <a:defRPr sz="1600"/>
            </a:lvl3pPr>
            <a:lvl4pPr marL="540000" indent="-270000">
              <a:defRPr sz="1600"/>
            </a:lvl4pPr>
            <a:lvl5pPr marL="810000" indent="-270000">
              <a:defRPr sz="1600"/>
            </a:lvl5pPr>
            <a:lvl6pPr marL="1080000" indent="-270000">
              <a:defRPr sz="1600"/>
            </a:lvl6pPr>
            <a:lvl7pPr marL="1350000" indent="-270000">
              <a:defRPr sz="1600"/>
            </a:lvl7pPr>
            <a:lvl8pPr marL="1620000" indent="-270000">
              <a:defRPr sz="1600"/>
            </a:lvl8pPr>
            <a:lvl9pPr marL="1890000" indent="-27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Slide Number Placeholder 3"/>
          <p:cNvSpPr>
            <a:spLocks noGrp="1"/>
          </p:cNvSpPr>
          <p:nvPr>
            <p:ph type="sldNum" sz="quarter" idx="10"/>
          </p:nvPr>
        </p:nvSpPr>
        <p:spPr/>
        <p:txBody>
          <a:bodyPr/>
          <a:lstStyle>
            <a:lvl1pPr>
              <a:defRPr/>
            </a:lvl1pPr>
          </a:lstStyle>
          <a:p>
            <a:r>
              <a:rPr lang="en-GB">
                <a:solidFill>
                  <a:srgbClr val="343D41"/>
                </a:solidFill>
              </a:rPr>
              <a:t>Page </a:t>
            </a:r>
            <a:fld id="{0A54BE20-087E-4005-A3AC-1AB479F3F156}" type="slidenum">
              <a:rPr lang="en-GB">
                <a:solidFill>
                  <a:srgbClr val="343D41"/>
                </a:solidFill>
              </a:rPr>
              <a:pPr/>
              <a:t>‹#›</a:t>
            </a:fld>
            <a:endParaRPr lang="en-GB">
              <a:solidFill>
                <a:srgbClr val="343D41"/>
              </a:solidFill>
            </a:endParaRPr>
          </a:p>
        </p:txBody>
      </p:sp>
      <p:sp>
        <p:nvSpPr>
          <p:cNvPr id="5" name="Footer Placeholder 4"/>
          <p:cNvSpPr>
            <a:spLocks noGrp="1"/>
          </p:cNvSpPr>
          <p:nvPr>
            <p:ph type="ftr" sz="quarter" idx="11"/>
            <p:custDataLst>
              <p:tags r:id="rId1"/>
            </p:custDataLst>
          </p:nvPr>
        </p:nvSpPr>
        <p:spPr/>
        <p:txBody>
          <a:bodyPr/>
          <a:lstStyle>
            <a:lvl1pPr>
              <a:defRPr/>
            </a:lvl1pPr>
          </a:lstStyle>
          <a:p>
            <a:endParaRPr lang="en-GB" dirty="0">
              <a:solidFill>
                <a:srgbClr val="343D41"/>
              </a:solidFill>
            </a:endParaRPr>
          </a:p>
        </p:txBody>
      </p:sp>
      <p:sp>
        <p:nvSpPr>
          <p:cNvPr id="6" name="Date Placeholder 5"/>
          <p:cNvSpPr>
            <a:spLocks noGrp="1"/>
          </p:cNvSpPr>
          <p:nvPr>
            <p:ph type="dt" sz="half" idx="12"/>
            <p:custDataLst>
              <p:tags r:id="rId2"/>
            </p:custDataLst>
          </p:nvPr>
        </p:nvSpPr>
        <p:spPr/>
        <p:txBody>
          <a:bodyPr/>
          <a:lstStyle>
            <a:lvl1pPr>
              <a:defRPr/>
            </a:lvl1pPr>
          </a:lstStyle>
          <a:p>
            <a:endParaRPr lang="en-GB" dirty="0">
              <a:solidFill>
                <a:srgbClr val="343D41"/>
              </a:solidFill>
            </a:endParaRPr>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4165654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0"/>
            <a:ext cx="8231188" cy="10810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baseline="0"/>
            </a:lvl6pPr>
            <a:lvl7pPr marL="1800000" indent="-360000">
              <a:defRPr sz="1600" baseline="0"/>
            </a:lvl7pPr>
            <a:lvl8pPr marL="2160000" indent="-360000">
              <a:defRPr sz="1600"/>
            </a:lvl8pPr>
            <a:lvl9pPr marL="2520000" indent="-36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endParaRPr lang="en-US" dirty="0"/>
          </a:p>
          <a:p>
            <a:pPr lvl="6"/>
            <a:endParaRPr lang="en-GB" dirty="0"/>
          </a:p>
        </p:txBody>
      </p:sp>
      <p:sp>
        <p:nvSpPr>
          <p:cNvPr id="4" name="Content Placeholder 3"/>
          <p:cNvSpPr>
            <a:spLocks noGrp="1"/>
          </p:cNvSpPr>
          <p:nvPr>
            <p:ph sz="half" idx="2"/>
          </p:nvPr>
        </p:nvSpPr>
        <p:spPr>
          <a:xfrm>
            <a:off x="4648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a:lvl6pPr>
            <a:lvl7pPr marL="1800000" indent="-360000">
              <a:defRPr sz="1600" baseline="0"/>
            </a:lvl7pPr>
            <a:lvl8pPr marL="2160000" indent="-360000">
              <a:defRPr sz="1600"/>
            </a:lvl8pPr>
            <a:lvl9pPr marL="2520000" indent="-36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5" name="Slide Number Placeholder 4"/>
          <p:cNvSpPr>
            <a:spLocks noGrp="1"/>
          </p:cNvSpPr>
          <p:nvPr>
            <p:ph type="sldNum" sz="quarter" idx="10"/>
          </p:nvPr>
        </p:nvSpPr>
        <p:spPr>
          <a:xfrm>
            <a:off x="468313" y="6381750"/>
            <a:ext cx="730250" cy="179388"/>
          </a:xfrm>
        </p:spPr>
        <p:txBody>
          <a:bodyPr/>
          <a:lstStyle>
            <a:lvl1pPr>
              <a:defRPr/>
            </a:lvl1pPr>
          </a:lstStyle>
          <a:p>
            <a:r>
              <a:rPr lang="en-GB">
                <a:solidFill>
                  <a:srgbClr val="343D41"/>
                </a:solidFill>
              </a:rPr>
              <a:t>Page </a:t>
            </a:r>
            <a:fld id="{14D95764-FF53-412A-8CD4-0E1F7016CEA7}" type="slidenum">
              <a:rPr lang="en-GB">
                <a:solidFill>
                  <a:srgbClr val="343D41"/>
                </a:solidFill>
              </a:rPr>
              <a:pPr/>
              <a:t>‹#›</a:t>
            </a:fld>
            <a:endParaRPr lang="en-GB">
              <a:solidFill>
                <a:srgbClr val="343D41"/>
              </a:solidFill>
            </a:endParaRPr>
          </a:p>
        </p:txBody>
      </p:sp>
      <p:sp>
        <p:nvSpPr>
          <p:cNvPr id="6" name="Footer Placeholder 5"/>
          <p:cNvSpPr>
            <a:spLocks noGrp="1"/>
          </p:cNvSpPr>
          <p:nvPr>
            <p:ph type="ftr" sz="quarter" idx="11"/>
            <p:custDataLst>
              <p:tags r:id="rId1"/>
            </p:custDataLst>
          </p:nvPr>
        </p:nvSpPr>
        <p:spPr>
          <a:xfrm>
            <a:off x="2195513" y="6381750"/>
            <a:ext cx="4754562" cy="339725"/>
          </a:xfrm>
        </p:spPr>
        <p:txBody>
          <a:bodyPr/>
          <a:lstStyle>
            <a:lvl1pPr>
              <a:defRPr/>
            </a:lvl1pPr>
          </a:lstStyle>
          <a:p>
            <a:endParaRPr lang="en-GB" dirty="0">
              <a:solidFill>
                <a:srgbClr val="343D41"/>
              </a:solidFill>
            </a:endParaRPr>
          </a:p>
        </p:txBody>
      </p:sp>
      <p:sp>
        <p:nvSpPr>
          <p:cNvPr id="7" name="Date Placeholder 6"/>
          <p:cNvSpPr>
            <a:spLocks noGrp="1"/>
          </p:cNvSpPr>
          <p:nvPr>
            <p:ph type="dt" sz="half" idx="12"/>
            <p:custDataLst>
              <p:tags r:id="rId2"/>
            </p:custDataLst>
          </p:nvPr>
        </p:nvSpPr>
        <p:spPr>
          <a:xfrm>
            <a:off x="468313" y="6561138"/>
            <a:ext cx="1619250" cy="158750"/>
          </a:xfrm>
        </p:spPr>
        <p:txBody>
          <a:bodyPr/>
          <a:lstStyle>
            <a:lvl1pPr>
              <a:defRPr/>
            </a:lvl1pPr>
          </a:lstStyle>
          <a:p>
            <a:endParaRPr lang="en-GB" dirty="0">
              <a:solidFill>
                <a:srgbClr val="343D41"/>
              </a:solidFill>
            </a:endParaRPr>
          </a:p>
        </p:txBody>
      </p:sp>
      <p:grpSp>
        <p:nvGrpSpPr>
          <p:cNvPr id="8" name="Group 38"/>
          <p:cNvGrpSpPr>
            <a:grpSpLocks/>
          </p:cNvGrpSpPr>
          <p:nvPr userDrawn="1"/>
        </p:nvGrpSpPr>
        <p:grpSpPr bwMode="auto">
          <a:xfrm>
            <a:off x="7186613" y="6419850"/>
            <a:ext cx="1500187" cy="265113"/>
            <a:chOff x="385" y="949"/>
            <a:chExt cx="4036" cy="712"/>
          </a:xfrm>
        </p:grpSpPr>
        <p:sp>
          <p:nvSpPr>
            <p:cNvPr id="9"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9"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788516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FFFFFF"/>
        </a:solidFill>
        <a:effectLst/>
      </p:bgPr>
    </p:bg>
    <p:spTree>
      <p:nvGrpSpPr>
        <p:cNvPr id="1" name=""/>
        <p:cNvGrpSpPr/>
        <p:nvPr/>
      </p:nvGrpSpPr>
      <p:grpSpPr>
        <a:xfrm>
          <a:off x="0" y="0"/>
          <a:ext cx="0" cy="0"/>
          <a:chOff x="0" y="0"/>
          <a:chExt cx="0" cy="0"/>
        </a:xfrm>
      </p:grpSpPr>
      <p:sp>
        <p:nvSpPr>
          <p:cNvPr id="25618" name="Rectangle 18"/>
          <p:cNvSpPr>
            <a:spLocks noGrp="1" noChangeArrowheads="1"/>
          </p:cNvSpPr>
          <p:nvPr>
            <p:ph type="ctrTitle"/>
          </p:nvPr>
        </p:nvSpPr>
        <p:spPr>
          <a:xfrm>
            <a:off x="2830513" y="2349500"/>
            <a:ext cx="4606925" cy="1470025"/>
          </a:xfrm>
        </p:spPr>
        <p:txBody>
          <a:bodyPr/>
          <a:lstStyle>
            <a:lvl1pPr>
              <a:defRPr>
                <a:solidFill>
                  <a:schemeClr val="bg1"/>
                </a:solidFill>
              </a:defRPr>
            </a:lvl1pPr>
          </a:lstStyle>
          <a:p>
            <a:pPr lvl="0"/>
            <a:r>
              <a:rPr lang="en-GB" noProof="0"/>
              <a:t>Click to edit Master title style</a:t>
            </a:r>
          </a:p>
        </p:txBody>
      </p:sp>
      <p:sp>
        <p:nvSpPr>
          <p:cNvPr id="25619" name="Rectangle 19"/>
          <p:cNvSpPr>
            <a:spLocks noGrp="1" noChangeArrowheads="1"/>
          </p:cNvSpPr>
          <p:nvPr>
            <p:ph type="subTitle" idx="1"/>
          </p:nvPr>
        </p:nvSpPr>
        <p:spPr>
          <a:xfrm>
            <a:off x="2830513" y="4076700"/>
            <a:ext cx="4608512" cy="1512888"/>
          </a:xfrm>
        </p:spPr>
        <p:txBody>
          <a:bodyPr/>
          <a:lstStyle>
            <a:lvl1pPr>
              <a:defRPr sz="2000">
                <a:solidFill>
                  <a:schemeClr val="bg1"/>
                </a:solidFill>
              </a:defRPr>
            </a:lvl1pPr>
          </a:lstStyle>
          <a:p>
            <a:pPr lvl="0"/>
            <a:r>
              <a:rPr lang="en-GB" noProof="0"/>
              <a:t>Click to edit Master subtitle style</a:t>
            </a:r>
          </a:p>
        </p:txBody>
      </p:sp>
      <p:sp>
        <p:nvSpPr>
          <p:cNvPr id="25623" name="Freeform 23"/>
          <p:cNvSpPr>
            <a:spLocks noEditPoints="1"/>
          </p:cNvSpPr>
          <p:nvPr userDrawn="1"/>
        </p:nvSpPr>
        <p:spPr bwMode="invGray">
          <a:xfrm>
            <a:off x="358775" y="2451100"/>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grpSp>
        <p:nvGrpSpPr>
          <p:cNvPr id="25635" name="Group 35"/>
          <p:cNvGrpSpPr>
            <a:grpSpLocks/>
          </p:cNvGrpSpPr>
          <p:nvPr userDrawn="1"/>
        </p:nvGrpSpPr>
        <p:grpSpPr bwMode="auto">
          <a:xfrm>
            <a:off x="619125" y="2413000"/>
            <a:ext cx="2078038" cy="352425"/>
            <a:chOff x="390" y="1520"/>
            <a:chExt cx="1309" cy="222"/>
          </a:xfrm>
        </p:grpSpPr>
        <p:sp>
          <p:nvSpPr>
            <p:cNvPr id="25621" name="Freeform 21"/>
            <p:cNvSpPr>
              <a:spLocks/>
            </p:cNvSpPr>
            <p:nvPr userDrawn="1"/>
          </p:nvSpPr>
          <p:spPr bwMode="invGray">
            <a:xfrm>
              <a:off x="404" y="1537"/>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2" name="Freeform 22"/>
            <p:cNvSpPr>
              <a:spLocks/>
            </p:cNvSpPr>
            <p:nvPr userDrawn="1"/>
          </p:nvSpPr>
          <p:spPr bwMode="invGray">
            <a:xfrm>
              <a:off x="1163" y="1537"/>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4" name="Freeform 24"/>
            <p:cNvSpPr>
              <a:spLocks/>
            </p:cNvSpPr>
            <p:nvPr userDrawn="1"/>
          </p:nvSpPr>
          <p:spPr bwMode="invGray">
            <a:xfrm>
              <a:off x="466" y="1591"/>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5" name="Freeform 25"/>
            <p:cNvSpPr>
              <a:spLocks/>
            </p:cNvSpPr>
            <p:nvPr userDrawn="1"/>
          </p:nvSpPr>
          <p:spPr bwMode="invGray">
            <a:xfrm>
              <a:off x="390" y="1599"/>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6" name="Freeform 26"/>
            <p:cNvSpPr>
              <a:spLocks noEditPoints="1"/>
            </p:cNvSpPr>
            <p:nvPr userDrawn="1"/>
          </p:nvSpPr>
          <p:spPr bwMode="invGray">
            <a:xfrm>
              <a:off x="985" y="1544"/>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7" name="Freeform 27"/>
            <p:cNvSpPr>
              <a:spLocks/>
            </p:cNvSpPr>
            <p:nvPr userDrawn="1"/>
          </p:nvSpPr>
          <p:spPr bwMode="invGray">
            <a:xfrm>
              <a:off x="1225" y="1591"/>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8" name="Freeform 28"/>
            <p:cNvSpPr>
              <a:spLocks/>
            </p:cNvSpPr>
            <p:nvPr userDrawn="1"/>
          </p:nvSpPr>
          <p:spPr bwMode="invGray">
            <a:xfrm>
              <a:off x="1149" y="1599"/>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9" name="Freeform 29"/>
            <p:cNvSpPr>
              <a:spLocks noEditPoints="1"/>
            </p:cNvSpPr>
            <p:nvPr userDrawn="1"/>
          </p:nvSpPr>
          <p:spPr bwMode="invGray">
            <a:xfrm>
              <a:off x="573" y="1524"/>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30" name="Freeform 30"/>
            <p:cNvSpPr>
              <a:spLocks noEditPoints="1"/>
            </p:cNvSpPr>
            <p:nvPr userDrawn="1"/>
          </p:nvSpPr>
          <p:spPr bwMode="invGray">
            <a:xfrm>
              <a:off x="1332" y="1524"/>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31" name="Freeform 31"/>
            <p:cNvSpPr>
              <a:spLocks noEditPoints="1"/>
            </p:cNvSpPr>
            <p:nvPr userDrawn="1"/>
          </p:nvSpPr>
          <p:spPr bwMode="invGray">
            <a:xfrm>
              <a:off x="762"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25632" name="Freeform 32"/>
            <p:cNvSpPr>
              <a:spLocks noEditPoints="1"/>
            </p:cNvSpPr>
            <p:nvPr userDrawn="1"/>
          </p:nvSpPr>
          <p:spPr bwMode="invGray">
            <a:xfrm>
              <a:off x="1521"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136324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99EA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999EA0"/>
                </a:solidFill>
              </a:defRPr>
            </a:lvl2pPr>
            <a:lvl3pPr>
              <a:defRPr sz="2800">
                <a:solidFill>
                  <a:srgbClr val="999EA0"/>
                </a:solidFill>
              </a:defRPr>
            </a:lvl3pPr>
            <a:lvl4pPr>
              <a:defRPr sz="2800">
                <a:solidFill>
                  <a:srgbClr val="999EA0"/>
                </a:solidFill>
              </a:defRPr>
            </a:lvl4pPr>
            <a:lvl5pPr>
              <a:defRPr sz="2800">
                <a:solidFill>
                  <a:srgbClr val="999EA0"/>
                </a:solidFill>
              </a:defRPr>
            </a:lvl5pPr>
            <a:lvl6pPr marL="1440000" indent="-360000">
              <a:defRPr sz="2800">
                <a:solidFill>
                  <a:srgbClr val="999EA0"/>
                </a:solidFill>
              </a:defRPr>
            </a:lvl6pPr>
            <a:lvl7pPr marL="1800000" indent="-360000">
              <a:defRPr sz="2800">
                <a:solidFill>
                  <a:srgbClr val="999EA0"/>
                </a:solidFill>
              </a:defRPr>
            </a:lvl7pPr>
            <a:lvl8pPr>
              <a:defRPr sz="2800">
                <a:solidFill>
                  <a:srgbClr val="999EA0"/>
                </a:solidFill>
              </a:defRPr>
            </a:lvl8pPr>
            <a:lvl9pPr>
              <a:defRPr sz="2800">
                <a:solidFill>
                  <a:srgbClr val="999EA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chemeClr val="accent3"/>
                </a:solidFill>
              </a:defRPr>
            </a:lvl1pPr>
          </a:lstStyle>
          <a:p>
            <a:endParaRPr lang="en-GB" dirty="0">
              <a:solidFill>
                <a:srgbClr val="ADAEBE"/>
              </a:solidFill>
            </a:endParaRPr>
          </a:p>
        </p:txBody>
      </p:sp>
      <p:sp>
        <p:nvSpPr>
          <p:cNvPr id="5" name="Slide Number Placeholder 4"/>
          <p:cNvSpPr>
            <a:spLocks noGrp="1"/>
          </p:cNvSpPr>
          <p:nvPr>
            <p:ph type="sldNum" sz="quarter" idx="11"/>
          </p:nvPr>
        </p:nvSpPr>
        <p:spPr/>
        <p:txBody>
          <a:bodyPr/>
          <a:lstStyle>
            <a:lvl1pPr>
              <a:defRPr>
                <a:solidFill>
                  <a:schemeClr val="accent3"/>
                </a:solidFill>
              </a:defRPr>
            </a:lvl1pPr>
          </a:lstStyle>
          <a:p>
            <a:r>
              <a:rPr lang="en-GB">
                <a:solidFill>
                  <a:srgbClr val="ADAEBE"/>
                </a:solidFill>
              </a:rPr>
              <a:t>Page </a:t>
            </a:r>
            <a:fld id="{46A41853-253C-4955-B912-106B8BCBF4EB}" type="slidenum">
              <a:rPr lang="en-GB" smtClean="0">
                <a:solidFill>
                  <a:srgbClr val="ADAEBE"/>
                </a:solidFill>
              </a:rPr>
              <a:pPr/>
              <a:t>‹#›</a:t>
            </a:fld>
            <a:endParaRPr lang="en-GB" dirty="0">
              <a:solidFill>
                <a:srgbClr val="ADAEBE"/>
              </a:solidFill>
            </a:endParaRPr>
          </a:p>
        </p:txBody>
      </p:sp>
      <p:sp>
        <p:nvSpPr>
          <p:cNvPr id="6" name="Date Placeholder 5"/>
          <p:cNvSpPr>
            <a:spLocks noGrp="1"/>
          </p:cNvSpPr>
          <p:nvPr>
            <p:ph type="dt" sz="half" idx="12"/>
            <p:custDataLst>
              <p:tags r:id="rId2"/>
            </p:custDataLst>
          </p:nvPr>
        </p:nvSpPr>
        <p:spPr/>
        <p:txBody>
          <a:bodyPr/>
          <a:lstStyle>
            <a:lvl1pPr>
              <a:defRPr>
                <a:solidFill>
                  <a:schemeClr val="accent3"/>
                </a:solidFill>
              </a:defRPr>
            </a:lvl1pPr>
          </a:lstStyle>
          <a:p>
            <a:endParaRPr lang="en-GB" dirty="0">
              <a:solidFill>
                <a:srgbClr val="ADAEBE"/>
              </a:solidFill>
            </a:endParaRPr>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9639897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grpSp>
        <p:nvGrpSpPr>
          <p:cNvPr id="34823" name="Group 7"/>
          <p:cNvGrpSpPr>
            <a:grpSpLocks/>
          </p:cNvGrpSpPr>
          <p:nvPr userDrawn="1"/>
        </p:nvGrpSpPr>
        <p:grpSpPr bwMode="auto">
          <a:xfrm>
            <a:off x="4033838" y="3375025"/>
            <a:ext cx="2355850" cy="352425"/>
            <a:chOff x="4063" y="2126"/>
            <a:chExt cx="1484" cy="222"/>
          </a:xfrm>
        </p:grpSpPr>
        <p:sp>
          <p:nvSpPr>
            <p:cNvPr id="34824" name="Freeform 8"/>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5" name="Freeform 9"/>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6" name="Freeform 10"/>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7" name="Freeform 11"/>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8" name="Freeform 12"/>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9" name="Freeform 13"/>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0" name="Freeform 14"/>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1" name="Freeform 15"/>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2" name="Freeform 16"/>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3" name="Freeform 17"/>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4" name="Freeform 18"/>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34835" name="Freeform 19"/>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8415408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spTree>
    <p:extLst>
      <p:ext uri="{BB962C8B-B14F-4D97-AF65-F5344CB8AC3E}">
        <p14:creationId xmlns:p14="http://schemas.microsoft.com/office/powerpoint/2010/main" val="3190000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8EB9E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8EB9E0"/>
                </a:solidFill>
              </a:defRPr>
            </a:lvl2pPr>
            <a:lvl3pPr>
              <a:defRPr sz="2800">
                <a:solidFill>
                  <a:srgbClr val="8EB9E0"/>
                </a:solidFill>
              </a:defRPr>
            </a:lvl3pPr>
            <a:lvl4pPr>
              <a:defRPr sz="2800">
                <a:solidFill>
                  <a:srgbClr val="8EB9E0"/>
                </a:solidFill>
              </a:defRPr>
            </a:lvl4pPr>
            <a:lvl5pPr>
              <a:defRPr sz="2800">
                <a:solidFill>
                  <a:srgbClr val="8EB9E0"/>
                </a:solidFill>
              </a:defRPr>
            </a:lvl5pPr>
            <a:lvl6pPr marL="1440000" indent="-360000">
              <a:defRPr sz="2800">
                <a:solidFill>
                  <a:srgbClr val="8EB9E0"/>
                </a:solidFill>
              </a:defRPr>
            </a:lvl6pPr>
            <a:lvl7pPr marL="1800000" indent="-360000">
              <a:defRPr sz="2800">
                <a:solidFill>
                  <a:srgbClr val="8EB9E0"/>
                </a:solidFill>
              </a:defRPr>
            </a:lvl7pPr>
            <a:lvl8pPr>
              <a:defRPr sz="2800">
                <a:solidFill>
                  <a:srgbClr val="8EB9E0"/>
                </a:solidFill>
              </a:defRPr>
            </a:lvl8pPr>
            <a:lvl9pPr>
              <a:defRPr sz="2800">
                <a:solidFill>
                  <a:srgbClr val="8EB9E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8D5EC"/>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8D5EC"/>
                </a:solidFill>
              </a:defRPr>
            </a:lvl1pPr>
          </a:lstStyle>
          <a:p>
            <a:r>
              <a:rPr lang="en-GB"/>
              <a:t>Page </a:t>
            </a:r>
            <a:fld id="{0C7D1B73-E000-4B87-870C-07BCD32C3451}"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8D5EC"/>
                </a:solidFill>
              </a:defRPr>
            </a:lvl1pPr>
          </a:lstStyle>
          <a:p>
            <a:endParaRPr lang="en-GB" dirty="0"/>
          </a:p>
        </p:txBody>
      </p:sp>
      <p:grpSp>
        <p:nvGrpSpPr>
          <p:cNvPr id="19" name="Group 38"/>
          <p:cNvGrpSpPr>
            <a:grpSpLocks/>
          </p:cNvGrpSpPr>
          <p:nvPr userDrawn="1"/>
        </p:nvGrpSpPr>
        <p:grpSpPr bwMode="auto">
          <a:xfrm>
            <a:off x="7186613" y="6419850"/>
            <a:ext cx="1500187" cy="265113"/>
            <a:chOff x="385" y="949"/>
            <a:chExt cx="4036" cy="712"/>
          </a:xfrm>
        </p:grpSpPr>
        <p:sp>
          <p:nvSpPr>
            <p:cNvPr id="20"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1"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2"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3"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4"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6"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7"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8"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9"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0"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23941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custDataLst>
              <p:tags r:id="rId1"/>
            </p:custDataLst>
          </p:nvPr>
        </p:nvSpPr>
        <p:spPr/>
        <p:txBody>
          <a:bodyPr/>
          <a:lstStyle>
            <a:lvl1pPr>
              <a:defRPr/>
            </a:lvl1pPr>
          </a:lstStyle>
          <a:p>
            <a:endParaRPr lang="en-GB" dirty="0"/>
          </a:p>
        </p:txBody>
      </p:sp>
      <p:sp>
        <p:nvSpPr>
          <p:cNvPr id="4" name="Slide Number Placeholder 3"/>
          <p:cNvSpPr>
            <a:spLocks noGrp="1"/>
          </p:cNvSpPr>
          <p:nvPr>
            <p:ph type="sldNum" sz="quarter" idx="11"/>
          </p:nvPr>
        </p:nvSpPr>
        <p:spPr/>
        <p:txBody>
          <a:bodyPr/>
          <a:lstStyle>
            <a:lvl1pPr>
              <a:defRPr/>
            </a:lvl1pPr>
          </a:lstStyle>
          <a:p>
            <a:r>
              <a:rPr lang="en-GB"/>
              <a:t>Page </a:t>
            </a:r>
            <a:fld id="{BD4B7557-7BBF-4E39-B589-C285DCE80034}" type="slidenum">
              <a:rPr lang="en-GB"/>
              <a:pPr/>
              <a:t>‹#›</a:t>
            </a:fld>
            <a:endParaRPr lang="en-GB"/>
          </a:p>
        </p:txBody>
      </p:sp>
      <p:sp>
        <p:nvSpPr>
          <p:cNvPr id="5" name="Date Placeholder 4"/>
          <p:cNvSpPr>
            <a:spLocks noGrp="1"/>
          </p:cNvSpPr>
          <p:nvPr>
            <p:ph type="dt" sz="half" idx="12"/>
            <p:custDataLst>
              <p:tags r:id="rId2"/>
            </p:custDataLst>
          </p:nvPr>
        </p:nvSpPr>
        <p:spPr/>
        <p:txBody>
          <a:bodyPr/>
          <a:lstStyle>
            <a:lvl1pPr>
              <a:defRPr/>
            </a:lvl1pPr>
          </a:lstStyle>
          <a:p>
            <a:endParaRPr lang="en-GB" dirty="0"/>
          </a:p>
        </p:txBody>
      </p:sp>
      <p:grpSp>
        <p:nvGrpSpPr>
          <p:cNvPr id="6" name="Group 38"/>
          <p:cNvGrpSpPr>
            <a:grpSpLocks/>
          </p:cNvGrpSpPr>
          <p:nvPr userDrawn="1"/>
        </p:nvGrpSpPr>
        <p:grpSpPr bwMode="auto">
          <a:xfrm>
            <a:off x="7186613" y="6419850"/>
            <a:ext cx="1500187" cy="265113"/>
            <a:chOff x="385" y="949"/>
            <a:chExt cx="4036" cy="712"/>
          </a:xfrm>
        </p:grpSpPr>
        <p:sp>
          <p:nvSpPr>
            <p:cNvPr id="7"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8"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0"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1"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3"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4"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5"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6"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7"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321503565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128005" name="Rectangle 5"/>
          <p:cNvSpPr>
            <a:spLocks noGrp="1" noChangeArrowheads="1"/>
          </p:cNvSpPr>
          <p:nvPr>
            <p:ph type="ctrTitle"/>
          </p:nvPr>
        </p:nvSpPr>
        <p:spPr>
          <a:xfrm>
            <a:off x="2830513" y="2349500"/>
            <a:ext cx="4606925" cy="1470025"/>
          </a:xfrm>
        </p:spPr>
        <p:txBody>
          <a:bodyPr/>
          <a:lstStyle>
            <a:lvl1pPr>
              <a:defRPr>
                <a:solidFill>
                  <a:srgbClr val="FFFFFF"/>
                </a:solidFill>
              </a:defRPr>
            </a:lvl1pPr>
          </a:lstStyle>
          <a:p>
            <a:pPr lvl="0"/>
            <a:r>
              <a:rPr lang="en-GB" noProof="0"/>
              <a:t>Click to edit Master title style</a:t>
            </a:r>
          </a:p>
        </p:txBody>
      </p:sp>
      <p:sp>
        <p:nvSpPr>
          <p:cNvPr id="128006" name="Rectangle 6"/>
          <p:cNvSpPr>
            <a:spLocks noGrp="1" noChangeArrowheads="1"/>
          </p:cNvSpPr>
          <p:nvPr>
            <p:ph type="subTitle" idx="1"/>
          </p:nvPr>
        </p:nvSpPr>
        <p:spPr>
          <a:xfrm>
            <a:off x="2830513" y="4076700"/>
            <a:ext cx="4608512" cy="1512888"/>
          </a:xfrm>
        </p:spPr>
        <p:txBody>
          <a:bodyPr/>
          <a:lstStyle>
            <a:lvl1pPr>
              <a:defRPr sz="2000">
                <a:solidFill>
                  <a:srgbClr val="FFFFFF"/>
                </a:solidFill>
              </a:defRPr>
            </a:lvl1pPr>
          </a:lstStyle>
          <a:p>
            <a:pPr lvl="0"/>
            <a:r>
              <a:rPr lang="en-GB" noProof="0"/>
              <a:t>Click to edit Master subtitle style</a:t>
            </a:r>
          </a:p>
        </p:txBody>
      </p:sp>
      <p:grpSp>
        <p:nvGrpSpPr>
          <p:cNvPr id="128007" name="Group 7"/>
          <p:cNvGrpSpPr>
            <a:grpSpLocks/>
          </p:cNvGrpSpPr>
          <p:nvPr userDrawn="1"/>
        </p:nvGrpSpPr>
        <p:grpSpPr bwMode="auto">
          <a:xfrm>
            <a:off x="358775" y="2413000"/>
            <a:ext cx="2338388" cy="352425"/>
            <a:chOff x="452" y="2126"/>
            <a:chExt cx="1473" cy="222"/>
          </a:xfrm>
        </p:grpSpPr>
        <p:sp>
          <p:nvSpPr>
            <p:cNvPr id="128008" name="Freeform 8"/>
            <p:cNvSpPr>
              <a:spLocks/>
            </p:cNvSpPr>
            <p:nvPr userDrawn="1"/>
          </p:nvSpPr>
          <p:spPr bwMode="invGray">
            <a:xfrm>
              <a:off x="630"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09" name="Freeform 9"/>
            <p:cNvSpPr>
              <a:spLocks/>
            </p:cNvSpPr>
            <p:nvPr userDrawn="1"/>
          </p:nvSpPr>
          <p:spPr bwMode="invGray">
            <a:xfrm>
              <a:off x="1389"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0" name="Freeform 10"/>
            <p:cNvSpPr>
              <a:spLocks noEditPoints="1"/>
            </p:cNvSpPr>
            <p:nvPr userDrawn="1"/>
          </p:nvSpPr>
          <p:spPr bwMode="invGray">
            <a:xfrm>
              <a:off x="452"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1" name="Freeform 11"/>
            <p:cNvSpPr>
              <a:spLocks/>
            </p:cNvSpPr>
            <p:nvPr userDrawn="1"/>
          </p:nvSpPr>
          <p:spPr bwMode="invGray">
            <a:xfrm>
              <a:off x="692"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2" name="Freeform 12"/>
            <p:cNvSpPr>
              <a:spLocks/>
            </p:cNvSpPr>
            <p:nvPr userDrawn="1"/>
          </p:nvSpPr>
          <p:spPr bwMode="invGray">
            <a:xfrm>
              <a:off x="616"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3" name="Freeform 13"/>
            <p:cNvSpPr>
              <a:spLocks noEditPoints="1"/>
            </p:cNvSpPr>
            <p:nvPr userDrawn="1"/>
          </p:nvSpPr>
          <p:spPr bwMode="invGray">
            <a:xfrm>
              <a:off x="1211"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4" name="Freeform 14"/>
            <p:cNvSpPr>
              <a:spLocks/>
            </p:cNvSpPr>
            <p:nvPr userDrawn="1"/>
          </p:nvSpPr>
          <p:spPr bwMode="invGray">
            <a:xfrm>
              <a:off x="1451"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5" name="Freeform 15"/>
            <p:cNvSpPr>
              <a:spLocks/>
            </p:cNvSpPr>
            <p:nvPr userDrawn="1"/>
          </p:nvSpPr>
          <p:spPr bwMode="invGray">
            <a:xfrm>
              <a:off x="1375"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6" name="Freeform 16"/>
            <p:cNvSpPr>
              <a:spLocks noEditPoints="1"/>
            </p:cNvSpPr>
            <p:nvPr userDrawn="1"/>
          </p:nvSpPr>
          <p:spPr bwMode="invGray">
            <a:xfrm>
              <a:off x="799"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7" name="Freeform 17"/>
            <p:cNvSpPr>
              <a:spLocks noEditPoints="1"/>
            </p:cNvSpPr>
            <p:nvPr userDrawn="1"/>
          </p:nvSpPr>
          <p:spPr bwMode="invGray">
            <a:xfrm>
              <a:off x="1558"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8" name="Freeform 18"/>
            <p:cNvSpPr>
              <a:spLocks noEditPoints="1"/>
            </p:cNvSpPr>
            <p:nvPr userDrawn="1"/>
          </p:nvSpPr>
          <p:spPr bwMode="invGray">
            <a:xfrm>
              <a:off x="988"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128019" name="Freeform 19"/>
            <p:cNvSpPr>
              <a:spLocks noEditPoints="1"/>
            </p:cNvSpPr>
            <p:nvPr userDrawn="1"/>
          </p:nvSpPr>
          <p:spPr bwMode="invGray">
            <a:xfrm>
              <a:off x="1747"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873820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898BC"/>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9898BC"/>
                </a:solidFill>
              </a:defRPr>
            </a:lvl2pPr>
            <a:lvl3pPr>
              <a:defRPr sz="2800">
                <a:solidFill>
                  <a:srgbClr val="9898BC"/>
                </a:solidFill>
              </a:defRPr>
            </a:lvl3pPr>
            <a:lvl4pPr>
              <a:defRPr sz="2800">
                <a:solidFill>
                  <a:srgbClr val="9898BC"/>
                </a:solidFill>
              </a:defRPr>
            </a:lvl4pPr>
            <a:lvl5pPr>
              <a:defRPr sz="2800">
                <a:solidFill>
                  <a:srgbClr val="9898BC"/>
                </a:solidFill>
              </a:defRPr>
            </a:lvl5pPr>
            <a:lvl6pPr marL="1440000" indent="-360000">
              <a:defRPr sz="2800">
                <a:solidFill>
                  <a:srgbClr val="9898BC"/>
                </a:solidFill>
              </a:defRPr>
            </a:lvl6pPr>
            <a:lvl7pPr marL="1800000" indent="-360000">
              <a:defRPr sz="2800">
                <a:solidFill>
                  <a:srgbClr val="9898BC"/>
                </a:solidFill>
              </a:defRPr>
            </a:lvl7pPr>
            <a:lvl8pPr>
              <a:defRPr sz="2800">
                <a:solidFill>
                  <a:srgbClr val="9898BC"/>
                </a:solidFill>
              </a:defRPr>
            </a:lvl8pPr>
            <a:lvl9pPr>
              <a:defRPr sz="2800">
                <a:solidFill>
                  <a:srgbClr val="9898BC"/>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3C1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3C1D5"/>
                </a:solidFill>
              </a:defRPr>
            </a:lvl1pPr>
          </a:lstStyle>
          <a:p>
            <a:r>
              <a:rPr lang="en-GB"/>
              <a:t>Page </a:t>
            </a:r>
            <a:fld id="{40860827-67CF-4F66-8108-D7826BCB22EA}"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3C1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831895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4E62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A6B0C9"/>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A6B0C9"/>
                </a:solidFill>
              </a:defRPr>
            </a:lvl2pPr>
            <a:lvl3pPr>
              <a:defRPr sz="2800">
                <a:solidFill>
                  <a:srgbClr val="A6B0C9"/>
                </a:solidFill>
              </a:defRPr>
            </a:lvl3pPr>
            <a:lvl4pPr>
              <a:defRPr sz="2800">
                <a:solidFill>
                  <a:srgbClr val="A6B0C9"/>
                </a:solidFill>
              </a:defRPr>
            </a:lvl4pPr>
            <a:lvl5pPr>
              <a:defRPr sz="2800">
                <a:solidFill>
                  <a:srgbClr val="A6B0C9"/>
                </a:solidFill>
              </a:defRPr>
            </a:lvl5pPr>
            <a:lvl6pPr marL="1440000" indent="-360000">
              <a:defRPr sz="2800">
                <a:solidFill>
                  <a:srgbClr val="A6B0C9"/>
                </a:solidFill>
              </a:defRPr>
            </a:lvl6pPr>
            <a:lvl7pPr marL="1800000" indent="-360000">
              <a:defRPr sz="2800">
                <a:solidFill>
                  <a:srgbClr val="A6B0C9"/>
                </a:solidFill>
              </a:defRPr>
            </a:lvl7pPr>
            <a:lvl8pPr>
              <a:defRPr sz="2800">
                <a:solidFill>
                  <a:srgbClr val="A6B0C9"/>
                </a:solidFill>
              </a:defRPr>
            </a:lvl8pPr>
            <a:lvl9pPr>
              <a:defRPr sz="2800">
                <a:solidFill>
                  <a:srgbClr val="A6B0C9"/>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DCFDF"/>
                </a:solidFill>
              </a:defRPr>
            </a:lvl1pPr>
          </a:lstStyle>
          <a:p>
            <a:endParaRPr lang="en-GB"/>
          </a:p>
        </p:txBody>
      </p:sp>
      <p:sp>
        <p:nvSpPr>
          <p:cNvPr id="5" name="Slide Number Placeholder 4"/>
          <p:cNvSpPr>
            <a:spLocks noGrp="1"/>
          </p:cNvSpPr>
          <p:nvPr>
            <p:ph type="sldNum" sz="quarter" idx="11"/>
          </p:nvPr>
        </p:nvSpPr>
        <p:spPr/>
        <p:txBody>
          <a:bodyPr/>
          <a:lstStyle>
            <a:lvl1pPr>
              <a:defRPr>
                <a:solidFill>
                  <a:srgbClr val="CDCFDF"/>
                </a:solidFill>
              </a:defRPr>
            </a:lvl1pPr>
          </a:lstStyle>
          <a:p>
            <a:r>
              <a:rPr lang="en-GB"/>
              <a:t>Page </a:t>
            </a:r>
            <a:fld id="{DE44F9D7-B7B4-4EAB-9AF6-220D53154F77}"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DCFD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892944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BDBDB6"/>
                </a:solidFill>
              </a:defRPr>
            </a:lvl1pPr>
          </a:lstStyle>
          <a:p>
            <a:r>
              <a:rPr lang="en-US"/>
              <a:t>Click to edit Master title style</a:t>
            </a:r>
            <a:endParaRPr lang="en-GB"/>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BDBDB6"/>
                </a:solidFill>
              </a:defRPr>
            </a:lvl2pPr>
            <a:lvl3pPr>
              <a:defRPr sz="2800">
                <a:solidFill>
                  <a:srgbClr val="BDBDB6"/>
                </a:solidFill>
              </a:defRPr>
            </a:lvl3pPr>
            <a:lvl4pPr>
              <a:defRPr sz="2800">
                <a:solidFill>
                  <a:srgbClr val="BDBDB6"/>
                </a:solidFill>
              </a:defRPr>
            </a:lvl4pPr>
            <a:lvl5pPr>
              <a:defRPr sz="2800">
                <a:solidFill>
                  <a:srgbClr val="BDBDB6"/>
                </a:solidFill>
              </a:defRPr>
            </a:lvl5pPr>
            <a:lvl6pPr marL="1440000" indent="-360000">
              <a:defRPr sz="2800" baseline="0">
                <a:solidFill>
                  <a:srgbClr val="BDBDB6"/>
                </a:solidFill>
              </a:defRPr>
            </a:lvl6pPr>
            <a:lvl7pPr marL="1800000" indent="-360000">
              <a:defRPr sz="2800" baseline="0">
                <a:solidFill>
                  <a:srgbClr val="BDBDB6"/>
                </a:solidFill>
              </a:defRPr>
            </a:lvl7pPr>
            <a:lvl8pPr>
              <a:defRPr sz="2800">
                <a:solidFill>
                  <a:srgbClr val="BDBDB6"/>
                </a:solidFill>
              </a:defRPr>
            </a:lvl8pPr>
            <a:lvl9pPr>
              <a:defRPr sz="2800">
                <a:solidFill>
                  <a:srgbClr val="BDBDB6"/>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DAD9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DAD9D5"/>
                </a:solidFill>
              </a:defRPr>
            </a:lvl1pPr>
          </a:lstStyle>
          <a:p>
            <a:r>
              <a:rPr lang="en-GB"/>
              <a:t>Page </a:t>
            </a:r>
            <a:fld id="{6E1D4F40-FCE4-40E0-927B-8D84593340A5}"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DAD9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029977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5B5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FFFFFF"/>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FFFFFF"/>
                </a:solidFill>
              </a:defRPr>
            </a:lvl2pPr>
            <a:lvl3pPr>
              <a:defRPr sz="2800">
                <a:solidFill>
                  <a:srgbClr val="FFFFFF"/>
                </a:solidFill>
              </a:defRPr>
            </a:lvl3pPr>
            <a:lvl4pPr>
              <a:defRPr sz="2800">
                <a:solidFill>
                  <a:srgbClr val="FFFFFF"/>
                </a:solidFill>
              </a:defRPr>
            </a:lvl4pPr>
            <a:lvl5pPr>
              <a:defRPr sz="2800">
                <a:solidFill>
                  <a:srgbClr val="FFFFFF"/>
                </a:solidFill>
              </a:defRPr>
            </a:lvl5pPr>
            <a:lvl6pPr marL="1440000" indent="-360000">
              <a:defRPr sz="2800" baseline="0">
                <a:solidFill>
                  <a:srgbClr val="FFFFFF"/>
                </a:solidFill>
              </a:defRPr>
            </a:lvl6pPr>
            <a:lvl7pPr marL="1800000" indent="-360000">
              <a:defRPr sz="2800">
                <a:solidFill>
                  <a:srgbClr val="FFFFFF"/>
                </a:solidFill>
              </a:defRPr>
            </a:lvl7pPr>
            <a:lvl8pPr>
              <a:defRPr sz="2800">
                <a:solidFill>
                  <a:srgbClr val="FFFFFF"/>
                </a:solidFill>
              </a:defRPr>
            </a:lvl8pPr>
            <a:lvl9pPr>
              <a:defRPr sz="2800">
                <a:solidFill>
                  <a:srgbClr val="FFFFFF"/>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FFFFFF"/>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FFFFFF"/>
                </a:solidFill>
              </a:defRPr>
            </a:lvl1pPr>
          </a:lstStyle>
          <a:p>
            <a:r>
              <a:rPr lang="en-GB"/>
              <a:t>Page </a:t>
            </a:r>
            <a:fld id="{4F7EADA4-CC8B-4E3D-93AF-253C12FED26F}"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FFFFF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085107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tx2"/>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DAD9D5"/>
                </a:solidFill>
              </a:defRPr>
            </a:lvl1pPr>
          </a:lstStyle>
          <a:p>
            <a:pPr lvl="0"/>
            <a:r>
              <a:rPr lang="en-GB" noProof="0" dirty="0"/>
              <a:t>Click to edit Master title style</a:t>
            </a:r>
          </a:p>
        </p:txBody>
      </p:sp>
      <p:sp>
        <p:nvSpPr>
          <p:cNvPr id="88067" name="Rectangle 3"/>
          <p:cNvSpPr>
            <a:spLocks noGrp="1" noChangeArrowheads="1"/>
          </p:cNvSpPr>
          <p:nvPr>
            <p:ph type="subTitle" idx="1"/>
          </p:nvPr>
        </p:nvSpPr>
        <p:spPr>
          <a:xfrm>
            <a:off x="1042988" y="476250"/>
            <a:ext cx="6842125" cy="504825"/>
          </a:xfrm>
        </p:spPr>
        <p:txBody>
          <a:bodyPr/>
          <a:lstStyle>
            <a:lvl1pPr>
              <a:defRPr sz="1800">
                <a:solidFill>
                  <a:srgbClr val="DAD9D5"/>
                </a:solidFill>
              </a:defRPr>
            </a:lvl1pPr>
          </a:lstStyle>
          <a:p>
            <a:pPr lvl="0"/>
            <a:r>
              <a:rPr lang="en-GB" noProof="0" dirty="0"/>
              <a:t>Click to edit Master subtitle style</a:t>
            </a:r>
          </a:p>
        </p:txBody>
      </p:sp>
      <p:grpSp>
        <p:nvGrpSpPr>
          <p:cNvPr id="88083" name="Group 19"/>
          <p:cNvGrpSpPr>
            <a:grpSpLocks/>
          </p:cNvGrpSpPr>
          <p:nvPr userDrawn="1"/>
        </p:nvGrpSpPr>
        <p:grpSpPr bwMode="auto">
          <a:xfrm>
            <a:off x="7188200" y="6421438"/>
            <a:ext cx="1500188" cy="265112"/>
            <a:chOff x="930" y="391"/>
            <a:chExt cx="4036" cy="712"/>
          </a:xfrm>
        </p:grpSpPr>
        <p:sp>
          <p:nvSpPr>
            <p:cNvPr id="88084" name="Freeform 20"/>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5" name="Freeform 21"/>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6" name="Freeform 22"/>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7" name="Freeform 23"/>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8" name="Freeform 24"/>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9" name="Freeform 25"/>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0" name="Freeform 26"/>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1" name="Freeform 27"/>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2" name="Freeform 28"/>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3" name="Freeform 29"/>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4" name="Freeform 30"/>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642064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C3C1D5"/>
                </a:solidFill>
              </a:defRPr>
            </a:lvl1pPr>
          </a:lstStyle>
          <a:p>
            <a:pPr lvl="0"/>
            <a:r>
              <a:rPr lang="en-GB" noProof="0"/>
              <a:t>Click to edit Master title style</a:t>
            </a:r>
          </a:p>
        </p:txBody>
      </p:sp>
      <p:sp>
        <p:nvSpPr>
          <p:cNvPr id="94211" name="Rectangle 3"/>
          <p:cNvSpPr>
            <a:spLocks noGrp="1" noChangeArrowheads="1"/>
          </p:cNvSpPr>
          <p:nvPr>
            <p:ph type="subTitle" idx="1"/>
          </p:nvPr>
        </p:nvSpPr>
        <p:spPr>
          <a:xfrm>
            <a:off x="1042988" y="476250"/>
            <a:ext cx="6842125" cy="504825"/>
          </a:xfrm>
        </p:spPr>
        <p:txBody>
          <a:bodyPr/>
          <a:lstStyle>
            <a:lvl1pPr>
              <a:defRPr sz="1800">
                <a:solidFill>
                  <a:srgbClr val="C3C1D5"/>
                </a:solidFill>
              </a:defRPr>
            </a:lvl1pPr>
          </a:lstStyle>
          <a:p>
            <a:pPr lvl="0"/>
            <a:r>
              <a:rPr lang="en-GB" noProof="0"/>
              <a:t>Click to edit Master subtitle style</a:t>
            </a:r>
          </a:p>
        </p:txBody>
      </p:sp>
      <p:grpSp>
        <p:nvGrpSpPr>
          <p:cNvPr id="94226" name="Group 18"/>
          <p:cNvGrpSpPr>
            <a:grpSpLocks/>
          </p:cNvGrpSpPr>
          <p:nvPr userDrawn="1"/>
        </p:nvGrpSpPr>
        <p:grpSpPr bwMode="auto">
          <a:xfrm>
            <a:off x="7188200" y="6421438"/>
            <a:ext cx="1500188" cy="265112"/>
            <a:chOff x="930" y="391"/>
            <a:chExt cx="4036" cy="712"/>
          </a:xfrm>
        </p:grpSpPr>
        <p:sp>
          <p:nvSpPr>
            <p:cNvPr id="94227" name="Freeform 19"/>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28" name="Freeform 20"/>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29" name="Freeform 21"/>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0" name="Freeform 22"/>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1" name="Freeform 23"/>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2" name="Freeform 24"/>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3" name="Freeform 25"/>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4" name="Freeform 26"/>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5" name="Freeform 27"/>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6" name="Freeform 28"/>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7" name="Freeform 29"/>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836005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solidFill>
                <a:srgbClr val="343D41"/>
              </a:solidFill>
            </a:endParaRPr>
          </a:p>
        </p:txBody>
      </p:sp>
      <p:sp>
        <p:nvSpPr>
          <p:cNvPr id="3" name="Slide Number Placeholder 2"/>
          <p:cNvSpPr>
            <a:spLocks noGrp="1"/>
          </p:cNvSpPr>
          <p:nvPr>
            <p:ph type="sldNum" sz="quarter" idx="11"/>
          </p:nvPr>
        </p:nvSpPr>
        <p:spPr/>
        <p:txBody>
          <a:bodyPr/>
          <a:lstStyle/>
          <a:p>
            <a:r>
              <a:rPr lang="en-GB">
                <a:solidFill>
                  <a:srgbClr val="343D41"/>
                </a:solidFill>
              </a:rPr>
              <a:t>Page </a:t>
            </a:r>
            <a:fld id="{CBF7EA7B-66D3-4419-94A9-19F2E0C218CB}" type="slidenum">
              <a:rPr lang="en-GB" smtClean="0">
                <a:solidFill>
                  <a:srgbClr val="343D41"/>
                </a:solidFill>
              </a:rPr>
              <a:pPr/>
              <a:t>‹#›</a:t>
            </a:fld>
            <a:endParaRPr lang="en-GB">
              <a:solidFill>
                <a:srgbClr val="343D41"/>
              </a:solidFill>
            </a:endParaRPr>
          </a:p>
        </p:txBody>
      </p:sp>
      <p:sp>
        <p:nvSpPr>
          <p:cNvPr id="4" name="Date Placeholder 3"/>
          <p:cNvSpPr>
            <a:spLocks noGrp="1"/>
          </p:cNvSpPr>
          <p:nvPr>
            <p:ph type="dt" sz="half" idx="12"/>
          </p:nvPr>
        </p:nvSpPr>
        <p:spPr/>
        <p:txBody>
          <a:bodyPr/>
          <a:lstStyle/>
          <a:p>
            <a:endParaRPr lang="en-GB" dirty="0">
              <a:solidFill>
                <a:srgbClr val="343D41"/>
              </a:solidFill>
            </a:endParaRPr>
          </a:p>
        </p:txBody>
      </p:sp>
    </p:spTree>
    <p:extLst>
      <p:ext uri="{BB962C8B-B14F-4D97-AF65-F5344CB8AC3E}">
        <p14:creationId xmlns:p14="http://schemas.microsoft.com/office/powerpoint/2010/main" val="828685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63713" y="2349500"/>
            <a:ext cx="4606925" cy="1470025"/>
          </a:xfrm>
        </p:spPr>
        <p:txBody>
          <a:bodyPr anchor="b"/>
          <a:lstStyle>
            <a:lvl1pPr algn="r">
              <a:defRPr>
                <a:solidFill>
                  <a:schemeClr val="tx1"/>
                </a:solidFill>
              </a:defRPr>
            </a:lvl1pPr>
          </a:lstStyle>
          <a:p>
            <a:pPr lvl="0"/>
            <a:r>
              <a:rPr lang="en-GB" noProof="0"/>
              <a:t>Click to edit Master title style</a:t>
            </a:r>
          </a:p>
        </p:txBody>
      </p:sp>
      <p:sp>
        <p:nvSpPr>
          <p:cNvPr id="7171" name="Rectangle 3"/>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grpSp>
        <p:nvGrpSpPr>
          <p:cNvPr id="7191" name="Group 23"/>
          <p:cNvGrpSpPr>
            <a:grpSpLocks/>
          </p:cNvGrpSpPr>
          <p:nvPr userDrawn="1"/>
        </p:nvGrpSpPr>
        <p:grpSpPr bwMode="auto">
          <a:xfrm>
            <a:off x="6450013" y="3375025"/>
            <a:ext cx="2355850" cy="352425"/>
            <a:chOff x="4063" y="2126"/>
            <a:chExt cx="1484" cy="222"/>
          </a:xfrm>
        </p:grpSpPr>
        <p:sp>
          <p:nvSpPr>
            <p:cNvPr id="7178" name="Freeform 10"/>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79" name="Freeform 11"/>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0" name="Freeform 12"/>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1" name="Freeform 13"/>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2" name="Freeform 14"/>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3" name="Freeform 15"/>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4" name="Freeform 16"/>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5" name="Freeform 17"/>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6" name="Freeform 18"/>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7" name="Freeform 19"/>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8" name="Freeform 20"/>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7189" name="Freeform 21"/>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3848281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tx1"/>
                </a:solidFill>
              </a:defRPr>
            </a:lvl1pPr>
          </a:lstStyle>
          <a:p>
            <a:pPr lvl="0"/>
            <a:r>
              <a:rPr lang="en-GB" noProof="0" dirty="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rgbClr val="FFFFFF"/>
                </a:solidFill>
              </a:defRPr>
            </a:lvl1pPr>
          </a:lstStyle>
          <a:p>
            <a:pPr lvl="0"/>
            <a:r>
              <a:rPr lang="en-GB" noProof="0" dirty="0"/>
              <a:t>Click to edit Master subtitle style</a:t>
            </a:r>
          </a:p>
        </p:txBody>
      </p:sp>
    </p:spTree>
    <p:extLst>
      <p:ext uri="{BB962C8B-B14F-4D97-AF65-F5344CB8AC3E}">
        <p14:creationId xmlns:p14="http://schemas.microsoft.com/office/powerpoint/2010/main" val="2932379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7829" name="Rectangle 5"/>
          <p:cNvSpPr>
            <a:spLocks noGrp="1" noChangeArrowheads="1"/>
          </p:cNvSpPr>
          <p:nvPr>
            <p:ph type="ctrTitle"/>
          </p:nvPr>
        </p:nvSpPr>
        <p:spPr>
          <a:xfrm>
            <a:off x="1763713" y="2349500"/>
            <a:ext cx="4606925" cy="1470025"/>
          </a:xfrm>
        </p:spPr>
        <p:txBody>
          <a:bodyPr anchor="b"/>
          <a:lstStyle>
            <a:lvl1pPr algn="r">
              <a:defRPr/>
            </a:lvl1pPr>
          </a:lstStyle>
          <a:p>
            <a:pPr lvl="0"/>
            <a:r>
              <a:rPr lang="en-GB" noProof="0" dirty="0" smtClean="0"/>
              <a:t>Click to edit Master title style</a:t>
            </a:r>
          </a:p>
        </p:txBody>
      </p:sp>
      <p:sp>
        <p:nvSpPr>
          <p:cNvPr id="77830" name="Rectangle 6"/>
          <p:cNvSpPr>
            <a:spLocks noGrp="1" noChangeArrowheads="1"/>
          </p:cNvSpPr>
          <p:nvPr>
            <p:ph type="subTitle" idx="1"/>
          </p:nvPr>
        </p:nvSpPr>
        <p:spPr>
          <a:xfrm>
            <a:off x="1763713" y="4076700"/>
            <a:ext cx="4608512" cy="1512888"/>
          </a:xfrm>
        </p:spPr>
        <p:txBody>
          <a:bodyPr/>
          <a:lstStyle>
            <a:lvl1pPr algn="r">
              <a:defRPr sz="2000">
                <a:solidFill>
                  <a:schemeClr val="bg1"/>
                </a:solidFill>
              </a:defRPr>
            </a:lvl1pPr>
          </a:lstStyle>
          <a:p>
            <a:pPr lvl="0"/>
            <a:r>
              <a:rPr lang="en-GB" noProof="0" dirty="0" smtClean="0"/>
              <a:t>Click to edit Master subtitle style</a:t>
            </a:r>
          </a:p>
        </p:txBody>
      </p:sp>
      <p:sp>
        <p:nvSpPr>
          <p:cNvPr id="77870" name="Freeform 46"/>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71" name="Freeform 47"/>
          <p:cNvSpPr>
            <a:spLocks/>
          </p:cNvSpPr>
          <p:nvPr userDrawn="1"/>
        </p:nvSpPr>
        <p:spPr bwMode="invGray">
          <a:xfrm>
            <a:off x="8296275"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72" name="Freeform 48"/>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73" name="Freeform 49"/>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74" name="Freeform 50"/>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75" name="Freeform 51"/>
          <p:cNvSpPr>
            <a:spLocks noEditPoints="1"/>
          </p:cNvSpPr>
          <p:nvPr userDrawn="1"/>
        </p:nvSpPr>
        <p:spPr bwMode="invGray">
          <a:xfrm>
            <a:off x="8013700"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76" name="Freeform 52"/>
          <p:cNvSpPr>
            <a:spLocks/>
          </p:cNvSpPr>
          <p:nvPr userDrawn="1"/>
        </p:nvSpPr>
        <p:spPr bwMode="invGray">
          <a:xfrm>
            <a:off x="8394700"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77" name="Freeform 53"/>
          <p:cNvSpPr>
            <a:spLocks/>
          </p:cNvSpPr>
          <p:nvPr userDrawn="1"/>
        </p:nvSpPr>
        <p:spPr bwMode="invGray">
          <a:xfrm>
            <a:off x="8274050"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78" name="Freeform 54"/>
          <p:cNvSpPr>
            <a:spLocks noEditPoints="1"/>
          </p:cNvSpPr>
          <p:nvPr userDrawn="1"/>
        </p:nvSpPr>
        <p:spPr bwMode="invGray">
          <a:xfrm>
            <a:off x="7359650"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79" name="Freeform 55"/>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77880" name="Freeform 56"/>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sp>
        <p:nvSpPr>
          <p:cNvPr id="77881" name="Freeform 57"/>
          <p:cNvSpPr>
            <a:spLocks noEditPoints="1"/>
          </p:cNvSpPr>
          <p:nvPr userDrawn="1"/>
        </p:nvSpPr>
        <p:spPr bwMode="invGray">
          <a:xfrm>
            <a:off x="6450013"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942975" y="694280"/>
            <a:ext cx="1997075" cy="352425"/>
            <a:chOff x="6808788" y="3375025"/>
            <a:chExt cx="1997075" cy="352425"/>
          </a:xfrm>
        </p:grpSpPr>
        <p:sp>
          <p:nvSpPr>
            <p:cNvPr id="7178" name="Freeform 10"/>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79" name="Freeform 11"/>
            <p:cNvSpPr>
              <a:spLocks/>
            </p:cNvSpPr>
            <p:nvPr userDrawn="1"/>
          </p:nvSpPr>
          <p:spPr bwMode="invGray">
            <a:xfrm>
              <a:off x="8296276"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0" name="Freeform 12"/>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1" name="Freeform 13"/>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2" name="Freeform 14"/>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3" name="Freeform 15"/>
            <p:cNvSpPr>
              <a:spLocks noEditPoints="1"/>
            </p:cNvSpPr>
            <p:nvPr userDrawn="1"/>
          </p:nvSpPr>
          <p:spPr bwMode="invGray">
            <a:xfrm>
              <a:off x="8013701"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4" name="Freeform 16"/>
            <p:cNvSpPr>
              <a:spLocks/>
            </p:cNvSpPr>
            <p:nvPr userDrawn="1"/>
          </p:nvSpPr>
          <p:spPr bwMode="invGray">
            <a:xfrm>
              <a:off x="8394701"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5" name="Freeform 17"/>
            <p:cNvSpPr>
              <a:spLocks/>
            </p:cNvSpPr>
            <p:nvPr userDrawn="1"/>
          </p:nvSpPr>
          <p:spPr bwMode="invGray">
            <a:xfrm>
              <a:off x="8274051"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6" name="Freeform 18"/>
            <p:cNvSpPr>
              <a:spLocks noEditPoints="1"/>
            </p:cNvSpPr>
            <p:nvPr userDrawn="1"/>
          </p:nvSpPr>
          <p:spPr bwMode="invGray">
            <a:xfrm>
              <a:off x="7359651"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7" name="Freeform 19"/>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8" name="Freeform 20"/>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bg1"/>
                </a:solidFill>
              </a:defRPr>
            </a:lvl1pPr>
          </a:lstStyle>
          <a:p>
            <a:pPr lvl="0"/>
            <a:r>
              <a:rPr lang="en-GB" noProof="0" dirty="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8650725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468313" y="3141663"/>
            <a:ext cx="8207375" cy="606425"/>
          </a:xfrm>
        </p:spPr>
        <p:txBody>
          <a:bodyPr anchor="b"/>
          <a:lstStyle>
            <a:lvl1pPr>
              <a:defRPr>
                <a:solidFill>
                  <a:srgbClr val="FFFFFF"/>
                </a:solidFill>
              </a:defRPr>
            </a:lvl1pPr>
          </a:lstStyle>
          <a:p>
            <a:pPr lvl="0"/>
            <a:r>
              <a:rPr lang="en-GB" noProof="0"/>
              <a:t>Click to edit Master title style</a:t>
            </a:r>
          </a:p>
        </p:txBody>
      </p:sp>
      <p:sp>
        <p:nvSpPr>
          <p:cNvPr id="11267" name="Rectangle 3"/>
          <p:cNvSpPr>
            <a:spLocks noGrp="1" noChangeArrowheads="1"/>
          </p:cNvSpPr>
          <p:nvPr>
            <p:ph type="subTitle" idx="1"/>
          </p:nvPr>
        </p:nvSpPr>
        <p:spPr>
          <a:xfrm>
            <a:off x="468313" y="4076700"/>
            <a:ext cx="8207375" cy="1512888"/>
          </a:xfrm>
        </p:spPr>
        <p:txBody>
          <a:bodyPr/>
          <a:lstStyle>
            <a:lvl1pPr>
              <a:defRPr sz="2000">
                <a:solidFill>
                  <a:srgbClr val="FFFFFF"/>
                </a:solidFill>
              </a:defRPr>
            </a:lvl1pPr>
          </a:lstStyle>
          <a:p>
            <a:pPr lvl="0"/>
            <a:r>
              <a:rPr lang="en-GB" noProof="0"/>
              <a:t>Click to edit Master subtitle style</a:t>
            </a:r>
          </a:p>
        </p:txBody>
      </p:sp>
    </p:spTree>
    <p:extLst>
      <p:ext uri="{BB962C8B-B14F-4D97-AF65-F5344CB8AC3E}">
        <p14:creationId xmlns:p14="http://schemas.microsoft.com/office/powerpoint/2010/main" val="1669884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343D41"/>
                </a:solidFill>
              </a:defRPr>
            </a:lvl1pPr>
            <a:lvl2pPr>
              <a:defRPr sz="2200"/>
            </a:lvl2pPr>
            <a:lvl3pPr>
              <a:defRPr sz="2200"/>
            </a:lvl3pPr>
            <a:lvl4pPr>
              <a:defRPr sz="2200"/>
            </a:lvl4pPr>
            <a:lvl5pPr>
              <a:defRPr sz="2200"/>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5" name="Slide Number Placeholder 4"/>
          <p:cNvSpPr>
            <a:spLocks noGrp="1"/>
          </p:cNvSpPr>
          <p:nvPr>
            <p:ph type="sldNum" sz="quarter" idx="11"/>
          </p:nvPr>
        </p:nvSpPr>
        <p:spPr/>
        <p:txBody>
          <a:bodyPr/>
          <a:lstStyle>
            <a:lvl1pPr>
              <a:defRPr/>
            </a:lvl1pPr>
          </a:lstStyle>
          <a:p>
            <a:r>
              <a:rPr lang="en-GB">
                <a:solidFill>
                  <a:srgbClr val="343D41"/>
                </a:solidFill>
              </a:rPr>
              <a:t>Page </a:t>
            </a:r>
            <a:fld id="{B385A1E5-EC09-4C52-AA51-56608BB9B66B}" type="slidenum">
              <a:rPr lang="en-GB">
                <a:solidFill>
                  <a:srgbClr val="343D41"/>
                </a:solidFill>
              </a:rPr>
              <a:pPr/>
              <a:t>‹#›</a:t>
            </a:fld>
            <a:endParaRPr lang="en-GB">
              <a:solidFill>
                <a:srgbClr val="343D41"/>
              </a:solidFill>
            </a:endParaRPr>
          </a:p>
        </p:txBody>
      </p:sp>
    </p:spTree>
    <p:extLst>
      <p:ext uri="{BB962C8B-B14F-4D97-AF65-F5344CB8AC3E}">
        <p14:creationId xmlns:p14="http://schemas.microsoft.com/office/powerpoint/2010/main" val="3658307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custDataLst>
              <p:tags r:id="rId1"/>
            </p:custDataLst>
          </p:nvPr>
        </p:nvSpPr>
        <p:spPr/>
        <p:txBody>
          <a:bodyPr/>
          <a:lstStyle>
            <a:lvl1pPr>
              <a:defRPr/>
            </a:lvl1pPr>
          </a:lstStyle>
          <a:p>
            <a:endParaRPr lang="en-GB" dirty="0">
              <a:solidFill>
                <a:srgbClr val="343D41"/>
              </a:solidFill>
            </a:endParaRPr>
          </a:p>
        </p:txBody>
      </p:sp>
      <p:sp>
        <p:nvSpPr>
          <p:cNvPr id="4" name="Slide Number Placeholder 3"/>
          <p:cNvSpPr>
            <a:spLocks noGrp="1"/>
          </p:cNvSpPr>
          <p:nvPr>
            <p:ph type="sldNum" sz="quarter" idx="11"/>
          </p:nvPr>
        </p:nvSpPr>
        <p:spPr/>
        <p:txBody>
          <a:bodyPr/>
          <a:lstStyle>
            <a:lvl1pPr>
              <a:defRPr/>
            </a:lvl1pPr>
          </a:lstStyle>
          <a:p>
            <a:r>
              <a:rPr lang="en-GB">
                <a:solidFill>
                  <a:srgbClr val="343D41"/>
                </a:solidFill>
              </a:rPr>
              <a:t>Page </a:t>
            </a:r>
            <a:fld id="{BD4B7557-7BBF-4E39-B589-C285DCE80034}" type="slidenum">
              <a:rPr lang="en-GB">
                <a:solidFill>
                  <a:srgbClr val="343D41"/>
                </a:solidFill>
              </a:rPr>
              <a:pPr/>
              <a:t>‹#›</a:t>
            </a:fld>
            <a:endParaRPr lang="en-GB">
              <a:solidFill>
                <a:srgbClr val="343D41"/>
              </a:solidFill>
            </a:endParaRPr>
          </a:p>
        </p:txBody>
      </p:sp>
      <p:sp>
        <p:nvSpPr>
          <p:cNvPr id="5" name="Date Placeholder 4"/>
          <p:cNvSpPr>
            <a:spLocks noGrp="1"/>
          </p:cNvSpPr>
          <p:nvPr>
            <p:ph type="dt" sz="half" idx="12"/>
            <p:custDataLst>
              <p:tags r:id="rId2"/>
            </p:custDataLst>
          </p:nvPr>
        </p:nvSpPr>
        <p:spPr/>
        <p:txBody>
          <a:bodyPr/>
          <a:lstStyle>
            <a:lvl1pPr>
              <a:defRPr/>
            </a:lvl1pPr>
          </a:lstStyle>
          <a:p>
            <a:endParaRPr lang="en-GB" dirty="0">
              <a:solidFill>
                <a:srgbClr val="343D41"/>
              </a:solidFill>
            </a:endParaRPr>
          </a:p>
        </p:txBody>
      </p:sp>
      <p:grpSp>
        <p:nvGrpSpPr>
          <p:cNvPr id="6" name="Group 38"/>
          <p:cNvGrpSpPr>
            <a:grpSpLocks/>
          </p:cNvGrpSpPr>
          <p:nvPr userDrawn="1"/>
        </p:nvGrpSpPr>
        <p:grpSpPr bwMode="auto">
          <a:xfrm>
            <a:off x="7186613" y="6419850"/>
            <a:ext cx="1500187" cy="265113"/>
            <a:chOff x="385" y="949"/>
            <a:chExt cx="4036" cy="712"/>
          </a:xfrm>
        </p:grpSpPr>
        <p:sp>
          <p:nvSpPr>
            <p:cNvPr id="7"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488721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7829" name="Rectangle 5"/>
          <p:cNvSpPr>
            <a:spLocks noGrp="1" noChangeArrowheads="1"/>
          </p:cNvSpPr>
          <p:nvPr>
            <p:ph type="ctrTitle"/>
          </p:nvPr>
        </p:nvSpPr>
        <p:spPr>
          <a:xfrm>
            <a:off x="1763713" y="2349500"/>
            <a:ext cx="4606925" cy="1470025"/>
          </a:xfrm>
        </p:spPr>
        <p:txBody>
          <a:bodyPr anchor="b"/>
          <a:lstStyle>
            <a:lvl1pPr algn="r">
              <a:defRPr/>
            </a:lvl1pPr>
          </a:lstStyle>
          <a:p>
            <a:pPr lvl="0"/>
            <a:r>
              <a:rPr lang="en-GB" noProof="0" dirty="0"/>
              <a:t>Click to edit Master title style</a:t>
            </a:r>
          </a:p>
        </p:txBody>
      </p:sp>
      <p:sp>
        <p:nvSpPr>
          <p:cNvPr id="77830" name="Rectangle 6"/>
          <p:cNvSpPr>
            <a:spLocks noGrp="1" noChangeArrowheads="1"/>
          </p:cNvSpPr>
          <p:nvPr>
            <p:ph type="subTitle" idx="1"/>
          </p:nvPr>
        </p:nvSpPr>
        <p:spPr>
          <a:xfrm>
            <a:off x="1763713" y="4076700"/>
            <a:ext cx="4608512" cy="1512888"/>
          </a:xfrm>
        </p:spPr>
        <p:txBody>
          <a:bodyPr/>
          <a:lstStyle>
            <a:lvl1pPr algn="r">
              <a:defRPr sz="2000">
                <a:solidFill>
                  <a:schemeClr val="bg1"/>
                </a:solidFill>
              </a:defRPr>
            </a:lvl1pPr>
          </a:lstStyle>
          <a:p>
            <a:pPr lvl="0"/>
            <a:r>
              <a:rPr lang="en-GB" noProof="0" dirty="0"/>
              <a:t>Click to edit Master subtitle style</a:t>
            </a:r>
          </a:p>
        </p:txBody>
      </p:sp>
      <p:sp>
        <p:nvSpPr>
          <p:cNvPr id="77870" name="Freeform 46"/>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1" name="Freeform 47"/>
          <p:cNvSpPr>
            <a:spLocks/>
          </p:cNvSpPr>
          <p:nvPr userDrawn="1"/>
        </p:nvSpPr>
        <p:spPr bwMode="invGray">
          <a:xfrm>
            <a:off x="8296275"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2" name="Freeform 48"/>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3" name="Freeform 49"/>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4" name="Freeform 50"/>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5" name="Freeform 51"/>
          <p:cNvSpPr>
            <a:spLocks noEditPoints="1"/>
          </p:cNvSpPr>
          <p:nvPr userDrawn="1"/>
        </p:nvSpPr>
        <p:spPr bwMode="invGray">
          <a:xfrm>
            <a:off x="8013700"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6" name="Freeform 52"/>
          <p:cNvSpPr>
            <a:spLocks/>
          </p:cNvSpPr>
          <p:nvPr userDrawn="1"/>
        </p:nvSpPr>
        <p:spPr bwMode="invGray">
          <a:xfrm>
            <a:off x="8394700"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7" name="Freeform 53"/>
          <p:cNvSpPr>
            <a:spLocks/>
          </p:cNvSpPr>
          <p:nvPr userDrawn="1"/>
        </p:nvSpPr>
        <p:spPr bwMode="invGray">
          <a:xfrm>
            <a:off x="8274050"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8" name="Freeform 54"/>
          <p:cNvSpPr>
            <a:spLocks noEditPoints="1"/>
          </p:cNvSpPr>
          <p:nvPr userDrawn="1"/>
        </p:nvSpPr>
        <p:spPr bwMode="invGray">
          <a:xfrm>
            <a:off x="7359650"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9" name="Freeform 55"/>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80" name="Freeform 56"/>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77881" name="Freeform 57"/>
          <p:cNvSpPr>
            <a:spLocks noEditPoints="1"/>
          </p:cNvSpPr>
          <p:nvPr userDrawn="1"/>
        </p:nvSpPr>
        <p:spPr bwMode="invGray">
          <a:xfrm>
            <a:off x="6450013"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Tree>
    <p:extLst>
      <p:ext uri="{BB962C8B-B14F-4D97-AF65-F5344CB8AC3E}">
        <p14:creationId xmlns:p14="http://schemas.microsoft.com/office/powerpoint/2010/main" val="12044900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1600"/>
            </a:lvl1pPr>
            <a:lvl2pPr>
              <a:defRPr sz="1600"/>
            </a:lvl2pPr>
            <a:lvl3pPr marL="270000" indent="-270000">
              <a:defRPr sz="1600"/>
            </a:lvl3pPr>
            <a:lvl4pPr marL="540000" indent="-270000">
              <a:defRPr sz="1600"/>
            </a:lvl4pPr>
            <a:lvl5pPr marL="810000" indent="-270000">
              <a:defRPr sz="1600"/>
            </a:lvl5pPr>
            <a:lvl6pPr marL="1080000" indent="-270000">
              <a:defRPr sz="1600"/>
            </a:lvl6pPr>
            <a:lvl7pPr marL="1350000" indent="-270000">
              <a:defRPr sz="1600"/>
            </a:lvl7pPr>
            <a:lvl8pPr marL="1620000" indent="-270000">
              <a:defRPr sz="1600"/>
            </a:lvl8pPr>
            <a:lvl9pPr marL="1890000" indent="-27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Slide Number Placeholder 3"/>
          <p:cNvSpPr>
            <a:spLocks noGrp="1"/>
          </p:cNvSpPr>
          <p:nvPr>
            <p:ph type="sldNum" sz="quarter" idx="10"/>
          </p:nvPr>
        </p:nvSpPr>
        <p:spPr/>
        <p:txBody>
          <a:bodyPr/>
          <a:lstStyle>
            <a:lvl1pPr>
              <a:defRPr/>
            </a:lvl1pPr>
          </a:lstStyle>
          <a:p>
            <a:r>
              <a:rPr lang="en-GB">
                <a:solidFill>
                  <a:srgbClr val="343D41"/>
                </a:solidFill>
              </a:rPr>
              <a:t>Page </a:t>
            </a:r>
            <a:fld id="{0A54BE20-087E-4005-A3AC-1AB479F3F156}" type="slidenum">
              <a:rPr lang="en-GB">
                <a:solidFill>
                  <a:srgbClr val="343D41"/>
                </a:solidFill>
              </a:rPr>
              <a:pPr/>
              <a:t>‹#›</a:t>
            </a:fld>
            <a:endParaRPr lang="en-GB">
              <a:solidFill>
                <a:srgbClr val="343D41"/>
              </a:solidFill>
            </a:endParaRPr>
          </a:p>
        </p:txBody>
      </p:sp>
      <p:sp>
        <p:nvSpPr>
          <p:cNvPr id="5" name="Footer Placeholder 4"/>
          <p:cNvSpPr>
            <a:spLocks noGrp="1"/>
          </p:cNvSpPr>
          <p:nvPr>
            <p:ph type="ftr" sz="quarter" idx="11"/>
            <p:custDataLst>
              <p:tags r:id="rId1"/>
            </p:custDataLst>
          </p:nvPr>
        </p:nvSpPr>
        <p:spPr/>
        <p:txBody>
          <a:bodyPr/>
          <a:lstStyle>
            <a:lvl1pPr>
              <a:defRPr/>
            </a:lvl1pPr>
          </a:lstStyle>
          <a:p>
            <a:endParaRPr lang="en-GB" dirty="0">
              <a:solidFill>
                <a:srgbClr val="343D41"/>
              </a:solidFill>
            </a:endParaRPr>
          </a:p>
        </p:txBody>
      </p:sp>
      <p:sp>
        <p:nvSpPr>
          <p:cNvPr id="6" name="Date Placeholder 5"/>
          <p:cNvSpPr>
            <a:spLocks noGrp="1"/>
          </p:cNvSpPr>
          <p:nvPr>
            <p:ph type="dt" sz="half" idx="12"/>
            <p:custDataLst>
              <p:tags r:id="rId2"/>
            </p:custDataLst>
          </p:nvPr>
        </p:nvSpPr>
        <p:spPr/>
        <p:txBody>
          <a:bodyPr/>
          <a:lstStyle>
            <a:lvl1pPr>
              <a:defRPr/>
            </a:lvl1pPr>
          </a:lstStyle>
          <a:p>
            <a:endParaRPr lang="en-GB" dirty="0">
              <a:solidFill>
                <a:srgbClr val="343D41"/>
              </a:solidFill>
            </a:endParaRPr>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608237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0"/>
            <a:ext cx="8231188" cy="10810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baseline="0"/>
            </a:lvl6pPr>
            <a:lvl7pPr marL="1800000" indent="-360000">
              <a:defRPr sz="1600" baseline="0"/>
            </a:lvl7pPr>
            <a:lvl8pPr marL="2160000" indent="-360000">
              <a:defRPr sz="1600"/>
            </a:lvl8pPr>
            <a:lvl9pPr marL="2520000" indent="-36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endParaRPr lang="en-US" dirty="0"/>
          </a:p>
          <a:p>
            <a:pPr lvl="6"/>
            <a:endParaRPr lang="en-GB" dirty="0"/>
          </a:p>
        </p:txBody>
      </p:sp>
      <p:sp>
        <p:nvSpPr>
          <p:cNvPr id="4" name="Content Placeholder 3"/>
          <p:cNvSpPr>
            <a:spLocks noGrp="1"/>
          </p:cNvSpPr>
          <p:nvPr>
            <p:ph sz="half" idx="2"/>
          </p:nvPr>
        </p:nvSpPr>
        <p:spPr>
          <a:xfrm>
            <a:off x="4648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a:lvl6pPr>
            <a:lvl7pPr marL="1800000" indent="-360000">
              <a:defRPr sz="1600" baseline="0"/>
            </a:lvl7pPr>
            <a:lvl8pPr marL="2160000" indent="-360000">
              <a:defRPr sz="1600"/>
            </a:lvl8pPr>
            <a:lvl9pPr marL="2520000" indent="-36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5" name="Slide Number Placeholder 4"/>
          <p:cNvSpPr>
            <a:spLocks noGrp="1"/>
          </p:cNvSpPr>
          <p:nvPr>
            <p:ph type="sldNum" sz="quarter" idx="10"/>
          </p:nvPr>
        </p:nvSpPr>
        <p:spPr>
          <a:xfrm>
            <a:off x="468313" y="6381750"/>
            <a:ext cx="730250" cy="179388"/>
          </a:xfrm>
        </p:spPr>
        <p:txBody>
          <a:bodyPr/>
          <a:lstStyle>
            <a:lvl1pPr>
              <a:defRPr/>
            </a:lvl1pPr>
          </a:lstStyle>
          <a:p>
            <a:r>
              <a:rPr lang="en-GB">
                <a:solidFill>
                  <a:srgbClr val="343D41"/>
                </a:solidFill>
              </a:rPr>
              <a:t>Page </a:t>
            </a:r>
            <a:fld id="{14D95764-FF53-412A-8CD4-0E1F7016CEA7}" type="slidenum">
              <a:rPr lang="en-GB">
                <a:solidFill>
                  <a:srgbClr val="343D41"/>
                </a:solidFill>
              </a:rPr>
              <a:pPr/>
              <a:t>‹#›</a:t>
            </a:fld>
            <a:endParaRPr lang="en-GB">
              <a:solidFill>
                <a:srgbClr val="343D41"/>
              </a:solidFill>
            </a:endParaRPr>
          </a:p>
        </p:txBody>
      </p:sp>
      <p:sp>
        <p:nvSpPr>
          <p:cNvPr id="6" name="Footer Placeholder 5"/>
          <p:cNvSpPr>
            <a:spLocks noGrp="1"/>
          </p:cNvSpPr>
          <p:nvPr>
            <p:ph type="ftr" sz="quarter" idx="11"/>
            <p:custDataLst>
              <p:tags r:id="rId1"/>
            </p:custDataLst>
          </p:nvPr>
        </p:nvSpPr>
        <p:spPr>
          <a:xfrm>
            <a:off x="2195513" y="6381750"/>
            <a:ext cx="4754562" cy="339725"/>
          </a:xfrm>
        </p:spPr>
        <p:txBody>
          <a:bodyPr/>
          <a:lstStyle>
            <a:lvl1pPr>
              <a:defRPr/>
            </a:lvl1pPr>
          </a:lstStyle>
          <a:p>
            <a:endParaRPr lang="en-GB" dirty="0">
              <a:solidFill>
                <a:srgbClr val="343D41"/>
              </a:solidFill>
            </a:endParaRPr>
          </a:p>
        </p:txBody>
      </p:sp>
      <p:sp>
        <p:nvSpPr>
          <p:cNvPr id="7" name="Date Placeholder 6"/>
          <p:cNvSpPr>
            <a:spLocks noGrp="1"/>
          </p:cNvSpPr>
          <p:nvPr>
            <p:ph type="dt" sz="half" idx="12"/>
            <p:custDataLst>
              <p:tags r:id="rId2"/>
            </p:custDataLst>
          </p:nvPr>
        </p:nvSpPr>
        <p:spPr>
          <a:xfrm>
            <a:off x="468313" y="6561138"/>
            <a:ext cx="1619250" cy="158750"/>
          </a:xfrm>
        </p:spPr>
        <p:txBody>
          <a:bodyPr/>
          <a:lstStyle>
            <a:lvl1pPr>
              <a:defRPr/>
            </a:lvl1pPr>
          </a:lstStyle>
          <a:p>
            <a:endParaRPr lang="en-GB" dirty="0">
              <a:solidFill>
                <a:srgbClr val="343D41"/>
              </a:solidFill>
            </a:endParaRPr>
          </a:p>
        </p:txBody>
      </p:sp>
      <p:grpSp>
        <p:nvGrpSpPr>
          <p:cNvPr id="8" name="Group 38"/>
          <p:cNvGrpSpPr>
            <a:grpSpLocks/>
          </p:cNvGrpSpPr>
          <p:nvPr userDrawn="1"/>
        </p:nvGrpSpPr>
        <p:grpSpPr bwMode="auto">
          <a:xfrm>
            <a:off x="7186613" y="6419850"/>
            <a:ext cx="1500187" cy="265113"/>
            <a:chOff x="385" y="949"/>
            <a:chExt cx="4036" cy="712"/>
          </a:xfrm>
        </p:grpSpPr>
        <p:sp>
          <p:nvSpPr>
            <p:cNvPr id="9"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9"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915289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FFFFFF"/>
        </a:solidFill>
        <a:effectLst/>
      </p:bgPr>
    </p:bg>
    <p:spTree>
      <p:nvGrpSpPr>
        <p:cNvPr id="1" name=""/>
        <p:cNvGrpSpPr/>
        <p:nvPr/>
      </p:nvGrpSpPr>
      <p:grpSpPr>
        <a:xfrm>
          <a:off x="0" y="0"/>
          <a:ext cx="0" cy="0"/>
          <a:chOff x="0" y="0"/>
          <a:chExt cx="0" cy="0"/>
        </a:xfrm>
      </p:grpSpPr>
      <p:sp>
        <p:nvSpPr>
          <p:cNvPr id="25618" name="Rectangle 18"/>
          <p:cNvSpPr>
            <a:spLocks noGrp="1" noChangeArrowheads="1"/>
          </p:cNvSpPr>
          <p:nvPr>
            <p:ph type="ctrTitle"/>
          </p:nvPr>
        </p:nvSpPr>
        <p:spPr>
          <a:xfrm>
            <a:off x="2830513" y="2349500"/>
            <a:ext cx="4606925" cy="1470025"/>
          </a:xfrm>
        </p:spPr>
        <p:txBody>
          <a:bodyPr/>
          <a:lstStyle>
            <a:lvl1pPr>
              <a:defRPr>
                <a:solidFill>
                  <a:schemeClr val="bg1"/>
                </a:solidFill>
              </a:defRPr>
            </a:lvl1pPr>
          </a:lstStyle>
          <a:p>
            <a:pPr lvl="0"/>
            <a:r>
              <a:rPr lang="en-GB" noProof="0"/>
              <a:t>Click to edit Master title style</a:t>
            </a:r>
          </a:p>
        </p:txBody>
      </p:sp>
      <p:sp>
        <p:nvSpPr>
          <p:cNvPr id="25619" name="Rectangle 19"/>
          <p:cNvSpPr>
            <a:spLocks noGrp="1" noChangeArrowheads="1"/>
          </p:cNvSpPr>
          <p:nvPr>
            <p:ph type="subTitle" idx="1"/>
          </p:nvPr>
        </p:nvSpPr>
        <p:spPr>
          <a:xfrm>
            <a:off x="2830513" y="4076700"/>
            <a:ext cx="4608512" cy="1512888"/>
          </a:xfrm>
        </p:spPr>
        <p:txBody>
          <a:bodyPr/>
          <a:lstStyle>
            <a:lvl1pPr>
              <a:defRPr sz="2000">
                <a:solidFill>
                  <a:schemeClr val="bg1"/>
                </a:solidFill>
              </a:defRPr>
            </a:lvl1pPr>
          </a:lstStyle>
          <a:p>
            <a:pPr lvl="0"/>
            <a:r>
              <a:rPr lang="en-GB" noProof="0"/>
              <a:t>Click to edit Master subtitle style</a:t>
            </a:r>
          </a:p>
        </p:txBody>
      </p:sp>
      <p:sp>
        <p:nvSpPr>
          <p:cNvPr id="25623" name="Freeform 23"/>
          <p:cNvSpPr>
            <a:spLocks noEditPoints="1"/>
          </p:cNvSpPr>
          <p:nvPr userDrawn="1"/>
        </p:nvSpPr>
        <p:spPr bwMode="invGray">
          <a:xfrm>
            <a:off x="358775" y="2451100"/>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grpSp>
        <p:nvGrpSpPr>
          <p:cNvPr id="25635" name="Group 35"/>
          <p:cNvGrpSpPr>
            <a:grpSpLocks/>
          </p:cNvGrpSpPr>
          <p:nvPr userDrawn="1"/>
        </p:nvGrpSpPr>
        <p:grpSpPr bwMode="auto">
          <a:xfrm>
            <a:off x="619125" y="2413000"/>
            <a:ext cx="2078038" cy="352425"/>
            <a:chOff x="390" y="1520"/>
            <a:chExt cx="1309" cy="222"/>
          </a:xfrm>
        </p:grpSpPr>
        <p:sp>
          <p:nvSpPr>
            <p:cNvPr id="25621" name="Freeform 21"/>
            <p:cNvSpPr>
              <a:spLocks/>
            </p:cNvSpPr>
            <p:nvPr userDrawn="1"/>
          </p:nvSpPr>
          <p:spPr bwMode="invGray">
            <a:xfrm>
              <a:off x="404" y="1537"/>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2" name="Freeform 22"/>
            <p:cNvSpPr>
              <a:spLocks/>
            </p:cNvSpPr>
            <p:nvPr userDrawn="1"/>
          </p:nvSpPr>
          <p:spPr bwMode="invGray">
            <a:xfrm>
              <a:off x="1163" y="1537"/>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4" name="Freeform 24"/>
            <p:cNvSpPr>
              <a:spLocks/>
            </p:cNvSpPr>
            <p:nvPr userDrawn="1"/>
          </p:nvSpPr>
          <p:spPr bwMode="invGray">
            <a:xfrm>
              <a:off x="466" y="1591"/>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5" name="Freeform 25"/>
            <p:cNvSpPr>
              <a:spLocks/>
            </p:cNvSpPr>
            <p:nvPr userDrawn="1"/>
          </p:nvSpPr>
          <p:spPr bwMode="invGray">
            <a:xfrm>
              <a:off x="390" y="1599"/>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6" name="Freeform 26"/>
            <p:cNvSpPr>
              <a:spLocks noEditPoints="1"/>
            </p:cNvSpPr>
            <p:nvPr userDrawn="1"/>
          </p:nvSpPr>
          <p:spPr bwMode="invGray">
            <a:xfrm>
              <a:off x="985" y="1544"/>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7" name="Freeform 27"/>
            <p:cNvSpPr>
              <a:spLocks/>
            </p:cNvSpPr>
            <p:nvPr userDrawn="1"/>
          </p:nvSpPr>
          <p:spPr bwMode="invGray">
            <a:xfrm>
              <a:off x="1225" y="1591"/>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8" name="Freeform 28"/>
            <p:cNvSpPr>
              <a:spLocks/>
            </p:cNvSpPr>
            <p:nvPr userDrawn="1"/>
          </p:nvSpPr>
          <p:spPr bwMode="invGray">
            <a:xfrm>
              <a:off x="1149" y="1599"/>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9" name="Freeform 29"/>
            <p:cNvSpPr>
              <a:spLocks noEditPoints="1"/>
            </p:cNvSpPr>
            <p:nvPr userDrawn="1"/>
          </p:nvSpPr>
          <p:spPr bwMode="invGray">
            <a:xfrm>
              <a:off x="573" y="1524"/>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30" name="Freeform 30"/>
            <p:cNvSpPr>
              <a:spLocks noEditPoints="1"/>
            </p:cNvSpPr>
            <p:nvPr userDrawn="1"/>
          </p:nvSpPr>
          <p:spPr bwMode="invGray">
            <a:xfrm>
              <a:off x="1332" y="1524"/>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31" name="Freeform 31"/>
            <p:cNvSpPr>
              <a:spLocks noEditPoints="1"/>
            </p:cNvSpPr>
            <p:nvPr userDrawn="1"/>
          </p:nvSpPr>
          <p:spPr bwMode="invGray">
            <a:xfrm>
              <a:off x="762"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25632" name="Freeform 32"/>
            <p:cNvSpPr>
              <a:spLocks noEditPoints="1"/>
            </p:cNvSpPr>
            <p:nvPr userDrawn="1"/>
          </p:nvSpPr>
          <p:spPr bwMode="invGray">
            <a:xfrm>
              <a:off x="1521"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30983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99EA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999EA0"/>
                </a:solidFill>
              </a:defRPr>
            </a:lvl2pPr>
            <a:lvl3pPr>
              <a:defRPr sz="2800">
                <a:solidFill>
                  <a:srgbClr val="999EA0"/>
                </a:solidFill>
              </a:defRPr>
            </a:lvl3pPr>
            <a:lvl4pPr>
              <a:defRPr sz="2800">
                <a:solidFill>
                  <a:srgbClr val="999EA0"/>
                </a:solidFill>
              </a:defRPr>
            </a:lvl4pPr>
            <a:lvl5pPr>
              <a:defRPr sz="2800">
                <a:solidFill>
                  <a:srgbClr val="999EA0"/>
                </a:solidFill>
              </a:defRPr>
            </a:lvl5pPr>
            <a:lvl6pPr marL="1440000" indent="-360000">
              <a:defRPr sz="2800">
                <a:solidFill>
                  <a:srgbClr val="999EA0"/>
                </a:solidFill>
              </a:defRPr>
            </a:lvl6pPr>
            <a:lvl7pPr marL="1800000" indent="-360000">
              <a:defRPr sz="2800">
                <a:solidFill>
                  <a:srgbClr val="999EA0"/>
                </a:solidFill>
              </a:defRPr>
            </a:lvl7pPr>
            <a:lvl8pPr>
              <a:defRPr sz="2800">
                <a:solidFill>
                  <a:srgbClr val="999EA0"/>
                </a:solidFill>
              </a:defRPr>
            </a:lvl8pPr>
            <a:lvl9pPr>
              <a:defRPr sz="2800">
                <a:solidFill>
                  <a:srgbClr val="999EA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chemeClr val="accent3"/>
                </a:solidFill>
              </a:defRPr>
            </a:lvl1pPr>
          </a:lstStyle>
          <a:p>
            <a:endParaRPr lang="en-GB" dirty="0">
              <a:solidFill>
                <a:srgbClr val="ADAEBE"/>
              </a:solidFill>
            </a:endParaRPr>
          </a:p>
        </p:txBody>
      </p:sp>
      <p:sp>
        <p:nvSpPr>
          <p:cNvPr id="5" name="Slide Number Placeholder 4"/>
          <p:cNvSpPr>
            <a:spLocks noGrp="1"/>
          </p:cNvSpPr>
          <p:nvPr>
            <p:ph type="sldNum" sz="quarter" idx="11"/>
          </p:nvPr>
        </p:nvSpPr>
        <p:spPr/>
        <p:txBody>
          <a:bodyPr/>
          <a:lstStyle>
            <a:lvl1pPr>
              <a:defRPr>
                <a:solidFill>
                  <a:schemeClr val="accent3"/>
                </a:solidFill>
              </a:defRPr>
            </a:lvl1pPr>
          </a:lstStyle>
          <a:p>
            <a:r>
              <a:rPr lang="en-GB">
                <a:solidFill>
                  <a:srgbClr val="ADAEBE"/>
                </a:solidFill>
              </a:rPr>
              <a:t>Page </a:t>
            </a:r>
            <a:fld id="{46A41853-253C-4955-B912-106B8BCBF4EB}" type="slidenum">
              <a:rPr lang="en-GB" smtClean="0">
                <a:solidFill>
                  <a:srgbClr val="ADAEBE"/>
                </a:solidFill>
              </a:rPr>
              <a:pPr/>
              <a:t>‹#›</a:t>
            </a:fld>
            <a:endParaRPr lang="en-GB" dirty="0">
              <a:solidFill>
                <a:srgbClr val="ADAEBE"/>
              </a:solidFill>
            </a:endParaRPr>
          </a:p>
        </p:txBody>
      </p:sp>
      <p:sp>
        <p:nvSpPr>
          <p:cNvPr id="6" name="Date Placeholder 5"/>
          <p:cNvSpPr>
            <a:spLocks noGrp="1"/>
          </p:cNvSpPr>
          <p:nvPr>
            <p:ph type="dt" sz="half" idx="12"/>
            <p:custDataLst>
              <p:tags r:id="rId2"/>
            </p:custDataLst>
          </p:nvPr>
        </p:nvSpPr>
        <p:spPr/>
        <p:txBody>
          <a:bodyPr/>
          <a:lstStyle>
            <a:lvl1pPr>
              <a:defRPr>
                <a:solidFill>
                  <a:schemeClr val="accent3"/>
                </a:solidFill>
              </a:defRPr>
            </a:lvl1pPr>
          </a:lstStyle>
          <a:p>
            <a:endParaRPr lang="en-GB" dirty="0">
              <a:solidFill>
                <a:srgbClr val="ADAEBE"/>
              </a:solidFill>
            </a:endParaRPr>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3568023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grpSp>
        <p:nvGrpSpPr>
          <p:cNvPr id="34823" name="Group 7"/>
          <p:cNvGrpSpPr>
            <a:grpSpLocks/>
          </p:cNvGrpSpPr>
          <p:nvPr userDrawn="1"/>
        </p:nvGrpSpPr>
        <p:grpSpPr bwMode="auto">
          <a:xfrm>
            <a:off x="4033838" y="3375025"/>
            <a:ext cx="2355850" cy="352425"/>
            <a:chOff x="4063" y="2126"/>
            <a:chExt cx="1484" cy="222"/>
          </a:xfrm>
        </p:grpSpPr>
        <p:sp>
          <p:nvSpPr>
            <p:cNvPr id="34824" name="Freeform 8"/>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5" name="Freeform 9"/>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6" name="Freeform 10"/>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7" name="Freeform 11"/>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8" name="Freeform 12"/>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29" name="Freeform 13"/>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0" name="Freeform 14"/>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1" name="Freeform 15"/>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2" name="Freeform 16"/>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3" name="Freeform 17"/>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4834" name="Freeform 18"/>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34835" name="Freeform 19"/>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19445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sz="1600"/>
            </a:lvl1pPr>
            <a:lvl2pPr>
              <a:defRPr sz="1600"/>
            </a:lvl2pPr>
            <a:lvl3pPr marL="270000" indent="-270000">
              <a:defRPr sz="1600"/>
            </a:lvl3pPr>
            <a:lvl4pPr marL="540000" indent="-270000">
              <a:defRPr sz="1600"/>
            </a:lvl4pPr>
            <a:lvl5pPr marL="810000" indent="-270000">
              <a:defRPr sz="1600"/>
            </a:lvl5pPr>
            <a:lvl6pPr marL="1080000" indent="-270000">
              <a:defRPr sz="1600"/>
            </a:lvl6pPr>
            <a:lvl7pPr marL="1350000" indent="-270000">
              <a:defRPr sz="1600"/>
            </a:lvl7pPr>
            <a:lvl8pPr marL="1620000" indent="-270000">
              <a:defRPr sz="1600"/>
            </a:lvl8pPr>
            <a:lvl9pPr marL="1890000" indent="-27000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GB" dirty="0" smtClean="0"/>
              <a:t>Eighth level</a:t>
            </a:r>
          </a:p>
          <a:p>
            <a:pPr lvl="8"/>
            <a:r>
              <a:rPr lang="en-GB" dirty="0" smtClean="0"/>
              <a:t>Ninth level</a:t>
            </a:r>
            <a:endParaRPr lang="en-GB" dirty="0"/>
          </a:p>
        </p:txBody>
      </p:sp>
      <p:sp>
        <p:nvSpPr>
          <p:cNvPr id="4" name="Slide Number Placeholder 3"/>
          <p:cNvSpPr>
            <a:spLocks noGrp="1"/>
          </p:cNvSpPr>
          <p:nvPr>
            <p:ph type="sldNum" sz="quarter" idx="10"/>
          </p:nvPr>
        </p:nvSpPr>
        <p:spPr/>
        <p:txBody>
          <a:bodyPr/>
          <a:lstStyle>
            <a:lvl1pPr>
              <a:defRPr/>
            </a:lvl1pPr>
          </a:lstStyle>
          <a:p>
            <a:r>
              <a:rPr lang="en-GB"/>
              <a:t>Page </a:t>
            </a:r>
            <a:fld id="{0A54BE20-087E-4005-A3AC-1AB479F3F156}" type="slidenum">
              <a:rPr lang="en-GB"/>
              <a:pPr/>
              <a:t>‹#›</a:t>
            </a:fld>
            <a:endParaRPr lang="en-GB"/>
          </a:p>
        </p:txBody>
      </p:sp>
      <p:sp>
        <p:nvSpPr>
          <p:cNvPr id="5" name="Footer Placeholder 4"/>
          <p:cNvSpPr>
            <a:spLocks noGrp="1"/>
          </p:cNvSpPr>
          <p:nvPr>
            <p:ph type="ftr" sz="quarter" idx="11"/>
            <p:custDataLst>
              <p:tags r:id="rId1"/>
            </p:custDataLst>
          </p:nvPr>
        </p:nvSpPr>
        <p:spPr/>
        <p:txBody>
          <a:bodyPr/>
          <a:lstStyle>
            <a:lvl1pPr>
              <a:defRPr/>
            </a:lvl1pPr>
          </a:lstStyle>
          <a:p>
            <a:endParaRPr lang="en-GB" dirty="0"/>
          </a:p>
        </p:txBody>
      </p:sp>
      <p:sp>
        <p:nvSpPr>
          <p:cNvPr id="6" name="Date Placeholder 5"/>
          <p:cNvSpPr>
            <a:spLocks noGrp="1"/>
          </p:cNvSpPr>
          <p:nvPr>
            <p:ph type="dt" sz="half" idx="12"/>
            <p:custDataLst>
              <p:tags r:id="rId2"/>
            </p:custDataLst>
          </p:nvPr>
        </p:nvSpPr>
        <p:spPr/>
        <p:txBody>
          <a:bodyPr/>
          <a:lstStyle>
            <a:lvl1pPr>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378719668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sp>
        <p:nvSpPr>
          <p:cNvPr id="34822" name="Rectangle 6"/>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spTree>
    <p:extLst>
      <p:ext uri="{BB962C8B-B14F-4D97-AF65-F5344CB8AC3E}">
        <p14:creationId xmlns:p14="http://schemas.microsoft.com/office/powerpoint/2010/main" val="3606079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8EB9E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8EB9E0"/>
                </a:solidFill>
              </a:defRPr>
            </a:lvl2pPr>
            <a:lvl3pPr>
              <a:defRPr sz="2800">
                <a:solidFill>
                  <a:srgbClr val="8EB9E0"/>
                </a:solidFill>
              </a:defRPr>
            </a:lvl3pPr>
            <a:lvl4pPr>
              <a:defRPr sz="2800">
                <a:solidFill>
                  <a:srgbClr val="8EB9E0"/>
                </a:solidFill>
              </a:defRPr>
            </a:lvl4pPr>
            <a:lvl5pPr>
              <a:defRPr sz="2800">
                <a:solidFill>
                  <a:srgbClr val="8EB9E0"/>
                </a:solidFill>
              </a:defRPr>
            </a:lvl5pPr>
            <a:lvl6pPr marL="1440000" indent="-360000">
              <a:defRPr sz="2800">
                <a:solidFill>
                  <a:srgbClr val="8EB9E0"/>
                </a:solidFill>
              </a:defRPr>
            </a:lvl6pPr>
            <a:lvl7pPr marL="1800000" indent="-360000">
              <a:defRPr sz="2800">
                <a:solidFill>
                  <a:srgbClr val="8EB9E0"/>
                </a:solidFill>
              </a:defRPr>
            </a:lvl7pPr>
            <a:lvl8pPr>
              <a:defRPr sz="2800">
                <a:solidFill>
                  <a:srgbClr val="8EB9E0"/>
                </a:solidFill>
              </a:defRPr>
            </a:lvl8pPr>
            <a:lvl9pPr>
              <a:defRPr sz="2800">
                <a:solidFill>
                  <a:srgbClr val="8EB9E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8D5EC"/>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8D5EC"/>
                </a:solidFill>
              </a:defRPr>
            </a:lvl1pPr>
          </a:lstStyle>
          <a:p>
            <a:r>
              <a:rPr lang="en-GB"/>
              <a:t>Page </a:t>
            </a:r>
            <a:fld id="{0C7D1B73-E000-4B87-870C-07BCD32C3451}"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8D5EC"/>
                </a:solidFill>
              </a:defRPr>
            </a:lvl1pPr>
          </a:lstStyle>
          <a:p>
            <a:endParaRPr lang="en-GB" dirty="0"/>
          </a:p>
        </p:txBody>
      </p:sp>
      <p:grpSp>
        <p:nvGrpSpPr>
          <p:cNvPr id="19" name="Group 38"/>
          <p:cNvGrpSpPr>
            <a:grpSpLocks/>
          </p:cNvGrpSpPr>
          <p:nvPr userDrawn="1"/>
        </p:nvGrpSpPr>
        <p:grpSpPr bwMode="auto">
          <a:xfrm>
            <a:off x="7186613" y="6419850"/>
            <a:ext cx="1500187" cy="265113"/>
            <a:chOff x="385" y="949"/>
            <a:chExt cx="4036" cy="712"/>
          </a:xfrm>
        </p:grpSpPr>
        <p:sp>
          <p:nvSpPr>
            <p:cNvPr id="20"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1"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2"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3"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4"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6"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7"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8"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9"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30"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7775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128005" name="Rectangle 5"/>
          <p:cNvSpPr>
            <a:spLocks noGrp="1" noChangeArrowheads="1"/>
          </p:cNvSpPr>
          <p:nvPr>
            <p:ph type="ctrTitle"/>
          </p:nvPr>
        </p:nvSpPr>
        <p:spPr>
          <a:xfrm>
            <a:off x="2830513" y="2349500"/>
            <a:ext cx="4606925" cy="1470025"/>
          </a:xfrm>
        </p:spPr>
        <p:txBody>
          <a:bodyPr/>
          <a:lstStyle>
            <a:lvl1pPr>
              <a:defRPr>
                <a:solidFill>
                  <a:srgbClr val="FFFFFF"/>
                </a:solidFill>
              </a:defRPr>
            </a:lvl1pPr>
          </a:lstStyle>
          <a:p>
            <a:pPr lvl="0"/>
            <a:r>
              <a:rPr lang="en-GB" noProof="0"/>
              <a:t>Click to edit Master title style</a:t>
            </a:r>
          </a:p>
        </p:txBody>
      </p:sp>
      <p:sp>
        <p:nvSpPr>
          <p:cNvPr id="128006" name="Rectangle 6"/>
          <p:cNvSpPr>
            <a:spLocks noGrp="1" noChangeArrowheads="1"/>
          </p:cNvSpPr>
          <p:nvPr>
            <p:ph type="subTitle" idx="1"/>
          </p:nvPr>
        </p:nvSpPr>
        <p:spPr>
          <a:xfrm>
            <a:off x="2830513" y="4076700"/>
            <a:ext cx="4608512" cy="1512888"/>
          </a:xfrm>
        </p:spPr>
        <p:txBody>
          <a:bodyPr/>
          <a:lstStyle>
            <a:lvl1pPr>
              <a:defRPr sz="2000">
                <a:solidFill>
                  <a:srgbClr val="FFFFFF"/>
                </a:solidFill>
              </a:defRPr>
            </a:lvl1pPr>
          </a:lstStyle>
          <a:p>
            <a:pPr lvl="0"/>
            <a:r>
              <a:rPr lang="en-GB" noProof="0"/>
              <a:t>Click to edit Master subtitle style</a:t>
            </a:r>
          </a:p>
        </p:txBody>
      </p:sp>
      <p:grpSp>
        <p:nvGrpSpPr>
          <p:cNvPr id="128007" name="Group 7"/>
          <p:cNvGrpSpPr>
            <a:grpSpLocks/>
          </p:cNvGrpSpPr>
          <p:nvPr userDrawn="1"/>
        </p:nvGrpSpPr>
        <p:grpSpPr bwMode="auto">
          <a:xfrm>
            <a:off x="358775" y="2413000"/>
            <a:ext cx="2338388" cy="352425"/>
            <a:chOff x="452" y="2126"/>
            <a:chExt cx="1473" cy="222"/>
          </a:xfrm>
        </p:grpSpPr>
        <p:sp>
          <p:nvSpPr>
            <p:cNvPr id="128008" name="Freeform 8"/>
            <p:cNvSpPr>
              <a:spLocks/>
            </p:cNvSpPr>
            <p:nvPr userDrawn="1"/>
          </p:nvSpPr>
          <p:spPr bwMode="invGray">
            <a:xfrm>
              <a:off x="630"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09" name="Freeform 9"/>
            <p:cNvSpPr>
              <a:spLocks/>
            </p:cNvSpPr>
            <p:nvPr userDrawn="1"/>
          </p:nvSpPr>
          <p:spPr bwMode="invGray">
            <a:xfrm>
              <a:off x="1389"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0" name="Freeform 10"/>
            <p:cNvSpPr>
              <a:spLocks noEditPoints="1"/>
            </p:cNvSpPr>
            <p:nvPr userDrawn="1"/>
          </p:nvSpPr>
          <p:spPr bwMode="invGray">
            <a:xfrm>
              <a:off x="452"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1" name="Freeform 11"/>
            <p:cNvSpPr>
              <a:spLocks/>
            </p:cNvSpPr>
            <p:nvPr userDrawn="1"/>
          </p:nvSpPr>
          <p:spPr bwMode="invGray">
            <a:xfrm>
              <a:off x="692"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2" name="Freeform 12"/>
            <p:cNvSpPr>
              <a:spLocks/>
            </p:cNvSpPr>
            <p:nvPr userDrawn="1"/>
          </p:nvSpPr>
          <p:spPr bwMode="invGray">
            <a:xfrm>
              <a:off x="616"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3" name="Freeform 13"/>
            <p:cNvSpPr>
              <a:spLocks noEditPoints="1"/>
            </p:cNvSpPr>
            <p:nvPr userDrawn="1"/>
          </p:nvSpPr>
          <p:spPr bwMode="invGray">
            <a:xfrm>
              <a:off x="1211"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4" name="Freeform 14"/>
            <p:cNvSpPr>
              <a:spLocks/>
            </p:cNvSpPr>
            <p:nvPr userDrawn="1"/>
          </p:nvSpPr>
          <p:spPr bwMode="invGray">
            <a:xfrm>
              <a:off x="1451"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5" name="Freeform 15"/>
            <p:cNvSpPr>
              <a:spLocks/>
            </p:cNvSpPr>
            <p:nvPr userDrawn="1"/>
          </p:nvSpPr>
          <p:spPr bwMode="invGray">
            <a:xfrm>
              <a:off x="1375"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6" name="Freeform 16"/>
            <p:cNvSpPr>
              <a:spLocks noEditPoints="1"/>
            </p:cNvSpPr>
            <p:nvPr userDrawn="1"/>
          </p:nvSpPr>
          <p:spPr bwMode="invGray">
            <a:xfrm>
              <a:off x="799"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7" name="Freeform 17"/>
            <p:cNvSpPr>
              <a:spLocks noEditPoints="1"/>
            </p:cNvSpPr>
            <p:nvPr userDrawn="1"/>
          </p:nvSpPr>
          <p:spPr bwMode="invGray">
            <a:xfrm>
              <a:off x="1558"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8018" name="Freeform 18"/>
            <p:cNvSpPr>
              <a:spLocks noEditPoints="1"/>
            </p:cNvSpPr>
            <p:nvPr userDrawn="1"/>
          </p:nvSpPr>
          <p:spPr bwMode="invGray">
            <a:xfrm>
              <a:off x="988"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128019" name="Freeform 19"/>
            <p:cNvSpPr>
              <a:spLocks noEditPoints="1"/>
            </p:cNvSpPr>
            <p:nvPr userDrawn="1"/>
          </p:nvSpPr>
          <p:spPr bwMode="invGray">
            <a:xfrm>
              <a:off x="1747"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9156724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9898BC"/>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9898BC"/>
                </a:solidFill>
              </a:defRPr>
            </a:lvl2pPr>
            <a:lvl3pPr>
              <a:defRPr sz="2800">
                <a:solidFill>
                  <a:srgbClr val="9898BC"/>
                </a:solidFill>
              </a:defRPr>
            </a:lvl3pPr>
            <a:lvl4pPr>
              <a:defRPr sz="2800">
                <a:solidFill>
                  <a:srgbClr val="9898BC"/>
                </a:solidFill>
              </a:defRPr>
            </a:lvl4pPr>
            <a:lvl5pPr>
              <a:defRPr sz="2800">
                <a:solidFill>
                  <a:srgbClr val="9898BC"/>
                </a:solidFill>
              </a:defRPr>
            </a:lvl5pPr>
            <a:lvl6pPr marL="1440000" indent="-360000">
              <a:defRPr sz="2800">
                <a:solidFill>
                  <a:srgbClr val="9898BC"/>
                </a:solidFill>
              </a:defRPr>
            </a:lvl6pPr>
            <a:lvl7pPr marL="1800000" indent="-360000">
              <a:defRPr sz="2800">
                <a:solidFill>
                  <a:srgbClr val="9898BC"/>
                </a:solidFill>
              </a:defRPr>
            </a:lvl7pPr>
            <a:lvl8pPr>
              <a:defRPr sz="2800">
                <a:solidFill>
                  <a:srgbClr val="9898BC"/>
                </a:solidFill>
              </a:defRPr>
            </a:lvl8pPr>
            <a:lvl9pPr>
              <a:defRPr sz="2800">
                <a:solidFill>
                  <a:srgbClr val="9898BC"/>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3C1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C3C1D5"/>
                </a:solidFill>
              </a:defRPr>
            </a:lvl1pPr>
          </a:lstStyle>
          <a:p>
            <a:r>
              <a:rPr lang="en-GB"/>
              <a:t>Page </a:t>
            </a:r>
            <a:fld id="{40860827-67CF-4F66-8108-D7826BCB22EA}"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3C1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011141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4E62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A6B0C9"/>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solidFill>
                  <a:schemeClr val="accent2"/>
                </a:solidFill>
              </a:defRPr>
            </a:lvl1pPr>
            <a:lvl2pPr>
              <a:defRPr sz="2800">
                <a:solidFill>
                  <a:srgbClr val="A6B0C9"/>
                </a:solidFill>
              </a:defRPr>
            </a:lvl2pPr>
            <a:lvl3pPr>
              <a:defRPr sz="2800">
                <a:solidFill>
                  <a:srgbClr val="A6B0C9"/>
                </a:solidFill>
              </a:defRPr>
            </a:lvl3pPr>
            <a:lvl4pPr>
              <a:defRPr sz="2800">
                <a:solidFill>
                  <a:srgbClr val="A6B0C9"/>
                </a:solidFill>
              </a:defRPr>
            </a:lvl4pPr>
            <a:lvl5pPr>
              <a:defRPr sz="2800">
                <a:solidFill>
                  <a:srgbClr val="A6B0C9"/>
                </a:solidFill>
              </a:defRPr>
            </a:lvl5pPr>
            <a:lvl6pPr marL="1440000" indent="-360000">
              <a:defRPr sz="2800">
                <a:solidFill>
                  <a:srgbClr val="A6B0C9"/>
                </a:solidFill>
              </a:defRPr>
            </a:lvl6pPr>
            <a:lvl7pPr marL="1800000" indent="-360000">
              <a:defRPr sz="2800">
                <a:solidFill>
                  <a:srgbClr val="A6B0C9"/>
                </a:solidFill>
              </a:defRPr>
            </a:lvl7pPr>
            <a:lvl8pPr>
              <a:defRPr sz="2800">
                <a:solidFill>
                  <a:srgbClr val="A6B0C9"/>
                </a:solidFill>
              </a:defRPr>
            </a:lvl8pPr>
            <a:lvl9pPr>
              <a:defRPr sz="2800">
                <a:solidFill>
                  <a:srgbClr val="A6B0C9"/>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CDCFDF"/>
                </a:solidFill>
              </a:defRPr>
            </a:lvl1pPr>
          </a:lstStyle>
          <a:p>
            <a:endParaRPr lang="en-GB"/>
          </a:p>
        </p:txBody>
      </p:sp>
      <p:sp>
        <p:nvSpPr>
          <p:cNvPr id="5" name="Slide Number Placeholder 4"/>
          <p:cNvSpPr>
            <a:spLocks noGrp="1"/>
          </p:cNvSpPr>
          <p:nvPr>
            <p:ph type="sldNum" sz="quarter" idx="11"/>
          </p:nvPr>
        </p:nvSpPr>
        <p:spPr/>
        <p:txBody>
          <a:bodyPr/>
          <a:lstStyle>
            <a:lvl1pPr>
              <a:defRPr>
                <a:solidFill>
                  <a:srgbClr val="CDCFDF"/>
                </a:solidFill>
              </a:defRPr>
            </a:lvl1pPr>
          </a:lstStyle>
          <a:p>
            <a:r>
              <a:rPr lang="en-GB"/>
              <a:t>Page </a:t>
            </a:r>
            <a:fld id="{DE44F9D7-B7B4-4EAB-9AF6-220D53154F77}"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CDCFD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271765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BDBDB6"/>
                </a:solidFill>
              </a:defRPr>
            </a:lvl1pPr>
          </a:lstStyle>
          <a:p>
            <a:r>
              <a:rPr lang="en-US"/>
              <a:t>Click to edit Master title style</a:t>
            </a:r>
            <a:endParaRPr lang="en-GB"/>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BDBDB6"/>
                </a:solidFill>
              </a:defRPr>
            </a:lvl2pPr>
            <a:lvl3pPr>
              <a:defRPr sz="2800">
                <a:solidFill>
                  <a:srgbClr val="BDBDB6"/>
                </a:solidFill>
              </a:defRPr>
            </a:lvl3pPr>
            <a:lvl4pPr>
              <a:defRPr sz="2800">
                <a:solidFill>
                  <a:srgbClr val="BDBDB6"/>
                </a:solidFill>
              </a:defRPr>
            </a:lvl4pPr>
            <a:lvl5pPr>
              <a:defRPr sz="2800">
                <a:solidFill>
                  <a:srgbClr val="BDBDB6"/>
                </a:solidFill>
              </a:defRPr>
            </a:lvl5pPr>
            <a:lvl6pPr marL="1440000" indent="-360000">
              <a:defRPr sz="2800" baseline="0">
                <a:solidFill>
                  <a:srgbClr val="BDBDB6"/>
                </a:solidFill>
              </a:defRPr>
            </a:lvl6pPr>
            <a:lvl7pPr marL="1800000" indent="-360000">
              <a:defRPr sz="2800" baseline="0">
                <a:solidFill>
                  <a:srgbClr val="BDBDB6"/>
                </a:solidFill>
              </a:defRPr>
            </a:lvl7pPr>
            <a:lvl8pPr>
              <a:defRPr sz="2800">
                <a:solidFill>
                  <a:srgbClr val="BDBDB6"/>
                </a:solidFill>
              </a:defRPr>
            </a:lvl8pPr>
            <a:lvl9pPr>
              <a:defRPr sz="2800">
                <a:solidFill>
                  <a:srgbClr val="BDBDB6"/>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DAD9D5"/>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DAD9D5"/>
                </a:solidFill>
              </a:defRPr>
            </a:lvl1pPr>
          </a:lstStyle>
          <a:p>
            <a:r>
              <a:rPr lang="en-GB"/>
              <a:t>Page </a:t>
            </a:r>
            <a:fld id="{6E1D4F40-FCE4-40E0-927B-8D84593340A5}"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DAD9D5"/>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4834622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5B5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476250"/>
            <a:ext cx="6588000" cy="1081088"/>
          </a:xfrm>
        </p:spPr>
        <p:txBody>
          <a:bodyPr/>
          <a:lstStyle>
            <a:lvl1pPr>
              <a:defRPr>
                <a:solidFill>
                  <a:srgbClr val="FFFFFF"/>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3238"/>
            <a:ext cx="6588000" cy="4535487"/>
          </a:xfrm>
        </p:spPr>
        <p:txBody>
          <a:bodyPr/>
          <a:lstStyle>
            <a:lvl1pPr>
              <a:defRPr sz="2800"/>
            </a:lvl1pPr>
            <a:lvl2pPr>
              <a:defRPr sz="2800">
                <a:solidFill>
                  <a:srgbClr val="FFFFFF"/>
                </a:solidFill>
              </a:defRPr>
            </a:lvl2pPr>
            <a:lvl3pPr>
              <a:defRPr sz="2800">
                <a:solidFill>
                  <a:srgbClr val="FFFFFF"/>
                </a:solidFill>
              </a:defRPr>
            </a:lvl3pPr>
            <a:lvl4pPr>
              <a:defRPr sz="2800">
                <a:solidFill>
                  <a:srgbClr val="FFFFFF"/>
                </a:solidFill>
              </a:defRPr>
            </a:lvl4pPr>
            <a:lvl5pPr>
              <a:defRPr sz="2800">
                <a:solidFill>
                  <a:srgbClr val="FFFFFF"/>
                </a:solidFill>
              </a:defRPr>
            </a:lvl5pPr>
            <a:lvl6pPr marL="1440000" indent="-360000">
              <a:defRPr sz="2800" baseline="0">
                <a:solidFill>
                  <a:srgbClr val="FFFFFF"/>
                </a:solidFill>
              </a:defRPr>
            </a:lvl6pPr>
            <a:lvl7pPr marL="1800000" indent="-360000">
              <a:defRPr sz="2800">
                <a:solidFill>
                  <a:srgbClr val="FFFFFF"/>
                </a:solidFill>
              </a:defRPr>
            </a:lvl7pPr>
            <a:lvl8pPr>
              <a:defRPr sz="2800">
                <a:solidFill>
                  <a:srgbClr val="FFFFFF"/>
                </a:solidFill>
              </a:defRPr>
            </a:lvl8pPr>
            <a:lvl9pPr>
              <a:defRPr sz="2800">
                <a:solidFill>
                  <a:srgbClr val="FFFFFF"/>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Footer Placeholder 3"/>
          <p:cNvSpPr>
            <a:spLocks noGrp="1"/>
          </p:cNvSpPr>
          <p:nvPr>
            <p:ph type="ftr" sz="quarter" idx="10"/>
            <p:custDataLst>
              <p:tags r:id="rId1"/>
            </p:custDataLst>
          </p:nvPr>
        </p:nvSpPr>
        <p:spPr/>
        <p:txBody>
          <a:bodyPr/>
          <a:lstStyle>
            <a:lvl1pPr>
              <a:defRPr>
                <a:solidFill>
                  <a:srgbClr val="FFFFFF"/>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rgbClr val="FFFFFF"/>
                </a:solidFill>
              </a:defRPr>
            </a:lvl1pPr>
          </a:lstStyle>
          <a:p>
            <a:r>
              <a:rPr lang="en-GB"/>
              <a:t>Page </a:t>
            </a:r>
            <a:fld id="{4F7EADA4-CC8B-4E3D-93AF-253C12FED26F}" type="slidenum">
              <a:rPr lang="en-GB" smtClean="0"/>
              <a:pPr/>
              <a:t>‹#›</a:t>
            </a:fld>
            <a:endParaRPr lang="en-GB" dirty="0"/>
          </a:p>
        </p:txBody>
      </p:sp>
      <p:sp>
        <p:nvSpPr>
          <p:cNvPr id="6" name="Date Placeholder 5"/>
          <p:cNvSpPr>
            <a:spLocks noGrp="1"/>
          </p:cNvSpPr>
          <p:nvPr>
            <p:ph type="dt" sz="half" idx="12"/>
            <p:custDataLst>
              <p:tags r:id="rId2"/>
            </p:custDataLst>
          </p:nvPr>
        </p:nvSpPr>
        <p:spPr/>
        <p:txBody>
          <a:bodyPr/>
          <a:lstStyle>
            <a:lvl1pPr>
              <a:defRPr>
                <a:solidFill>
                  <a:srgbClr val="FFFFFF"/>
                </a:solidFill>
              </a:defRPr>
            </a:lvl1pPr>
          </a:lstStyle>
          <a:p>
            <a:endParaRPr lang="en-GB" dirty="0"/>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4431338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tx2"/>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DAD9D5"/>
                </a:solidFill>
              </a:defRPr>
            </a:lvl1pPr>
          </a:lstStyle>
          <a:p>
            <a:pPr lvl="0"/>
            <a:r>
              <a:rPr lang="en-GB" noProof="0" dirty="0"/>
              <a:t>Click to edit Master title style</a:t>
            </a:r>
          </a:p>
        </p:txBody>
      </p:sp>
      <p:sp>
        <p:nvSpPr>
          <p:cNvPr id="88067" name="Rectangle 3"/>
          <p:cNvSpPr>
            <a:spLocks noGrp="1" noChangeArrowheads="1"/>
          </p:cNvSpPr>
          <p:nvPr>
            <p:ph type="subTitle" idx="1"/>
          </p:nvPr>
        </p:nvSpPr>
        <p:spPr>
          <a:xfrm>
            <a:off x="1042988" y="476250"/>
            <a:ext cx="6842125" cy="504825"/>
          </a:xfrm>
        </p:spPr>
        <p:txBody>
          <a:bodyPr/>
          <a:lstStyle>
            <a:lvl1pPr>
              <a:defRPr sz="1800">
                <a:solidFill>
                  <a:srgbClr val="DAD9D5"/>
                </a:solidFill>
              </a:defRPr>
            </a:lvl1pPr>
          </a:lstStyle>
          <a:p>
            <a:pPr lvl="0"/>
            <a:r>
              <a:rPr lang="en-GB" noProof="0" dirty="0"/>
              <a:t>Click to edit Master subtitle style</a:t>
            </a:r>
          </a:p>
        </p:txBody>
      </p:sp>
      <p:grpSp>
        <p:nvGrpSpPr>
          <p:cNvPr id="88083" name="Group 19"/>
          <p:cNvGrpSpPr>
            <a:grpSpLocks/>
          </p:cNvGrpSpPr>
          <p:nvPr userDrawn="1"/>
        </p:nvGrpSpPr>
        <p:grpSpPr bwMode="auto">
          <a:xfrm>
            <a:off x="7188200" y="6421438"/>
            <a:ext cx="1500188" cy="265112"/>
            <a:chOff x="930" y="391"/>
            <a:chExt cx="4036" cy="712"/>
          </a:xfrm>
        </p:grpSpPr>
        <p:sp>
          <p:nvSpPr>
            <p:cNvPr id="88084" name="Freeform 20"/>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5" name="Freeform 21"/>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6" name="Freeform 22"/>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7" name="Freeform 23"/>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8" name="Freeform 24"/>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89" name="Freeform 25"/>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0" name="Freeform 26"/>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1" name="Freeform 27"/>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2" name="Freeform 28"/>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3" name="Freeform 29"/>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8094" name="Freeform 30"/>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19319304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2484438" y="476250"/>
            <a:ext cx="5399087" cy="5759450"/>
          </a:xfrm>
        </p:spPr>
        <p:txBody>
          <a:bodyPr anchor="ctr" anchorCtr="1"/>
          <a:lstStyle>
            <a:lvl1pPr algn="r">
              <a:defRPr sz="4400" i="1">
                <a:solidFill>
                  <a:srgbClr val="C3C1D5"/>
                </a:solidFill>
              </a:defRPr>
            </a:lvl1pPr>
          </a:lstStyle>
          <a:p>
            <a:pPr lvl="0"/>
            <a:r>
              <a:rPr lang="en-GB" noProof="0"/>
              <a:t>Click to edit Master title style</a:t>
            </a:r>
          </a:p>
        </p:txBody>
      </p:sp>
      <p:sp>
        <p:nvSpPr>
          <p:cNvPr id="94211" name="Rectangle 3"/>
          <p:cNvSpPr>
            <a:spLocks noGrp="1" noChangeArrowheads="1"/>
          </p:cNvSpPr>
          <p:nvPr>
            <p:ph type="subTitle" idx="1"/>
          </p:nvPr>
        </p:nvSpPr>
        <p:spPr>
          <a:xfrm>
            <a:off x="1042988" y="476250"/>
            <a:ext cx="6842125" cy="504825"/>
          </a:xfrm>
        </p:spPr>
        <p:txBody>
          <a:bodyPr/>
          <a:lstStyle>
            <a:lvl1pPr>
              <a:defRPr sz="1800">
                <a:solidFill>
                  <a:srgbClr val="C3C1D5"/>
                </a:solidFill>
              </a:defRPr>
            </a:lvl1pPr>
          </a:lstStyle>
          <a:p>
            <a:pPr lvl="0"/>
            <a:r>
              <a:rPr lang="en-GB" noProof="0"/>
              <a:t>Click to edit Master subtitle style</a:t>
            </a:r>
          </a:p>
        </p:txBody>
      </p:sp>
      <p:grpSp>
        <p:nvGrpSpPr>
          <p:cNvPr id="94226" name="Group 18"/>
          <p:cNvGrpSpPr>
            <a:grpSpLocks/>
          </p:cNvGrpSpPr>
          <p:nvPr userDrawn="1"/>
        </p:nvGrpSpPr>
        <p:grpSpPr bwMode="auto">
          <a:xfrm>
            <a:off x="7188200" y="6421438"/>
            <a:ext cx="1500188" cy="265112"/>
            <a:chOff x="930" y="391"/>
            <a:chExt cx="4036" cy="712"/>
          </a:xfrm>
        </p:grpSpPr>
        <p:sp>
          <p:nvSpPr>
            <p:cNvPr id="94227" name="Freeform 19"/>
            <p:cNvSpPr>
              <a:spLocks/>
            </p:cNvSpPr>
            <p:nvPr/>
          </p:nvSpPr>
          <p:spPr bwMode="invGray">
            <a:xfrm>
              <a:off x="1502" y="444"/>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28" name="Freeform 20"/>
            <p:cNvSpPr>
              <a:spLocks/>
            </p:cNvSpPr>
            <p:nvPr/>
          </p:nvSpPr>
          <p:spPr bwMode="invGray">
            <a:xfrm>
              <a:off x="3936" y="444"/>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29" name="Freeform 21"/>
            <p:cNvSpPr>
              <a:spLocks noEditPoints="1"/>
            </p:cNvSpPr>
            <p:nvPr/>
          </p:nvSpPr>
          <p:spPr bwMode="invGray">
            <a:xfrm>
              <a:off x="930" y="468"/>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0" name="Freeform 22"/>
            <p:cNvSpPr>
              <a:spLocks/>
            </p:cNvSpPr>
            <p:nvPr/>
          </p:nvSpPr>
          <p:spPr bwMode="invGray">
            <a:xfrm>
              <a:off x="1700" y="618"/>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1" name="Freeform 23"/>
            <p:cNvSpPr>
              <a:spLocks/>
            </p:cNvSpPr>
            <p:nvPr/>
          </p:nvSpPr>
          <p:spPr bwMode="invGray">
            <a:xfrm>
              <a:off x="1456" y="643"/>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2" name="Freeform 24"/>
            <p:cNvSpPr>
              <a:spLocks noEditPoints="1"/>
            </p:cNvSpPr>
            <p:nvPr/>
          </p:nvSpPr>
          <p:spPr bwMode="invGray">
            <a:xfrm>
              <a:off x="3364" y="468"/>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3" name="Freeform 25"/>
            <p:cNvSpPr>
              <a:spLocks/>
            </p:cNvSpPr>
            <p:nvPr/>
          </p:nvSpPr>
          <p:spPr bwMode="invGray">
            <a:xfrm>
              <a:off x="4134" y="618"/>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4" name="Freeform 26"/>
            <p:cNvSpPr>
              <a:spLocks/>
            </p:cNvSpPr>
            <p:nvPr/>
          </p:nvSpPr>
          <p:spPr bwMode="invGray">
            <a:xfrm>
              <a:off x="3890" y="643"/>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5" name="Freeform 27"/>
            <p:cNvSpPr>
              <a:spLocks noEditPoints="1"/>
            </p:cNvSpPr>
            <p:nvPr/>
          </p:nvSpPr>
          <p:spPr bwMode="invGray">
            <a:xfrm>
              <a:off x="2044" y="404"/>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6" name="Freeform 28"/>
            <p:cNvSpPr>
              <a:spLocks noEditPoints="1"/>
            </p:cNvSpPr>
            <p:nvPr/>
          </p:nvSpPr>
          <p:spPr bwMode="invGray">
            <a:xfrm>
              <a:off x="4478" y="404"/>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4237" name="Freeform 29"/>
            <p:cNvSpPr>
              <a:spLocks noEditPoints="1"/>
            </p:cNvSpPr>
            <p:nvPr/>
          </p:nvSpPr>
          <p:spPr bwMode="invGray">
            <a:xfrm>
              <a:off x="2651" y="391"/>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41029358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solidFill>
                <a:srgbClr val="343D41"/>
              </a:solidFill>
            </a:endParaRPr>
          </a:p>
        </p:txBody>
      </p:sp>
      <p:sp>
        <p:nvSpPr>
          <p:cNvPr id="3" name="Slide Number Placeholder 2"/>
          <p:cNvSpPr>
            <a:spLocks noGrp="1"/>
          </p:cNvSpPr>
          <p:nvPr>
            <p:ph type="sldNum" sz="quarter" idx="11"/>
          </p:nvPr>
        </p:nvSpPr>
        <p:spPr/>
        <p:txBody>
          <a:bodyPr/>
          <a:lstStyle/>
          <a:p>
            <a:r>
              <a:rPr lang="en-GB">
                <a:solidFill>
                  <a:srgbClr val="343D41"/>
                </a:solidFill>
              </a:rPr>
              <a:t>Page </a:t>
            </a:r>
            <a:fld id="{CBF7EA7B-66D3-4419-94A9-19F2E0C218CB}" type="slidenum">
              <a:rPr lang="en-GB" smtClean="0">
                <a:solidFill>
                  <a:srgbClr val="343D41"/>
                </a:solidFill>
              </a:rPr>
              <a:pPr/>
              <a:t>‹#›</a:t>
            </a:fld>
            <a:endParaRPr lang="en-GB">
              <a:solidFill>
                <a:srgbClr val="343D41"/>
              </a:solidFill>
            </a:endParaRPr>
          </a:p>
        </p:txBody>
      </p:sp>
      <p:sp>
        <p:nvSpPr>
          <p:cNvPr id="4" name="Date Placeholder 3"/>
          <p:cNvSpPr>
            <a:spLocks noGrp="1"/>
          </p:cNvSpPr>
          <p:nvPr>
            <p:ph type="dt" sz="half" idx="12"/>
          </p:nvPr>
        </p:nvSpPr>
        <p:spPr/>
        <p:txBody>
          <a:bodyPr/>
          <a:lstStyle/>
          <a:p>
            <a:endParaRPr lang="en-GB" dirty="0">
              <a:solidFill>
                <a:srgbClr val="343D41"/>
              </a:solidFill>
            </a:endParaRPr>
          </a:p>
        </p:txBody>
      </p:sp>
    </p:spTree>
    <p:extLst>
      <p:ext uri="{BB962C8B-B14F-4D97-AF65-F5344CB8AC3E}">
        <p14:creationId xmlns:p14="http://schemas.microsoft.com/office/powerpoint/2010/main" val="386379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0"/>
            <a:ext cx="8231188" cy="10810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baseline="0"/>
            </a:lvl6pPr>
            <a:lvl7pPr marL="1800000" indent="-360000">
              <a:defRPr sz="1600" baseline="0"/>
            </a:lvl7pPr>
            <a:lvl8pPr marL="2160000" indent="-360000">
              <a:defRPr sz="1600"/>
            </a:lvl8pPr>
            <a:lvl9pPr marL="2520000" indent="-36000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GB" dirty="0" smtClean="0"/>
              <a:t>Eighth level</a:t>
            </a:r>
          </a:p>
          <a:p>
            <a:pPr lvl="8"/>
            <a:r>
              <a:rPr lang="en-GB" dirty="0" smtClean="0"/>
              <a:t>Ninth level</a:t>
            </a:r>
            <a:endParaRPr lang="en-US" dirty="0" smtClean="0"/>
          </a:p>
          <a:p>
            <a:pPr lvl="6"/>
            <a:endParaRPr lang="en-GB" dirty="0"/>
          </a:p>
        </p:txBody>
      </p:sp>
      <p:sp>
        <p:nvSpPr>
          <p:cNvPr id="4" name="Content Placeholder 3"/>
          <p:cNvSpPr>
            <a:spLocks noGrp="1"/>
          </p:cNvSpPr>
          <p:nvPr>
            <p:ph sz="half" idx="2"/>
          </p:nvPr>
        </p:nvSpPr>
        <p:spPr>
          <a:xfrm>
            <a:off x="4648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a:lvl6pPr>
            <a:lvl7pPr marL="1800000" indent="-360000">
              <a:defRPr sz="1600" baseline="0"/>
            </a:lvl7pPr>
            <a:lvl8pPr marL="2160000" indent="-360000">
              <a:defRPr sz="1600"/>
            </a:lvl8pPr>
            <a:lvl9pPr marL="2520000" indent="-36000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GB" dirty="0" smtClean="0"/>
              <a:t>Eighth level</a:t>
            </a:r>
          </a:p>
          <a:p>
            <a:pPr lvl="8"/>
            <a:r>
              <a:rPr lang="en-GB" dirty="0" smtClean="0"/>
              <a:t>Ninth level</a:t>
            </a:r>
            <a:endParaRPr lang="en-GB" dirty="0"/>
          </a:p>
        </p:txBody>
      </p:sp>
      <p:sp>
        <p:nvSpPr>
          <p:cNvPr id="5" name="Slide Number Placeholder 4"/>
          <p:cNvSpPr>
            <a:spLocks noGrp="1"/>
          </p:cNvSpPr>
          <p:nvPr>
            <p:ph type="sldNum" sz="quarter" idx="10"/>
          </p:nvPr>
        </p:nvSpPr>
        <p:spPr>
          <a:xfrm>
            <a:off x="468313" y="6381750"/>
            <a:ext cx="730250" cy="179388"/>
          </a:xfrm>
        </p:spPr>
        <p:txBody>
          <a:bodyPr/>
          <a:lstStyle>
            <a:lvl1pPr>
              <a:defRPr/>
            </a:lvl1pPr>
          </a:lstStyle>
          <a:p>
            <a:r>
              <a:rPr lang="en-GB"/>
              <a:t>Page </a:t>
            </a:r>
            <a:fld id="{14D95764-FF53-412A-8CD4-0E1F7016CEA7}" type="slidenum">
              <a:rPr lang="en-GB"/>
              <a:pPr/>
              <a:t>‹#›</a:t>
            </a:fld>
            <a:endParaRPr lang="en-GB"/>
          </a:p>
        </p:txBody>
      </p:sp>
      <p:sp>
        <p:nvSpPr>
          <p:cNvPr id="6" name="Footer Placeholder 5"/>
          <p:cNvSpPr>
            <a:spLocks noGrp="1"/>
          </p:cNvSpPr>
          <p:nvPr>
            <p:ph type="ftr" sz="quarter" idx="11"/>
            <p:custDataLst>
              <p:tags r:id="rId1"/>
            </p:custDataLst>
          </p:nvPr>
        </p:nvSpPr>
        <p:spPr>
          <a:xfrm>
            <a:off x="2195513" y="6381750"/>
            <a:ext cx="4754562" cy="339725"/>
          </a:xfrm>
        </p:spPr>
        <p:txBody>
          <a:bodyPr/>
          <a:lstStyle>
            <a:lvl1pPr>
              <a:defRPr/>
            </a:lvl1pPr>
          </a:lstStyle>
          <a:p>
            <a:endParaRPr lang="en-GB" dirty="0"/>
          </a:p>
        </p:txBody>
      </p:sp>
      <p:sp>
        <p:nvSpPr>
          <p:cNvPr id="7" name="Date Placeholder 6"/>
          <p:cNvSpPr>
            <a:spLocks noGrp="1"/>
          </p:cNvSpPr>
          <p:nvPr>
            <p:ph type="dt" sz="half" idx="12"/>
            <p:custDataLst>
              <p:tags r:id="rId2"/>
            </p:custDataLst>
          </p:nvPr>
        </p:nvSpPr>
        <p:spPr>
          <a:xfrm>
            <a:off x="468313" y="6561138"/>
            <a:ext cx="1619250" cy="158750"/>
          </a:xfrm>
        </p:spPr>
        <p:txBody>
          <a:bodyPr/>
          <a:lstStyle>
            <a:lvl1pPr>
              <a:defRPr/>
            </a:lvl1pPr>
          </a:lstStyle>
          <a:p>
            <a:endParaRPr lang="en-GB" dirty="0"/>
          </a:p>
        </p:txBody>
      </p:sp>
      <p:grpSp>
        <p:nvGrpSpPr>
          <p:cNvPr id="8" name="Group 38"/>
          <p:cNvGrpSpPr>
            <a:grpSpLocks/>
          </p:cNvGrpSpPr>
          <p:nvPr userDrawn="1"/>
        </p:nvGrpSpPr>
        <p:grpSpPr bwMode="auto">
          <a:xfrm>
            <a:off x="7186613" y="6419850"/>
            <a:ext cx="1500187" cy="265113"/>
            <a:chOff x="385" y="949"/>
            <a:chExt cx="4036" cy="712"/>
          </a:xfrm>
        </p:grpSpPr>
        <p:sp>
          <p:nvSpPr>
            <p:cNvPr id="9"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0"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1"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2"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3"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4"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5"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6"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7"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8"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p>
          </p:txBody>
        </p:sp>
        <p:sp>
          <p:nvSpPr>
            <p:cNvPr id="19"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p>
          </p:txBody>
        </p:sp>
      </p:grpSp>
    </p:spTree>
    <p:extLst>
      <p:ext uri="{BB962C8B-B14F-4D97-AF65-F5344CB8AC3E}">
        <p14:creationId xmlns:p14="http://schemas.microsoft.com/office/powerpoint/2010/main" val="304234481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63713" y="2349500"/>
            <a:ext cx="4606925" cy="1470025"/>
          </a:xfrm>
        </p:spPr>
        <p:txBody>
          <a:bodyPr anchor="b"/>
          <a:lstStyle>
            <a:lvl1pPr algn="r">
              <a:defRPr>
                <a:solidFill>
                  <a:schemeClr val="tx1"/>
                </a:solidFill>
              </a:defRPr>
            </a:lvl1pPr>
          </a:lstStyle>
          <a:p>
            <a:pPr lvl="0"/>
            <a:r>
              <a:rPr lang="en-GB" noProof="0"/>
              <a:t>Click to edit Master title style</a:t>
            </a:r>
          </a:p>
        </p:txBody>
      </p:sp>
      <p:sp>
        <p:nvSpPr>
          <p:cNvPr id="7171" name="Rectangle 3"/>
          <p:cNvSpPr>
            <a:spLocks noGrp="1" noChangeArrowheads="1"/>
          </p:cNvSpPr>
          <p:nvPr>
            <p:ph type="subTitle" idx="1"/>
          </p:nvPr>
        </p:nvSpPr>
        <p:spPr>
          <a:xfrm>
            <a:off x="1763713" y="4076700"/>
            <a:ext cx="4608512" cy="1512888"/>
          </a:xfrm>
        </p:spPr>
        <p:txBody>
          <a:bodyPr/>
          <a:lstStyle>
            <a:lvl1pPr algn="r">
              <a:defRPr sz="2000">
                <a:solidFill>
                  <a:srgbClr val="FFFFFF"/>
                </a:solidFill>
              </a:defRPr>
            </a:lvl1pPr>
          </a:lstStyle>
          <a:p>
            <a:pPr lvl="0"/>
            <a:r>
              <a:rPr lang="en-GB" noProof="0"/>
              <a:t>Click to edit Master subtitle style</a:t>
            </a:r>
          </a:p>
        </p:txBody>
      </p:sp>
      <p:grpSp>
        <p:nvGrpSpPr>
          <p:cNvPr id="7191" name="Group 23"/>
          <p:cNvGrpSpPr>
            <a:grpSpLocks/>
          </p:cNvGrpSpPr>
          <p:nvPr userDrawn="1"/>
        </p:nvGrpSpPr>
        <p:grpSpPr bwMode="auto">
          <a:xfrm>
            <a:off x="6450013" y="3375025"/>
            <a:ext cx="2355850" cy="352425"/>
            <a:chOff x="4063" y="2126"/>
            <a:chExt cx="1484" cy="222"/>
          </a:xfrm>
        </p:grpSpPr>
        <p:sp>
          <p:nvSpPr>
            <p:cNvPr id="7178" name="Freeform 10"/>
            <p:cNvSpPr>
              <a:spLocks/>
            </p:cNvSpPr>
            <p:nvPr userDrawn="1"/>
          </p:nvSpPr>
          <p:spPr bwMode="invGray">
            <a:xfrm>
              <a:off x="4467" y="2143"/>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79" name="Freeform 11"/>
            <p:cNvSpPr>
              <a:spLocks/>
            </p:cNvSpPr>
            <p:nvPr userDrawn="1"/>
          </p:nvSpPr>
          <p:spPr bwMode="invGray">
            <a:xfrm>
              <a:off x="5226" y="2143"/>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0" name="Freeform 12"/>
            <p:cNvSpPr>
              <a:spLocks noEditPoints="1"/>
            </p:cNvSpPr>
            <p:nvPr userDrawn="1"/>
          </p:nvSpPr>
          <p:spPr bwMode="invGray">
            <a:xfrm>
              <a:off x="4289" y="2150"/>
              <a:ext cx="158" cy="195"/>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1" name="Freeform 13"/>
            <p:cNvSpPr>
              <a:spLocks/>
            </p:cNvSpPr>
            <p:nvPr userDrawn="1"/>
          </p:nvSpPr>
          <p:spPr bwMode="invGray">
            <a:xfrm>
              <a:off x="4529" y="2197"/>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2" name="Freeform 14"/>
            <p:cNvSpPr>
              <a:spLocks/>
            </p:cNvSpPr>
            <p:nvPr userDrawn="1"/>
          </p:nvSpPr>
          <p:spPr bwMode="invGray">
            <a:xfrm>
              <a:off x="4453" y="2205"/>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3" name="Freeform 15"/>
            <p:cNvSpPr>
              <a:spLocks noEditPoints="1"/>
            </p:cNvSpPr>
            <p:nvPr userDrawn="1"/>
          </p:nvSpPr>
          <p:spPr bwMode="invGray">
            <a:xfrm>
              <a:off x="5048" y="2150"/>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4" name="Freeform 16"/>
            <p:cNvSpPr>
              <a:spLocks/>
            </p:cNvSpPr>
            <p:nvPr userDrawn="1"/>
          </p:nvSpPr>
          <p:spPr bwMode="invGray">
            <a:xfrm>
              <a:off x="5288" y="2197"/>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5" name="Freeform 17"/>
            <p:cNvSpPr>
              <a:spLocks/>
            </p:cNvSpPr>
            <p:nvPr userDrawn="1"/>
          </p:nvSpPr>
          <p:spPr bwMode="invGray">
            <a:xfrm>
              <a:off x="5212" y="2205"/>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6" name="Freeform 18"/>
            <p:cNvSpPr>
              <a:spLocks noEditPoints="1"/>
            </p:cNvSpPr>
            <p:nvPr userDrawn="1"/>
          </p:nvSpPr>
          <p:spPr bwMode="invGray">
            <a:xfrm>
              <a:off x="4636" y="2130"/>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7" name="Freeform 19"/>
            <p:cNvSpPr>
              <a:spLocks noEditPoints="1"/>
            </p:cNvSpPr>
            <p:nvPr userDrawn="1"/>
          </p:nvSpPr>
          <p:spPr bwMode="invGray">
            <a:xfrm>
              <a:off x="5395" y="2130"/>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FFFFFF"/>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8" name="Freeform 20"/>
            <p:cNvSpPr>
              <a:spLocks noEditPoints="1"/>
            </p:cNvSpPr>
            <p:nvPr userDrawn="1"/>
          </p:nvSpPr>
          <p:spPr bwMode="invGray">
            <a:xfrm>
              <a:off x="4825"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7189" name="Freeform 21"/>
            <p:cNvSpPr>
              <a:spLocks noEditPoints="1"/>
            </p:cNvSpPr>
            <p:nvPr userDrawn="1"/>
          </p:nvSpPr>
          <p:spPr bwMode="invGray">
            <a:xfrm>
              <a:off x="4063" y="2126"/>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82915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tx1"/>
                </a:solidFill>
              </a:defRPr>
            </a:lvl1pPr>
          </a:lstStyle>
          <a:p>
            <a:pPr lvl="0"/>
            <a:r>
              <a:rPr lang="en-GB" noProof="0" dirty="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rgbClr val="FFFFFF"/>
                </a:solidFill>
              </a:defRPr>
            </a:lvl1pPr>
          </a:lstStyle>
          <a:p>
            <a:pPr lvl="0"/>
            <a:r>
              <a:rPr lang="en-GB" noProof="0" dirty="0"/>
              <a:t>Click to edit Master subtitle style</a:t>
            </a:r>
          </a:p>
        </p:txBody>
      </p:sp>
    </p:spTree>
    <p:extLst>
      <p:ext uri="{BB962C8B-B14F-4D97-AF65-F5344CB8AC3E}">
        <p14:creationId xmlns:p14="http://schemas.microsoft.com/office/powerpoint/2010/main" val="3028707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942975" y="694280"/>
            <a:ext cx="1997075" cy="352425"/>
            <a:chOff x="6808788" y="3375025"/>
            <a:chExt cx="1997075" cy="352425"/>
          </a:xfrm>
        </p:grpSpPr>
        <p:sp>
          <p:nvSpPr>
            <p:cNvPr id="7178" name="Freeform 10"/>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79" name="Freeform 11"/>
            <p:cNvSpPr>
              <a:spLocks/>
            </p:cNvSpPr>
            <p:nvPr userDrawn="1"/>
          </p:nvSpPr>
          <p:spPr bwMode="invGray">
            <a:xfrm>
              <a:off x="8296276"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0" name="Freeform 12"/>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1" name="Freeform 13"/>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2" name="Freeform 14"/>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3" name="Freeform 15"/>
            <p:cNvSpPr>
              <a:spLocks noEditPoints="1"/>
            </p:cNvSpPr>
            <p:nvPr userDrawn="1"/>
          </p:nvSpPr>
          <p:spPr bwMode="invGray">
            <a:xfrm>
              <a:off x="8013701"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4" name="Freeform 16"/>
            <p:cNvSpPr>
              <a:spLocks/>
            </p:cNvSpPr>
            <p:nvPr userDrawn="1"/>
          </p:nvSpPr>
          <p:spPr bwMode="invGray">
            <a:xfrm>
              <a:off x="8394701"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5" name="Freeform 17"/>
            <p:cNvSpPr>
              <a:spLocks/>
            </p:cNvSpPr>
            <p:nvPr userDrawn="1"/>
          </p:nvSpPr>
          <p:spPr bwMode="invGray">
            <a:xfrm>
              <a:off x="8274051"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6" name="Freeform 18"/>
            <p:cNvSpPr>
              <a:spLocks noEditPoints="1"/>
            </p:cNvSpPr>
            <p:nvPr userDrawn="1"/>
          </p:nvSpPr>
          <p:spPr bwMode="invGray">
            <a:xfrm>
              <a:off x="7359651"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7" name="Freeform 19"/>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188" name="Freeform 20"/>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
        <p:nvSpPr>
          <p:cNvPr id="7170" name="Rectangle 2"/>
          <p:cNvSpPr>
            <a:spLocks noGrp="1" noChangeArrowheads="1"/>
          </p:cNvSpPr>
          <p:nvPr>
            <p:ph type="ctrTitle"/>
          </p:nvPr>
        </p:nvSpPr>
        <p:spPr>
          <a:xfrm>
            <a:off x="838800" y="2275200"/>
            <a:ext cx="7848000" cy="1080000"/>
          </a:xfrm>
        </p:spPr>
        <p:txBody>
          <a:bodyPr lIns="90000" tIns="46800" rIns="90000" bIns="46800" anchor="b"/>
          <a:lstStyle>
            <a:lvl1pPr algn="l">
              <a:defRPr>
                <a:solidFill>
                  <a:schemeClr val="bg1"/>
                </a:solidFill>
              </a:defRPr>
            </a:lvl1pPr>
          </a:lstStyle>
          <a:p>
            <a:pPr lvl="0"/>
            <a:r>
              <a:rPr lang="en-GB" noProof="0" dirty="0"/>
              <a:t>Click to edit Master title style</a:t>
            </a:r>
          </a:p>
        </p:txBody>
      </p:sp>
      <p:sp>
        <p:nvSpPr>
          <p:cNvPr id="7171" name="Rectangle 3"/>
          <p:cNvSpPr>
            <a:spLocks noGrp="1" noChangeArrowheads="1"/>
          </p:cNvSpPr>
          <p:nvPr>
            <p:ph type="subTitle" idx="1"/>
          </p:nvPr>
        </p:nvSpPr>
        <p:spPr>
          <a:xfrm>
            <a:off x="838800" y="3646800"/>
            <a:ext cx="7848000" cy="622800"/>
          </a:xfrm>
        </p:spPr>
        <p:txBody>
          <a:bodyPr lIns="90000" tIns="46800" rIns="90000" bIns="46800"/>
          <a:lstStyle>
            <a:lvl1pPr algn="l">
              <a:defRPr sz="2000">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3462749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468313" y="3141663"/>
            <a:ext cx="8207375" cy="606425"/>
          </a:xfrm>
        </p:spPr>
        <p:txBody>
          <a:bodyPr anchor="b"/>
          <a:lstStyle>
            <a:lvl1pPr>
              <a:defRPr>
                <a:solidFill>
                  <a:srgbClr val="FFFFFF"/>
                </a:solidFill>
              </a:defRPr>
            </a:lvl1pPr>
          </a:lstStyle>
          <a:p>
            <a:pPr lvl="0"/>
            <a:r>
              <a:rPr lang="en-GB" noProof="0"/>
              <a:t>Click to edit Master title style</a:t>
            </a:r>
          </a:p>
        </p:txBody>
      </p:sp>
      <p:sp>
        <p:nvSpPr>
          <p:cNvPr id="11267" name="Rectangle 3"/>
          <p:cNvSpPr>
            <a:spLocks noGrp="1" noChangeArrowheads="1"/>
          </p:cNvSpPr>
          <p:nvPr>
            <p:ph type="subTitle" idx="1"/>
          </p:nvPr>
        </p:nvSpPr>
        <p:spPr>
          <a:xfrm>
            <a:off x="468313" y="4076700"/>
            <a:ext cx="8207375" cy="1512888"/>
          </a:xfrm>
        </p:spPr>
        <p:txBody>
          <a:bodyPr/>
          <a:lstStyle>
            <a:lvl1pPr>
              <a:defRPr sz="2000">
                <a:solidFill>
                  <a:srgbClr val="FFFFFF"/>
                </a:solidFill>
              </a:defRPr>
            </a:lvl1pPr>
          </a:lstStyle>
          <a:p>
            <a:pPr lvl="0"/>
            <a:r>
              <a:rPr lang="en-GB" noProof="0"/>
              <a:t>Click to edit Master subtitle style</a:t>
            </a:r>
          </a:p>
        </p:txBody>
      </p:sp>
    </p:spTree>
    <p:extLst>
      <p:ext uri="{BB962C8B-B14F-4D97-AF65-F5344CB8AC3E}">
        <p14:creationId xmlns:p14="http://schemas.microsoft.com/office/powerpoint/2010/main" val="39107966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343D41"/>
                </a:solidFill>
              </a:defRPr>
            </a:lvl1pPr>
            <a:lvl2pPr>
              <a:defRPr sz="2200"/>
            </a:lvl2pPr>
            <a:lvl3pPr>
              <a:defRPr sz="2200"/>
            </a:lvl3pPr>
            <a:lvl4pPr>
              <a:defRPr sz="2200"/>
            </a:lvl4pPr>
            <a:lvl5pPr>
              <a:defRPr sz="2200"/>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5" name="Slide Number Placeholder 4"/>
          <p:cNvSpPr>
            <a:spLocks noGrp="1"/>
          </p:cNvSpPr>
          <p:nvPr>
            <p:ph type="sldNum" sz="quarter" idx="11"/>
          </p:nvPr>
        </p:nvSpPr>
        <p:spPr/>
        <p:txBody>
          <a:bodyPr/>
          <a:lstStyle>
            <a:lvl1pPr>
              <a:defRPr/>
            </a:lvl1pPr>
          </a:lstStyle>
          <a:p>
            <a:r>
              <a:rPr lang="en-GB">
                <a:solidFill>
                  <a:srgbClr val="343D41"/>
                </a:solidFill>
              </a:rPr>
              <a:t>Page </a:t>
            </a:r>
            <a:fld id="{B385A1E5-EC09-4C52-AA51-56608BB9B66B}" type="slidenum">
              <a:rPr lang="en-GB">
                <a:solidFill>
                  <a:srgbClr val="343D41"/>
                </a:solidFill>
              </a:rPr>
              <a:pPr/>
              <a:t>‹#›</a:t>
            </a:fld>
            <a:endParaRPr lang="en-GB">
              <a:solidFill>
                <a:srgbClr val="343D41"/>
              </a:solidFill>
            </a:endParaRPr>
          </a:p>
        </p:txBody>
      </p:sp>
    </p:spTree>
    <p:extLst>
      <p:ext uri="{BB962C8B-B14F-4D97-AF65-F5344CB8AC3E}">
        <p14:creationId xmlns:p14="http://schemas.microsoft.com/office/powerpoint/2010/main" val="27399971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custDataLst>
              <p:tags r:id="rId1"/>
            </p:custDataLst>
          </p:nvPr>
        </p:nvSpPr>
        <p:spPr/>
        <p:txBody>
          <a:bodyPr/>
          <a:lstStyle>
            <a:lvl1pPr>
              <a:defRPr/>
            </a:lvl1pPr>
          </a:lstStyle>
          <a:p>
            <a:endParaRPr lang="en-GB" dirty="0">
              <a:solidFill>
                <a:srgbClr val="343D41"/>
              </a:solidFill>
            </a:endParaRPr>
          </a:p>
        </p:txBody>
      </p:sp>
      <p:sp>
        <p:nvSpPr>
          <p:cNvPr id="4" name="Slide Number Placeholder 3"/>
          <p:cNvSpPr>
            <a:spLocks noGrp="1"/>
          </p:cNvSpPr>
          <p:nvPr>
            <p:ph type="sldNum" sz="quarter" idx="11"/>
          </p:nvPr>
        </p:nvSpPr>
        <p:spPr/>
        <p:txBody>
          <a:bodyPr/>
          <a:lstStyle>
            <a:lvl1pPr>
              <a:defRPr/>
            </a:lvl1pPr>
          </a:lstStyle>
          <a:p>
            <a:r>
              <a:rPr lang="en-GB">
                <a:solidFill>
                  <a:srgbClr val="343D41"/>
                </a:solidFill>
              </a:rPr>
              <a:t>Page </a:t>
            </a:r>
            <a:fld id="{BD4B7557-7BBF-4E39-B589-C285DCE80034}" type="slidenum">
              <a:rPr lang="en-GB">
                <a:solidFill>
                  <a:srgbClr val="343D41"/>
                </a:solidFill>
              </a:rPr>
              <a:pPr/>
              <a:t>‹#›</a:t>
            </a:fld>
            <a:endParaRPr lang="en-GB">
              <a:solidFill>
                <a:srgbClr val="343D41"/>
              </a:solidFill>
            </a:endParaRPr>
          </a:p>
        </p:txBody>
      </p:sp>
      <p:sp>
        <p:nvSpPr>
          <p:cNvPr id="5" name="Date Placeholder 4"/>
          <p:cNvSpPr>
            <a:spLocks noGrp="1"/>
          </p:cNvSpPr>
          <p:nvPr>
            <p:ph type="dt" sz="half" idx="12"/>
            <p:custDataLst>
              <p:tags r:id="rId2"/>
            </p:custDataLst>
          </p:nvPr>
        </p:nvSpPr>
        <p:spPr/>
        <p:txBody>
          <a:bodyPr/>
          <a:lstStyle>
            <a:lvl1pPr>
              <a:defRPr/>
            </a:lvl1pPr>
          </a:lstStyle>
          <a:p>
            <a:endParaRPr lang="en-GB" dirty="0">
              <a:solidFill>
                <a:srgbClr val="343D41"/>
              </a:solidFill>
            </a:endParaRPr>
          </a:p>
        </p:txBody>
      </p:sp>
      <p:grpSp>
        <p:nvGrpSpPr>
          <p:cNvPr id="6" name="Group 38"/>
          <p:cNvGrpSpPr>
            <a:grpSpLocks/>
          </p:cNvGrpSpPr>
          <p:nvPr userDrawn="1"/>
        </p:nvGrpSpPr>
        <p:grpSpPr bwMode="auto">
          <a:xfrm>
            <a:off x="7186613" y="6419850"/>
            <a:ext cx="1500187" cy="265113"/>
            <a:chOff x="385" y="949"/>
            <a:chExt cx="4036" cy="712"/>
          </a:xfrm>
        </p:grpSpPr>
        <p:sp>
          <p:nvSpPr>
            <p:cNvPr id="7"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8"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715551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7829" name="Rectangle 5"/>
          <p:cNvSpPr>
            <a:spLocks noGrp="1" noChangeArrowheads="1"/>
          </p:cNvSpPr>
          <p:nvPr>
            <p:ph type="ctrTitle"/>
          </p:nvPr>
        </p:nvSpPr>
        <p:spPr>
          <a:xfrm>
            <a:off x="1763713" y="2349500"/>
            <a:ext cx="4606925" cy="1470025"/>
          </a:xfrm>
        </p:spPr>
        <p:txBody>
          <a:bodyPr anchor="b"/>
          <a:lstStyle>
            <a:lvl1pPr algn="r">
              <a:defRPr/>
            </a:lvl1pPr>
          </a:lstStyle>
          <a:p>
            <a:pPr lvl="0"/>
            <a:r>
              <a:rPr lang="en-GB" noProof="0" dirty="0"/>
              <a:t>Click to edit Master title style</a:t>
            </a:r>
          </a:p>
        </p:txBody>
      </p:sp>
      <p:sp>
        <p:nvSpPr>
          <p:cNvPr id="77830" name="Rectangle 6"/>
          <p:cNvSpPr>
            <a:spLocks noGrp="1" noChangeArrowheads="1"/>
          </p:cNvSpPr>
          <p:nvPr>
            <p:ph type="subTitle" idx="1"/>
          </p:nvPr>
        </p:nvSpPr>
        <p:spPr>
          <a:xfrm>
            <a:off x="1763713" y="4076700"/>
            <a:ext cx="4608512" cy="1512888"/>
          </a:xfrm>
        </p:spPr>
        <p:txBody>
          <a:bodyPr/>
          <a:lstStyle>
            <a:lvl1pPr algn="r">
              <a:defRPr sz="2000">
                <a:solidFill>
                  <a:schemeClr val="bg1"/>
                </a:solidFill>
              </a:defRPr>
            </a:lvl1pPr>
          </a:lstStyle>
          <a:p>
            <a:pPr lvl="0"/>
            <a:r>
              <a:rPr lang="en-GB" noProof="0" dirty="0"/>
              <a:t>Click to edit Master subtitle style</a:t>
            </a:r>
          </a:p>
        </p:txBody>
      </p:sp>
      <p:sp>
        <p:nvSpPr>
          <p:cNvPr id="77870" name="Freeform 46"/>
          <p:cNvSpPr>
            <a:spLocks/>
          </p:cNvSpPr>
          <p:nvPr userDrawn="1"/>
        </p:nvSpPr>
        <p:spPr bwMode="invGray">
          <a:xfrm>
            <a:off x="7091363" y="3402013"/>
            <a:ext cx="63500" cy="60325"/>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1" name="Freeform 47"/>
          <p:cNvSpPr>
            <a:spLocks/>
          </p:cNvSpPr>
          <p:nvPr userDrawn="1"/>
        </p:nvSpPr>
        <p:spPr bwMode="invGray">
          <a:xfrm>
            <a:off x="8296275" y="3402013"/>
            <a:ext cx="63500" cy="60325"/>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2" name="Freeform 48"/>
          <p:cNvSpPr>
            <a:spLocks noEditPoints="1"/>
          </p:cNvSpPr>
          <p:nvPr userDrawn="1"/>
        </p:nvSpPr>
        <p:spPr bwMode="invGray">
          <a:xfrm>
            <a:off x="6808788" y="3413125"/>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3" name="Freeform 49"/>
          <p:cNvSpPr>
            <a:spLocks/>
          </p:cNvSpPr>
          <p:nvPr userDrawn="1"/>
        </p:nvSpPr>
        <p:spPr bwMode="invGray">
          <a:xfrm>
            <a:off x="7189788" y="3487738"/>
            <a:ext cx="171450" cy="234950"/>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4" name="Freeform 50"/>
          <p:cNvSpPr>
            <a:spLocks/>
          </p:cNvSpPr>
          <p:nvPr userDrawn="1"/>
        </p:nvSpPr>
        <p:spPr bwMode="invGray">
          <a:xfrm>
            <a:off x="7069138" y="3500438"/>
            <a:ext cx="111125" cy="22225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5" name="Freeform 51"/>
          <p:cNvSpPr>
            <a:spLocks noEditPoints="1"/>
          </p:cNvSpPr>
          <p:nvPr userDrawn="1"/>
        </p:nvSpPr>
        <p:spPr bwMode="invGray">
          <a:xfrm>
            <a:off x="8013700" y="3413125"/>
            <a:ext cx="250825" cy="309563"/>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6" name="Freeform 52"/>
          <p:cNvSpPr>
            <a:spLocks/>
          </p:cNvSpPr>
          <p:nvPr userDrawn="1"/>
        </p:nvSpPr>
        <p:spPr bwMode="invGray">
          <a:xfrm>
            <a:off x="8394700" y="3487738"/>
            <a:ext cx="171450" cy="234950"/>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7" name="Freeform 53"/>
          <p:cNvSpPr>
            <a:spLocks/>
          </p:cNvSpPr>
          <p:nvPr userDrawn="1"/>
        </p:nvSpPr>
        <p:spPr bwMode="invGray">
          <a:xfrm>
            <a:off x="8274050" y="3500438"/>
            <a:ext cx="111125" cy="22225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8" name="Freeform 54"/>
          <p:cNvSpPr>
            <a:spLocks noEditPoints="1"/>
          </p:cNvSpPr>
          <p:nvPr userDrawn="1"/>
        </p:nvSpPr>
        <p:spPr bwMode="invGray">
          <a:xfrm>
            <a:off x="7359650" y="3381375"/>
            <a:ext cx="242888" cy="346075"/>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79" name="Freeform 55"/>
          <p:cNvSpPr>
            <a:spLocks noEditPoints="1"/>
          </p:cNvSpPr>
          <p:nvPr userDrawn="1"/>
        </p:nvSpPr>
        <p:spPr bwMode="invGray">
          <a:xfrm>
            <a:off x="8564563" y="3381375"/>
            <a:ext cx="241300" cy="346075"/>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77880" name="Freeform 56"/>
          <p:cNvSpPr>
            <a:spLocks noEditPoints="1"/>
          </p:cNvSpPr>
          <p:nvPr userDrawn="1"/>
        </p:nvSpPr>
        <p:spPr bwMode="invGray">
          <a:xfrm>
            <a:off x="7659688"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77881" name="Freeform 57"/>
          <p:cNvSpPr>
            <a:spLocks noEditPoints="1"/>
          </p:cNvSpPr>
          <p:nvPr userDrawn="1"/>
        </p:nvSpPr>
        <p:spPr bwMode="invGray">
          <a:xfrm>
            <a:off x="6450013" y="3375025"/>
            <a:ext cx="282575" cy="350838"/>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Tree>
    <p:extLst>
      <p:ext uri="{BB962C8B-B14F-4D97-AF65-F5344CB8AC3E}">
        <p14:creationId xmlns:p14="http://schemas.microsoft.com/office/powerpoint/2010/main" val="665170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1600"/>
            </a:lvl1pPr>
            <a:lvl2pPr>
              <a:defRPr sz="1600"/>
            </a:lvl2pPr>
            <a:lvl3pPr marL="270000" indent="-270000">
              <a:defRPr sz="1600"/>
            </a:lvl3pPr>
            <a:lvl4pPr marL="540000" indent="-270000">
              <a:defRPr sz="1600"/>
            </a:lvl4pPr>
            <a:lvl5pPr marL="810000" indent="-270000">
              <a:defRPr sz="1600"/>
            </a:lvl5pPr>
            <a:lvl6pPr marL="1080000" indent="-270000">
              <a:defRPr sz="1600"/>
            </a:lvl6pPr>
            <a:lvl7pPr marL="1350000" indent="-270000">
              <a:defRPr sz="1600"/>
            </a:lvl7pPr>
            <a:lvl8pPr marL="1620000" indent="-270000">
              <a:defRPr sz="1600"/>
            </a:lvl8pPr>
            <a:lvl9pPr marL="1890000" indent="-27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4" name="Slide Number Placeholder 3"/>
          <p:cNvSpPr>
            <a:spLocks noGrp="1"/>
          </p:cNvSpPr>
          <p:nvPr>
            <p:ph type="sldNum" sz="quarter" idx="10"/>
          </p:nvPr>
        </p:nvSpPr>
        <p:spPr/>
        <p:txBody>
          <a:bodyPr/>
          <a:lstStyle>
            <a:lvl1pPr>
              <a:defRPr/>
            </a:lvl1pPr>
          </a:lstStyle>
          <a:p>
            <a:r>
              <a:rPr lang="en-GB">
                <a:solidFill>
                  <a:srgbClr val="343D41"/>
                </a:solidFill>
              </a:rPr>
              <a:t>Page </a:t>
            </a:r>
            <a:fld id="{0A54BE20-087E-4005-A3AC-1AB479F3F156}" type="slidenum">
              <a:rPr lang="en-GB">
                <a:solidFill>
                  <a:srgbClr val="343D41"/>
                </a:solidFill>
              </a:rPr>
              <a:pPr/>
              <a:t>‹#›</a:t>
            </a:fld>
            <a:endParaRPr lang="en-GB">
              <a:solidFill>
                <a:srgbClr val="343D41"/>
              </a:solidFill>
            </a:endParaRPr>
          </a:p>
        </p:txBody>
      </p:sp>
      <p:sp>
        <p:nvSpPr>
          <p:cNvPr id="5" name="Footer Placeholder 4"/>
          <p:cNvSpPr>
            <a:spLocks noGrp="1"/>
          </p:cNvSpPr>
          <p:nvPr>
            <p:ph type="ftr" sz="quarter" idx="11"/>
            <p:custDataLst>
              <p:tags r:id="rId1"/>
            </p:custDataLst>
          </p:nvPr>
        </p:nvSpPr>
        <p:spPr/>
        <p:txBody>
          <a:bodyPr/>
          <a:lstStyle>
            <a:lvl1pPr>
              <a:defRPr/>
            </a:lvl1pPr>
          </a:lstStyle>
          <a:p>
            <a:endParaRPr lang="en-GB" dirty="0">
              <a:solidFill>
                <a:srgbClr val="343D41"/>
              </a:solidFill>
            </a:endParaRPr>
          </a:p>
        </p:txBody>
      </p:sp>
      <p:sp>
        <p:nvSpPr>
          <p:cNvPr id="6" name="Date Placeholder 5"/>
          <p:cNvSpPr>
            <a:spLocks noGrp="1"/>
          </p:cNvSpPr>
          <p:nvPr>
            <p:ph type="dt" sz="half" idx="12"/>
            <p:custDataLst>
              <p:tags r:id="rId2"/>
            </p:custDataLst>
          </p:nvPr>
        </p:nvSpPr>
        <p:spPr/>
        <p:txBody>
          <a:bodyPr/>
          <a:lstStyle>
            <a:lvl1pPr>
              <a:defRPr/>
            </a:lvl1pPr>
          </a:lstStyle>
          <a:p>
            <a:endParaRPr lang="en-GB" dirty="0">
              <a:solidFill>
                <a:srgbClr val="343D41"/>
              </a:solidFill>
            </a:endParaRPr>
          </a:p>
        </p:txBody>
      </p:sp>
      <p:grpSp>
        <p:nvGrpSpPr>
          <p:cNvPr id="7" name="Group 38"/>
          <p:cNvGrpSpPr>
            <a:grpSpLocks/>
          </p:cNvGrpSpPr>
          <p:nvPr userDrawn="1"/>
        </p:nvGrpSpPr>
        <p:grpSpPr bwMode="auto">
          <a:xfrm>
            <a:off x="7186613" y="6419850"/>
            <a:ext cx="1500187" cy="265113"/>
            <a:chOff x="385" y="949"/>
            <a:chExt cx="4036" cy="712"/>
          </a:xfrm>
        </p:grpSpPr>
        <p:sp>
          <p:nvSpPr>
            <p:cNvPr id="8"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9"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831600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0"/>
            <a:ext cx="8231188" cy="10810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baseline="0"/>
            </a:lvl6pPr>
            <a:lvl7pPr marL="1800000" indent="-360000">
              <a:defRPr sz="1600" baseline="0"/>
            </a:lvl7pPr>
            <a:lvl8pPr marL="2160000" indent="-360000">
              <a:defRPr sz="1600"/>
            </a:lvl8pPr>
            <a:lvl9pPr marL="2520000" indent="-36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endParaRPr lang="en-US" dirty="0"/>
          </a:p>
          <a:p>
            <a:pPr lvl="6"/>
            <a:endParaRPr lang="en-GB" dirty="0"/>
          </a:p>
        </p:txBody>
      </p:sp>
      <p:sp>
        <p:nvSpPr>
          <p:cNvPr id="4" name="Content Placeholder 3"/>
          <p:cNvSpPr>
            <a:spLocks noGrp="1"/>
          </p:cNvSpPr>
          <p:nvPr>
            <p:ph sz="half" idx="2"/>
          </p:nvPr>
        </p:nvSpPr>
        <p:spPr>
          <a:xfrm>
            <a:off x="4648200" y="1773238"/>
            <a:ext cx="4038600" cy="4535487"/>
          </a:xfrm>
        </p:spPr>
        <p:txBody>
          <a:bodyPr/>
          <a:lstStyle>
            <a:lvl1pPr>
              <a:defRPr sz="1600"/>
            </a:lvl1pPr>
            <a:lvl2pPr>
              <a:defRPr sz="1600"/>
            </a:lvl2pPr>
            <a:lvl3pPr>
              <a:defRPr sz="1600"/>
            </a:lvl3pPr>
            <a:lvl4pPr>
              <a:defRPr sz="1600"/>
            </a:lvl4pPr>
            <a:lvl5pPr>
              <a:defRPr sz="1600"/>
            </a:lvl5pPr>
            <a:lvl6pPr marL="1440000" indent="-360000">
              <a:defRPr sz="1600"/>
            </a:lvl6pPr>
            <a:lvl7pPr marL="1800000" indent="-360000">
              <a:defRPr sz="1600" baseline="0"/>
            </a:lvl7pPr>
            <a:lvl8pPr marL="2160000" indent="-360000">
              <a:defRPr sz="1600"/>
            </a:lvl8pPr>
            <a:lvl9pPr marL="2520000" indent="-36000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GB" dirty="0"/>
              <a:t>Eighth level</a:t>
            </a:r>
          </a:p>
          <a:p>
            <a:pPr lvl="8"/>
            <a:r>
              <a:rPr lang="en-GB" dirty="0"/>
              <a:t>Ninth level</a:t>
            </a:r>
          </a:p>
        </p:txBody>
      </p:sp>
      <p:sp>
        <p:nvSpPr>
          <p:cNvPr id="5" name="Slide Number Placeholder 4"/>
          <p:cNvSpPr>
            <a:spLocks noGrp="1"/>
          </p:cNvSpPr>
          <p:nvPr>
            <p:ph type="sldNum" sz="quarter" idx="10"/>
          </p:nvPr>
        </p:nvSpPr>
        <p:spPr>
          <a:xfrm>
            <a:off x="468313" y="6381750"/>
            <a:ext cx="730250" cy="179388"/>
          </a:xfrm>
        </p:spPr>
        <p:txBody>
          <a:bodyPr/>
          <a:lstStyle>
            <a:lvl1pPr>
              <a:defRPr/>
            </a:lvl1pPr>
          </a:lstStyle>
          <a:p>
            <a:r>
              <a:rPr lang="en-GB">
                <a:solidFill>
                  <a:srgbClr val="343D41"/>
                </a:solidFill>
              </a:rPr>
              <a:t>Page </a:t>
            </a:r>
            <a:fld id="{14D95764-FF53-412A-8CD4-0E1F7016CEA7}" type="slidenum">
              <a:rPr lang="en-GB">
                <a:solidFill>
                  <a:srgbClr val="343D41"/>
                </a:solidFill>
              </a:rPr>
              <a:pPr/>
              <a:t>‹#›</a:t>
            </a:fld>
            <a:endParaRPr lang="en-GB">
              <a:solidFill>
                <a:srgbClr val="343D41"/>
              </a:solidFill>
            </a:endParaRPr>
          </a:p>
        </p:txBody>
      </p:sp>
      <p:sp>
        <p:nvSpPr>
          <p:cNvPr id="6" name="Footer Placeholder 5"/>
          <p:cNvSpPr>
            <a:spLocks noGrp="1"/>
          </p:cNvSpPr>
          <p:nvPr>
            <p:ph type="ftr" sz="quarter" idx="11"/>
            <p:custDataLst>
              <p:tags r:id="rId1"/>
            </p:custDataLst>
          </p:nvPr>
        </p:nvSpPr>
        <p:spPr>
          <a:xfrm>
            <a:off x="2195513" y="6381750"/>
            <a:ext cx="4754562" cy="339725"/>
          </a:xfrm>
        </p:spPr>
        <p:txBody>
          <a:bodyPr/>
          <a:lstStyle>
            <a:lvl1pPr>
              <a:defRPr/>
            </a:lvl1pPr>
          </a:lstStyle>
          <a:p>
            <a:endParaRPr lang="en-GB" dirty="0">
              <a:solidFill>
                <a:srgbClr val="343D41"/>
              </a:solidFill>
            </a:endParaRPr>
          </a:p>
        </p:txBody>
      </p:sp>
      <p:sp>
        <p:nvSpPr>
          <p:cNvPr id="7" name="Date Placeholder 6"/>
          <p:cNvSpPr>
            <a:spLocks noGrp="1"/>
          </p:cNvSpPr>
          <p:nvPr>
            <p:ph type="dt" sz="half" idx="12"/>
            <p:custDataLst>
              <p:tags r:id="rId2"/>
            </p:custDataLst>
          </p:nvPr>
        </p:nvSpPr>
        <p:spPr>
          <a:xfrm>
            <a:off x="468313" y="6561138"/>
            <a:ext cx="1619250" cy="158750"/>
          </a:xfrm>
        </p:spPr>
        <p:txBody>
          <a:bodyPr/>
          <a:lstStyle>
            <a:lvl1pPr>
              <a:defRPr/>
            </a:lvl1pPr>
          </a:lstStyle>
          <a:p>
            <a:endParaRPr lang="en-GB" dirty="0">
              <a:solidFill>
                <a:srgbClr val="343D41"/>
              </a:solidFill>
            </a:endParaRPr>
          </a:p>
        </p:txBody>
      </p:sp>
      <p:grpSp>
        <p:nvGrpSpPr>
          <p:cNvPr id="8" name="Group 38"/>
          <p:cNvGrpSpPr>
            <a:grpSpLocks/>
          </p:cNvGrpSpPr>
          <p:nvPr userDrawn="1"/>
        </p:nvGrpSpPr>
        <p:grpSpPr bwMode="auto">
          <a:xfrm>
            <a:off x="7186613" y="6419850"/>
            <a:ext cx="1500187" cy="265113"/>
            <a:chOff x="385" y="949"/>
            <a:chExt cx="4036" cy="712"/>
          </a:xfrm>
        </p:grpSpPr>
        <p:sp>
          <p:nvSpPr>
            <p:cNvPr id="9" name="Freeform 39"/>
            <p:cNvSpPr>
              <a:spLocks/>
            </p:cNvSpPr>
            <p:nvPr/>
          </p:nvSpPr>
          <p:spPr bwMode="auto">
            <a:xfrm>
              <a:off x="957" y="1002"/>
              <a:ext cx="128" cy="123"/>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0" name="Freeform 40"/>
            <p:cNvSpPr>
              <a:spLocks/>
            </p:cNvSpPr>
            <p:nvPr/>
          </p:nvSpPr>
          <p:spPr bwMode="auto">
            <a:xfrm>
              <a:off x="3391" y="1002"/>
              <a:ext cx="128" cy="123"/>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1" name="Freeform 41"/>
            <p:cNvSpPr>
              <a:spLocks noEditPoints="1"/>
            </p:cNvSpPr>
            <p:nvPr/>
          </p:nvSpPr>
          <p:spPr bwMode="auto">
            <a:xfrm>
              <a:off x="385" y="1026"/>
              <a:ext cx="508" cy="624"/>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2" name="Freeform 42"/>
            <p:cNvSpPr>
              <a:spLocks/>
            </p:cNvSpPr>
            <p:nvPr/>
          </p:nvSpPr>
          <p:spPr bwMode="auto">
            <a:xfrm>
              <a:off x="1155" y="1176"/>
              <a:ext cx="347" cy="474"/>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3" name="Freeform 43"/>
            <p:cNvSpPr>
              <a:spLocks/>
            </p:cNvSpPr>
            <p:nvPr/>
          </p:nvSpPr>
          <p:spPr bwMode="auto">
            <a:xfrm>
              <a:off x="911" y="1201"/>
              <a:ext cx="226" cy="449"/>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4" name="Freeform 44"/>
            <p:cNvSpPr>
              <a:spLocks noEditPoints="1"/>
            </p:cNvSpPr>
            <p:nvPr/>
          </p:nvSpPr>
          <p:spPr bwMode="auto">
            <a:xfrm>
              <a:off x="2819" y="1026"/>
              <a:ext cx="507" cy="624"/>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5" name="Freeform 45"/>
            <p:cNvSpPr>
              <a:spLocks/>
            </p:cNvSpPr>
            <p:nvPr/>
          </p:nvSpPr>
          <p:spPr bwMode="auto">
            <a:xfrm>
              <a:off x="3589" y="1176"/>
              <a:ext cx="346" cy="474"/>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6" name="Freeform 46"/>
            <p:cNvSpPr>
              <a:spLocks/>
            </p:cNvSpPr>
            <p:nvPr/>
          </p:nvSpPr>
          <p:spPr bwMode="auto">
            <a:xfrm>
              <a:off x="3345" y="1201"/>
              <a:ext cx="225" cy="449"/>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7" name="Freeform 47"/>
            <p:cNvSpPr>
              <a:spLocks noEditPoints="1"/>
            </p:cNvSpPr>
            <p:nvPr/>
          </p:nvSpPr>
          <p:spPr bwMode="auto">
            <a:xfrm>
              <a:off x="1499" y="962"/>
              <a:ext cx="489" cy="699"/>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8" name="Freeform 48"/>
            <p:cNvSpPr>
              <a:spLocks noEditPoints="1"/>
            </p:cNvSpPr>
            <p:nvPr/>
          </p:nvSpPr>
          <p:spPr bwMode="auto">
            <a:xfrm>
              <a:off x="3933" y="962"/>
              <a:ext cx="488" cy="699"/>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rgbClr val="313679"/>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19" name="Freeform 49"/>
            <p:cNvSpPr>
              <a:spLocks noEditPoints="1"/>
            </p:cNvSpPr>
            <p:nvPr/>
          </p:nvSpPr>
          <p:spPr bwMode="auto">
            <a:xfrm>
              <a:off x="2106" y="949"/>
              <a:ext cx="570" cy="710"/>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2149220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FFFFFF"/>
        </a:solidFill>
        <a:effectLst/>
      </p:bgPr>
    </p:bg>
    <p:spTree>
      <p:nvGrpSpPr>
        <p:cNvPr id="1" name=""/>
        <p:cNvGrpSpPr/>
        <p:nvPr/>
      </p:nvGrpSpPr>
      <p:grpSpPr>
        <a:xfrm>
          <a:off x="0" y="0"/>
          <a:ext cx="0" cy="0"/>
          <a:chOff x="0" y="0"/>
          <a:chExt cx="0" cy="0"/>
        </a:xfrm>
      </p:grpSpPr>
      <p:sp>
        <p:nvSpPr>
          <p:cNvPr id="25618" name="Rectangle 18"/>
          <p:cNvSpPr>
            <a:spLocks noGrp="1" noChangeArrowheads="1"/>
          </p:cNvSpPr>
          <p:nvPr>
            <p:ph type="ctrTitle"/>
          </p:nvPr>
        </p:nvSpPr>
        <p:spPr>
          <a:xfrm>
            <a:off x="2830513" y="2349500"/>
            <a:ext cx="4606925" cy="1470025"/>
          </a:xfrm>
        </p:spPr>
        <p:txBody>
          <a:bodyPr/>
          <a:lstStyle>
            <a:lvl1pPr>
              <a:defRPr>
                <a:solidFill>
                  <a:schemeClr val="bg1"/>
                </a:solidFill>
              </a:defRPr>
            </a:lvl1pPr>
          </a:lstStyle>
          <a:p>
            <a:pPr lvl="0"/>
            <a:r>
              <a:rPr lang="en-GB" noProof="0"/>
              <a:t>Click to edit Master title style</a:t>
            </a:r>
          </a:p>
        </p:txBody>
      </p:sp>
      <p:sp>
        <p:nvSpPr>
          <p:cNvPr id="25619" name="Rectangle 19"/>
          <p:cNvSpPr>
            <a:spLocks noGrp="1" noChangeArrowheads="1"/>
          </p:cNvSpPr>
          <p:nvPr>
            <p:ph type="subTitle" idx="1"/>
          </p:nvPr>
        </p:nvSpPr>
        <p:spPr>
          <a:xfrm>
            <a:off x="2830513" y="4076700"/>
            <a:ext cx="4608512" cy="1512888"/>
          </a:xfrm>
        </p:spPr>
        <p:txBody>
          <a:bodyPr/>
          <a:lstStyle>
            <a:lvl1pPr>
              <a:defRPr sz="2000">
                <a:solidFill>
                  <a:schemeClr val="bg1"/>
                </a:solidFill>
              </a:defRPr>
            </a:lvl1pPr>
          </a:lstStyle>
          <a:p>
            <a:pPr lvl="0"/>
            <a:r>
              <a:rPr lang="en-GB" noProof="0"/>
              <a:t>Click to edit Master subtitle style</a:t>
            </a:r>
          </a:p>
        </p:txBody>
      </p:sp>
      <p:sp>
        <p:nvSpPr>
          <p:cNvPr id="25623" name="Freeform 23"/>
          <p:cNvSpPr>
            <a:spLocks noEditPoints="1"/>
          </p:cNvSpPr>
          <p:nvPr userDrawn="1"/>
        </p:nvSpPr>
        <p:spPr bwMode="invGray">
          <a:xfrm>
            <a:off x="358775" y="2451100"/>
            <a:ext cx="250825" cy="309563"/>
          </a:xfrm>
          <a:custGeom>
            <a:avLst/>
            <a:gdLst>
              <a:gd name="T0" fmla="*/ 178 w 508"/>
              <a:gd name="T1" fmla="*/ 511 h 624"/>
              <a:gd name="T2" fmla="*/ 181 w 508"/>
              <a:gd name="T3" fmla="*/ 550 h 624"/>
              <a:gd name="T4" fmla="*/ 197 w 508"/>
              <a:gd name="T5" fmla="*/ 570 h 624"/>
              <a:gd name="T6" fmla="*/ 235 w 508"/>
              <a:gd name="T7" fmla="*/ 577 h 624"/>
              <a:gd name="T8" fmla="*/ 296 w 508"/>
              <a:gd name="T9" fmla="*/ 576 h 624"/>
              <a:gd name="T10" fmla="*/ 345 w 508"/>
              <a:gd name="T11" fmla="*/ 561 h 624"/>
              <a:gd name="T12" fmla="*/ 378 w 508"/>
              <a:gd name="T13" fmla="*/ 532 h 624"/>
              <a:gd name="T14" fmla="*/ 394 w 508"/>
              <a:gd name="T15" fmla="*/ 488 h 624"/>
              <a:gd name="T16" fmla="*/ 394 w 508"/>
              <a:gd name="T17" fmla="*/ 427 h 624"/>
              <a:gd name="T18" fmla="*/ 380 w 508"/>
              <a:gd name="T19" fmla="*/ 375 h 624"/>
              <a:gd name="T20" fmla="*/ 346 w 508"/>
              <a:gd name="T21" fmla="*/ 342 h 624"/>
              <a:gd name="T22" fmla="*/ 295 w 508"/>
              <a:gd name="T23" fmla="*/ 327 h 624"/>
              <a:gd name="T24" fmla="*/ 178 w 508"/>
              <a:gd name="T25" fmla="*/ 325 h 624"/>
              <a:gd name="T26" fmla="*/ 195 w 508"/>
              <a:gd name="T27" fmla="*/ 49 h 624"/>
              <a:gd name="T28" fmla="*/ 178 w 508"/>
              <a:gd name="T29" fmla="*/ 277 h 624"/>
              <a:gd name="T30" fmla="*/ 280 w 508"/>
              <a:gd name="T31" fmla="*/ 275 h 624"/>
              <a:gd name="T32" fmla="*/ 328 w 508"/>
              <a:gd name="T33" fmla="*/ 256 h 624"/>
              <a:gd name="T34" fmla="*/ 359 w 508"/>
              <a:gd name="T35" fmla="*/ 220 h 624"/>
              <a:gd name="T36" fmla="*/ 368 w 508"/>
              <a:gd name="T37" fmla="*/ 167 h 624"/>
              <a:gd name="T38" fmla="*/ 362 w 508"/>
              <a:gd name="T39" fmla="*/ 110 h 624"/>
              <a:gd name="T40" fmla="*/ 342 w 508"/>
              <a:gd name="T41" fmla="*/ 74 h 624"/>
              <a:gd name="T42" fmla="*/ 304 w 508"/>
              <a:gd name="T43" fmla="*/ 54 h 624"/>
              <a:gd name="T44" fmla="*/ 245 w 508"/>
              <a:gd name="T45" fmla="*/ 48 h 624"/>
              <a:gd name="T46" fmla="*/ 0 w 508"/>
              <a:gd name="T47" fmla="*/ 0 h 624"/>
              <a:gd name="T48" fmla="*/ 299 w 508"/>
              <a:gd name="T49" fmla="*/ 3 h 624"/>
              <a:gd name="T50" fmla="*/ 376 w 508"/>
              <a:gd name="T51" fmla="*/ 17 h 624"/>
              <a:gd name="T52" fmla="*/ 431 w 508"/>
              <a:gd name="T53" fmla="*/ 47 h 624"/>
              <a:gd name="T54" fmla="*/ 464 w 508"/>
              <a:gd name="T55" fmla="*/ 91 h 624"/>
              <a:gd name="T56" fmla="*/ 475 w 508"/>
              <a:gd name="T57" fmla="*/ 150 h 624"/>
              <a:gd name="T58" fmla="*/ 464 w 508"/>
              <a:gd name="T59" fmla="*/ 209 h 624"/>
              <a:gd name="T60" fmla="*/ 430 w 508"/>
              <a:gd name="T61" fmla="*/ 254 h 624"/>
              <a:gd name="T62" fmla="*/ 373 w 508"/>
              <a:gd name="T63" fmla="*/ 285 h 624"/>
              <a:gd name="T64" fmla="*/ 376 w 508"/>
              <a:gd name="T65" fmla="*/ 302 h 624"/>
              <a:gd name="T66" fmla="*/ 440 w 508"/>
              <a:gd name="T67" fmla="*/ 325 h 624"/>
              <a:gd name="T68" fmla="*/ 484 w 508"/>
              <a:gd name="T69" fmla="*/ 363 h 624"/>
              <a:gd name="T70" fmla="*/ 506 w 508"/>
              <a:gd name="T71" fmla="*/ 416 h 624"/>
              <a:gd name="T72" fmla="*/ 506 w 508"/>
              <a:gd name="T73" fmla="*/ 479 h 624"/>
              <a:gd name="T74" fmla="*/ 485 w 508"/>
              <a:gd name="T75" fmla="*/ 535 h 624"/>
              <a:gd name="T76" fmla="*/ 446 w 508"/>
              <a:gd name="T77" fmla="*/ 577 h 624"/>
              <a:gd name="T78" fmla="*/ 389 w 508"/>
              <a:gd name="T79" fmla="*/ 607 h 624"/>
              <a:gd name="T80" fmla="*/ 316 w 508"/>
              <a:gd name="T81" fmla="*/ 622 h 624"/>
              <a:gd name="T82" fmla="*/ 0 w 508"/>
              <a:gd name="T83" fmla="*/ 624 h 624"/>
              <a:gd name="T84" fmla="*/ 48 w 508"/>
              <a:gd name="T85" fmla="*/ 577 h 624"/>
              <a:gd name="T86" fmla="*/ 66 w 508"/>
              <a:gd name="T87" fmla="*/ 570 h 624"/>
              <a:gd name="T88" fmla="*/ 72 w 508"/>
              <a:gd name="T89" fmla="*/ 548 h 624"/>
              <a:gd name="T90" fmla="*/ 69 w 508"/>
              <a:gd name="T91" fmla="*/ 57 h 624"/>
              <a:gd name="T92" fmla="*/ 48 w 508"/>
              <a:gd name="T93" fmla="*/ 48 h 624"/>
              <a:gd name="T94" fmla="*/ 0 w 508"/>
              <a:gd name="T95"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624">
                <a:moveTo>
                  <a:pt x="178" y="325"/>
                </a:moveTo>
                <a:lnTo>
                  <a:pt x="178" y="511"/>
                </a:lnTo>
                <a:lnTo>
                  <a:pt x="179" y="533"/>
                </a:lnTo>
                <a:lnTo>
                  <a:pt x="181" y="550"/>
                </a:lnTo>
                <a:lnTo>
                  <a:pt x="187" y="563"/>
                </a:lnTo>
                <a:lnTo>
                  <a:pt x="197" y="570"/>
                </a:lnTo>
                <a:lnTo>
                  <a:pt x="213" y="575"/>
                </a:lnTo>
                <a:lnTo>
                  <a:pt x="235" y="577"/>
                </a:lnTo>
                <a:lnTo>
                  <a:pt x="266" y="577"/>
                </a:lnTo>
                <a:lnTo>
                  <a:pt x="296" y="576"/>
                </a:lnTo>
                <a:lnTo>
                  <a:pt x="323" y="570"/>
                </a:lnTo>
                <a:lnTo>
                  <a:pt x="345" y="561"/>
                </a:lnTo>
                <a:lnTo>
                  <a:pt x="364" y="548"/>
                </a:lnTo>
                <a:lnTo>
                  <a:pt x="378" y="532"/>
                </a:lnTo>
                <a:lnTo>
                  <a:pt x="388" y="511"/>
                </a:lnTo>
                <a:lnTo>
                  <a:pt x="394" y="488"/>
                </a:lnTo>
                <a:lnTo>
                  <a:pt x="397" y="460"/>
                </a:lnTo>
                <a:lnTo>
                  <a:pt x="394" y="427"/>
                </a:lnTo>
                <a:lnTo>
                  <a:pt x="389" y="398"/>
                </a:lnTo>
                <a:lnTo>
                  <a:pt x="380" y="375"/>
                </a:lnTo>
                <a:lnTo>
                  <a:pt x="365" y="357"/>
                </a:lnTo>
                <a:lnTo>
                  <a:pt x="346" y="342"/>
                </a:lnTo>
                <a:lnTo>
                  <a:pt x="323" y="332"/>
                </a:lnTo>
                <a:lnTo>
                  <a:pt x="295" y="327"/>
                </a:lnTo>
                <a:lnTo>
                  <a:pt x="262" y="325"/>
                </a:lnTo>
                <a:lnTo>
                  <a:pt x="178" y="325"/>
                </a:lnTo>
                <a:close/>
                <a:moveTo>
                  <a:pt x="218" y="48"/>
                </a:moveTo>
                <a:lnTo>
                  <a:pt x="195" y="49"/>
                </a:lnTo>
                <a:lnTo>
                  <a:pt x="178" y="52"/>
                </a:lnTo>
                <a:lnTo>
                  <a:pt x="178" y="277"/>
                </a:lnTo>
                <a:lnTo>
                  <a:pt x="250" y="277"/>
                </a:lnTo>
                <a:lnTo>
                  <a:pt x="280" y="275"/>
                </a:lnTo>
                <a:lnTo>
                  <a:pt x="306" y="267"/>
                </a:lnTo>
                <a:lnTo>
                  <a:pt x="328" y="256"/>
                </a:lnTo>
                <a:lnTo>
                  <a:pt x="345" y="239"/>
                </a:lnTo>
                <a:lnTo>
                  <a:pt x="359" y="220"/>
                </a:lnTo>
                <a:lnTo>
                  <a:pt x="366" y="195"/>
                </a:lnTo>
                <a:lnTo>
                  <a:pt x="368" y="167"/>
                </a:lnTo>
                <a:lnTo>
                  <a:pt x="367" y="136"/>
                </a:lnTo>
                <a:lnTo>
                  <a:pt x="362" y="110"/>
                </a:lnTo>
                <a:lnTo>
                  <a:pt x="354" y="90"/>
                </a:lnTo>
                <a:lnTo>
                  <a:pt x="342" y="74"/>
                </a:lnTo>
                <a:lnTo>
                  <a:pt x="324" y="61"/>
                </a:lnTo>
                <a:lnTo>
                  <a:pt x="304" y="54"/>
                </a:lnTo>
                <a:lnTo>
                  <a:pt x="277" y="49"/>
                </a:lnTo>
                <a:lnTo>
                  <a:pt x="245" y="48"/>
                </a:lnTo>
                <a:lnTo>
                  <a:pt x="218" y="48"/>
                </a:lnTo>
                <a:close/>
                <a:moveTo>
                  <a:pt x="0" y="0"/>
                </a:moveTo>
                <a:lnTo>
                  <a:pt x="252" y="0"/>
                </a:lnTo>
                <a:lnTo>
                  <a:pt x="299" y="3"/>
                </a:lnTo>
                <a:lnTo>
                  <a:pt x="340" y="8"/>
                </a:lnTo>
                <a:lnTo>
                  <a:pt x="376" y="17"/>
                </a:lnTo>
                <a:lnTo>
                  <a:pt x="406" y="30"/>
                </a:lnTo>
                <a:lnTo>
                  <a:pt x="431" y="47"/>
                </a:lnTo>
                <a:lnTo>
                  <a:pt x="451" y="66"/>
                </a:lnTo>
                <a:lnTo>
                  <a:pt x="464" y="91"/>
                </a:lnTo>
                <a:lnTo>
                  <a:pt x="473" y="118"/>
                </a:lnTo>
                <a:lnTo>
                  <a:pt x="475" y="150"/>
                </a:lnTo>
                <a:lnTo>
                  <a:pt x="473" y="182"/>
                </a:lnTo>
                <a:lnTo>
                  <a:pt x="464" y="209"/>
                </a:lnTo>
                <a:lnTo>
                  <a:pt x="449" y="233"/>
                </a:lnTo>
                <a:lnTo>
                  <a:pt x="430" y="254"/>
                </a:lnTo>
                <a:lnTo>
                  <a:pt x="404" y="271"/>
                </a:lnTo>
                <a:lnTo>
                  <a:pt x="373" y="285"/>
                </a:lnTo>
                <a:lnTo>
                  <a:pt x="335" y="294"/>
                </a:lnTo>
                <a:lnTo>
                  <a:pt x="376" y="302"/>
                </a:lnTo>
                <a:lnTo>
                  <a:pt x="410" y="311"/>
                </a:lnTo>
                <a:lnTo>
                  <a:pt x="440" y="325"/>
                </a:lnTo>
                <a:lnTo>
                  <a:pt x="464" y="342"/>
                </a:lnTo>
                <a:lnTo>
                  <a:pt x="484" y="363"/>
                </a:lnTo>
                <a:lnTo>
                  <a:pt x="497" y="387"/>
                </a:lnTo>
                <a:lnTo>
                  <a:pt x="506" y="416"/>
                </a:lnTo>
                <a:lnTo>
                  <a:pt x="508" y="448"/>
                </a:lnTo>
                <a:lnTo>
                  <a:pt x="506" y="479"/>
                </a:lnTo>
                <a:lnTo>
                  <a:pt x="498" y="509"/>
                </a:lnTo>
                <a:lnTo>
                  <a:pt x="485" y="535"/>
                </a:lnTo>
                <a:lnTo>
                  <a:pt x="468" y="558"/>
                </a:lnTo>
                <a:lnTo>
                  <a:pt x="446" y="577"/>
                </a:lnTo>
                <a:lnTo>
                  <a:pt x="420" y="593"/>
                </a:lnTo>
                <a:lnTo>
                  <a:pt x="389" y="607"/>
                </a:lnTo>
                <a:lnTo>
                  <a:pt x="355" y="617"/>
                </a:lnTo>
                <a:lnTo>
                  <a:pt x="316" y="622"/>
                </a:lnTo>
                <a:lnTo>
                  <a:pt x="274" y="624"/>
                </a:lnTo>
                <a:lnTo>
                  <a:pt x="0" y="624"/>
                </a:lnTo>
                <a:lnTo>
                  <a:pt x="0" y="577"/>
                </a:lnTo>
                <a:lnTo>
                  <a:pt x="48" y="577"/>
                </a:lnTo>
                <a:lnTo>
                  <a:pt x="59" y="576"/>
                </a:lnTo>
                <a:lnTo>
                  <a:pt x="66" y="570"/>
                </a:lnTo>
                <a:lnTo>
                  <a:pt x="71" y="559"/>
                </a:lnTo>
                <a:lnTo>
                  <a:pt x="72" y="548"/>
                </a:lnTo>
                <a:lnTo>
                  <a:pt x="72" y="69"/>
                </a:lnTo>
                <a:lnTo>
                  <a:pt x="69" y="57"/>
                </a:lnTo>
                <a:lnTo>
                  <a:pt x="60" y="50"/>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grpSp>
        <p:nvGrpSpPr>
          <p:cNvPr id="25635" name="Group 35"/>
          <p:cNvGrpSpPr>
            <a:grpSpLocks/>
          </p:cNvGrpSpPr>
          <p:nvPr userDrawn="1"/>
        </p:nvGrpSpPr>
        <p:grpSpPr bwMode="auto">
          <a:xfrm>
            <a:off x="619125" y="2413000"/>
            <a:ext cx="2078038" cy="352425"/>
            <a:chOff x="390" y="1520"/>
            <a:chExt cx="1309" cy="222"/>
          </a:xfrm>
        </p:grpSpPr>
        <p:sp>
          <p:nvSpPr>
            <p:cNvPr id="25621" name="Freeform 21"/>
            <p:cNvSpPr>
              <a:spLocks/>
            </p:cNvSpPr>
            <p:nvPr userDrawn="1"/>
          </p:nvSpPr>
          <p:spPr bwMode="invGray">
            <a:xfrm>
              <a:off x="404" y="1537"/>
              <a:ext cx="40" cy="38"/>
            </a:xfrm>
            <a:custGeom>
              <a:avLst/>
              <a:gdLst>
                <a:gd name="T0" fmla="*/ 65 w 128"/>
                <a:gd name="T1" fmla="*/ 0 h 123"/>
                <a:gd name="T2" fmla="*/ 85 w 128"/>
                <a:gd name="T3" fmla="*/ 3 h 123"/>
                <a:gd name="T4" fmla="*/ 103 w 128"/>
                <a:gd name="T5" fmla="*/ 12 h 123"/>
                <a:gd name="T6" fmla="*/ 116 w 128"/>
                <a:gd name="T7" fmla="*/ 25 h 123"/>
                <a:gd name="T8" fmla="*/ 125 w 128"/>
                <a:gd name="T9" fmla="*/ 43 h 123"/>
                <a:gd name="T10" fmla="*/ 128 w 128"/>
                <a:gd name="T11" fmla="*/ 62 h 123"/>
                <a:gd name="T12" fmla="*/ 125 w 128"/>
                <a:gd name="T13" fmla="*/ 81 h 123"/>
                <a:gd name="T14" fmla="*/ 116 w 128"/>
                <a:gd name="T15" fmla="*/ 98 h 123"/>
                <a:gd name="T16" fmla="*/ 101 w 128"/>
                <a:gd name="T17" fmla="*/ 111 h 123"/>
                <a:gd name="T18" fmla="*/ 84 w 128"/>
                <a:gd name="T19" fmla="*/ 120 h 123"/>
                <a:gd name="T20" fmla="*/ 65 w 128"/>
                <a:gd name="T21" fmla="*/ 123 h 123"/>
                <a:gd name="T22" fmla="*/ 45 w 128"/>
                <a:gd name="T23" fmla="*/ 120 h 123"/>
                <a:gd name="T24" fmla="*/ 27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7 w 128"/>
                <a:gd name="T37" fmla="*/ 12 h 123"/>
                <a:gd name="T38" fmla="*/ 44 w 128"/>
                <a:gd name="T39" fmla="*/ 3 h 123"/>
                <a:gd name="T40" fmla="*/ 65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5" y="0"/>
                  </a:moveTo>
                  <a:lnTo>
                    <a:pt x="85" y="3"/>
                  </a:lnTo>
                  <a:lnTo>
                    <a:pt x="103" y="12"/>
                  </a:lnTo>
                  <a:lnTo>
                    <a:pt x="116" y="25"/>
                  </a:lnTo>
                  <a:lnTo>
                    <a:pt x="125" y="43"/>
                  </a:lnTo>
                  <a:lnTo>
                    <a:pt x="128" y="62"/>
                  </a:lnTo>
                  <a:lnTo>
                    <a:pt x="125" y="81"/>
                  </a:lnTo>
                  <a:lnTo>
                    <a:pt x="116" y="98"/>
                  </a:lnTo>
                  <a:lnTo>
                    <a:pt x="101" y="111"/>
                  </a:lnTo>
                  <a:lnTo>
                    <a:pt x="84" y="120"/>
                  </a:lnTo>
                  <a:lnTo>
                    <a:pt x="65" y="123"/>
                  </a:lnTo>
                  <a:lnTo>
                    <a:pt x="45" y="120"/>
                  </a:lnTo>
                  <a:lnTo>
                    <a:pt x="27" y="111"/>
                  </a:lnTo>
                  <a:lnTo>
                    <a:pt x="13" y="98"/>
                  </a:lnTo>
                  <a:lnTo>
                    <a:pt x="3" y="81"/>
                  </a:lnTo>
                  <a:lnTo>
                    <a:pt x="0" y="62"/>
                  </a:lnTo>
                  <a:lnTo>
                    <a:pt x="3" y="43"/>
                  </a:lnTo>
                  <a:lnTo>
                    <a:pt x="12" y="25"/>
                  </a:lnTo>
                  <a:lnTo>
                    <a:pt x="27" y="12"/>
                  </a:lnTo>
                  <a:lnTo>
                    <a:pt x="44" y="3"/>
                  </a:lnTo>
                  <a:lnTo>
                    <a:pt x="65"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2" name="Freeform 22"/>
            <p:cNvSpPr>
              <a:spLocks/>
            </p:cNvSpPr>
            <p:nvPr userDrawn="1"/>
          </p:nvSpPr>
          <p:spPr bwMode="invGray">
            <a:xfrm>
              <a:off x="1163" y="1537"/>
              <a:ext cx="40" cy="38"/>
            </a:xfrm>
            <a:custGeom>
              <a:avLst/>
              <a:gdLst>
                <a:gd name="T0" fmla="*/ 64 w 128"/>
                <a:gd name="T1" fmla="*/ 0 h 123"/>
                <a:gd name="T2" fmla="*/ 85 w 128"/>
                <a:gd name="T3" fmla="*/ 3 h 123"/>
                <a:gd name="T4" fmla="*/ 102 w 128"/>
                <a:gd name="T5" fmla="*/ 12 h 123"/>
                <a:gd name="T6" fmla="*/ 116 w 128"/>
                <a:gd name="T7" fmla="*/ 25 h 123"/>
                <a:gd name="T8" fmla="*/ 124 w 128"/>
                <a:gd name="T9" fmla="*/ 43 h 123"/>
                <a:gd name="T10" fmla="*/ 128 w 128"/>
                <a:gd name="T11" fmla="*/ 62 h 123"/>
                <a:gd name="T12" fmla="*/ 124 w 128"/>
                <a:gd name="T13" fmla="*/ 81 h 123"/>
                <a:gd name="T14" fmla="*/ 116 w 128"/>
                <a:gd name="T15" fmla="*/ 98 h 123"/>
                <a:gd name="T16" fmla="*/ 101 w 128"/>
                <a:gd name="T17" fmla="*/ 111 h 123"/>
                <a:gd name="T18" fmla="*/ 84 w 128"/>
                <a:gd name="T19" fmla="*/ 120 h 123"/>
                <a:gd name="T20" fmla="*/ 64 w 128"/>
                <a:gd name="T21" fmla="*/ 123 h 123"/>
                <a:gd name="T22" fmla="*/ 45 w 128"/>
                <a:gd name="T23" fmla="*/ 120 h 123"/>
                <a:gd name="T24" fmla="*/ 26 w 128"/>
                <a:gd name="T25" fmla="*/ 111 h 123"/>
                <a:gd name="T26" fmla="*/ 13 w 128"/>
                <a:gd name="T27" fmla="*/ 98 h 123"/>
                <a:gd name="T28" fmla="*/ 3 w 128"/>
                <a:gd name="T29" fmla="*/ 81 h 123"/>
                <a:gd name="T30" fmla="*/ 0 w 128"/>
                <a:gd name="T31" fmla="*/ 62 h 123"/>
                <a:gd name="T32" fmla="*/ 3 w 128"/>
                <a:gd name="T33" fmla="*/ 43 h 123"/>
                <a:gd name="T34" fmla="*/ 12 w 128"/>
                <a:gd name="T35" fmla="*/ 25 h 123"/>
                <a:gd name="T36" fmla="*/ 26 w 128"/>
                <a:gd name="T37" fmla="*/ 12 h 123"/>
                <a:gd name="T38" fmla="*/ 44 w 128"/>
                <a:gd name="T39" fmla="*/ 3 h 123"/>
                <a:gd name="T40" fmla="*/ 64 w 128"/>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3">
                  <a:moveTo>
                    <a:pt x="64" y="0"/>
                  </a:moveTo>
                  <a:lnTo>
                    <a:pt x="85" y="3"/>
                  </a:lnTo>
                  <a:lnTo>
                    <a:pt x="102" y="12"/>
                  </a:lnTo>
                  <a:lnTo>
                    <a:pt x="116" y="25"/>
                  </a:lnTo>
                  <a:lnTo>
                    <a:pt x="124" y="43"/>
                  </a:lnTo>
                  <a:lnTo>
                    <a:pt x="128" y="62"/>
                  </a:lnTo>
                  <a:lnTo>
                    <a:pt x="124" y="81"/>
                  </a:lnTo>
                  <a:lnTo>
                    <a:pt x="116" y="98"/>
                  </a:lnTo>
                  <a:lnTo>
                    <a:pt x="101" y="111"/>
                  </a:lnTo>
                  <a:lnTo>
                    <a:pt x="84" y="120"/>
                  </a:lnTo>
                  <a:lnTo>
                    <a:pt x="64" y="123"/>
                  </a:lnTo>
                  <a:lnTo>
                    <a:pt x="45" y="120"/>
                  </a:lnTo>
                  <a:lnTo>
                    <a:pt x="26" y="111"/>
                  </a:lnTo>
                  <a:lnTo>
                    <a:pt x="13" y="98"/>
                  </a:lnTo>
                  <a:lnTo>
                    <a:pt x="3" y="81"/>
                  </a:lnTo>
                  <a:lnTo>
                    <a:pt x="0" y="62"/>
                  </a:lnTo>
                  <a:lnTo>
                    <a:pt x="3" y="43"/>
                  </a:lnTo>
                  <a:lnTo>
                    <a:pt x="12" y="25"/>
                  </a:lnTo>
                  <a:lnTo>
                    <a:pt x="26" y="12"/>
                  </a:lnTo>
                  <a:lnTo>
                    <a:pt x="44" y="3"/>
                  </a:lnTo>
                  <a:lnTo>
                    <a:pt x="6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4" name="Freeform 24"/>
            <p:cNvSpPr>
              <a:spLocks/>
            </p:cNvSpPr>
            <p:nvPr userDrawn="1"/>
          </p:nvSpPr>
          <p:spPr bwMode="invGray">
            <a:xfrm>
              <a:off x="466" y="1591"/>
              <a:ext cx="108" cy="148"/>
            </a:xfrm>
            <a:custGeom>
              <a:avLst/>
              <a:gdLst>
                <a:gd name="T0" fmla="*/ 306 w 347"/>
                <a:gd name="T1" fmla="*/ 2 h 474"/>
                <a:gd name="T2" fmla="*/ 335 w 347"/>
                <a:gd name="T3" fmla="*/ 22 h 474"/>
                <a:gd name="T4" fmla="*/ 347 w 347"/>
                <a:gd name="T5" fmla="*/ 57 h 474"/>
                <a:gd name="T6" fmla="*/ 339 w 347"/>
                <a:gd name="T7" fmla="*/ 88 h 474"/>
                <a:gd name="T8" fmla="*/ 320 w 347"/>
                <a:gd name="T9" fmla="*/ 105 h 474"/>
                <a:gd name="T10" fmla="*/ 295 w 347"/>
                <a:gd name="T11" fmla="*/ 111 h 474"/>
                <a:gd name="T12" fmla="*/ 263 w 347"/>
                <a:gd name="T13" fmla="*/ 106 h 474"/>
                <a:gd name="T14" fmla="*/ 246 w 347"/>
                <a:gd name="T15" fmla="*/ 90 h 474"/>
                <a:gd name="T16" fmla="*/ 238 w 347"/>
                <a:gd name="T17" fmla="*/ 74 h 474"/>
                <a:gd name="T18" fmla="*/ 231 w 347"/>
                <a:gd name="T19" fmla="*/ 68 h 474"/>
                <a:gd name="T20" fmla="*/ 224 w 347"/>
                <a:gd name="T21" fmla="*/ 67 h 474"/>
                <a:gd name="T22" fmla="*/ 198 w 347"/>
                <a:gd name="T23" fmla="*/ 76 h 474"/>
                <a:gd name="T24" fmla="*/ 170 w 347"/>
                <a:gd name="T25" fmla="*/ 94 h 474"/>
                <a:gd name="T26" fmla="*/ 159 w 347"/>
                <a:gd name="T27" fmla="*/ 405 h 474"/>
                <a:gd name="T28" fmla="*/ 164 w 347"/>
                <a:gd name="T29" fmla="*/ 426 h 474"/>
                <a:gd name="T30" fmla="*/ 175 w 347"/>
                <a:gd name="T31" fmla="*/ 434 h 474"/>
                <a:gd name="T32" fmla="*/ 227 w 347"/>
                <a:gd name="T33" fmla="*/ 474 h 474"/>
                <a:gd name="T34" fmla="*/ 1 w 347"/>
                <a:gd name="T35" fmla="*/ 434 h 474"/>
                <a:gd name="T36" fmla="*/ 51 w 347"/>
                <a:gd name="T37" fmla="*/ 431 h 474"/>
                <a:gd name="T38" fmla="*/ 60 w 347"/>
                <a:gd name="T39" fmla="*/ 418 h 474"/>
                <a:gd name="T40" fmla="*/ 61 w 347"/>
                <a:gd name="T41" fmla="*/ 402 h 474"/>
                <a:gd name="T42" fmla="*/ 62 w 347"/>
                <a:gd name="T43" fmla="*/ 112 h 474"/>
                <a:gd name="T44" fmla="*/ 61 w 347"/>
                <a:gd name="T45" fmla="*/ 90 h 474"/>
                <a:gd name="T46" fmla="*/ 49 w 347"/>
                <a:gd name="T47" fmla="*/ 73 h 474"/>
                <a:gd name="T48" fmla="*/ 0 w 347"/>
                <a:gd name="T49" fmla="*/ 72 h 474"/>
                <a:gd name="T50" fmla="*/ 153 w 347"/>
                <a:gd name="T51" fmla="*/ 25 h 474"/>
                <a:gd name="T52" fmla="*/ 158 w 347"/>
                <a:gd name="T53" fmla="*/ 29 h 474"/>
                <a:gd name="T54" fmla="*/ 160 w 347"/>
                <a:gd name="T55" fmla="*/ 35 h 474"/>
                <a:gd name="T56" fmla="*/ 159 w 347"/>
                <a:gd name="T57" fmla="*/ 38 h 474"/>
                <a:gd name="T58" fmla="*/ 180 w 347"/>
                <a:gd name="T59" fmla="*/ 38 h 474"/>
                <a:gd name="T60" fmla="*/ 230 w 347"/>
                <a:gd name="T61" fmla="*/ 11 h 474"/>
                <a:gd name="T62" fmla="*/ 284 w 347"/>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474">
                  <a:moveTo>
                    <a:pt x="284" y="0"/>
                  </a:moveTo>
                  <a:lnTo>
                    <a:pt x="306" y="2"/>
                  </a:lnTo>
                  <a:lnTo>
                    <a:pt x="323" y="10"/>
                  </a:lnTo>
                  <a:lnTo>
                    <a:pt x="335" y="22"/>
                  </a:lnTo>
                  <a:lnTo>
                    <a:pt x="344" y="38"/>
                  </a:lnTo>
                  <a:lnTo>
                    <a:pt x="347" y="57"/>
                  </a:lnTo>
                  <a:lnTo>
                    <a:pt x="344" y="74"/>
                  </a:lnTo>
                  <a:lnTo>
                    <a:pt x="339" y="88"/>
                  </a:lnTo>
                  <a:lnTo>
                    <a:pt x="331" y="98"/>
                  </a:lnTo>
                  <a:lnTo>
                    <a:pt x="320" y="105"/>
                  </a:lnTo>
                  <a:lnTo>
                    <a:pt x="307" y="110"/>
                  </a:lnTo>
                  <a:lnTo>
                    <a:pt x="295" y="111"/>
                  </a:lnTo>
                  <a:lnTo>
                    <a:pt x="277" y="110"/>
                  </a:lnTo>
                  <a:lnTo>
                    <a:pt x="263" y="106"/>
                  </a:lnTo>
                  <a:lnTo>
                    <a:pt x="253" y="99"/>
                  </a:lnTo>
                  <a:lnTo>
                    <a:pt x="246" y="90"/>
                  </a:lnTo>
                  <a:lnTo>
                    <a:pt x="240" y="79"/>
                  </a:lnTo>
                  <a:lnTo>
                    <a:pt x="238" y="74"/>
                  </a:lnTo>
                  <a:lnTo>
                    <a:pt x="235" y="71"/>
                  </a:lnTo>
                  <a:lnTo>
                    <a:pt x="231" y="68"/>
                  </a:lnTo>
                  <a:lnTo>
                    <a:pt x="228" y="67"/>
                  </a:lnTo>
                  <a:lnTo>
                    <a:pt x="224" y="67"/>
                  </a:lnTo>
                  <a:lnTo>
                    <a:pt x="213" y="70"/>
                  </a:lnTo>
                  <a:lnTo>
                    <a:pt x="198" y="76"/>
                  </a:lnTo>
                  <a:lnTo>
                    <a:pt x="185" y="83"/>
                  </a:lnTo>
                  <a:lnTo>
                    <a:pt x="170" y="94"/>
                  </a:lnTo>
                  <a:lnTo>
                    <a:pt x="159" y="104"/>
                  </a:lnTo>
                  <a:lnTo>
                    <a:pt x="159" y="405"/>
                  </a:lnTo>
                  <a:lnTo>
                    <a:pt x="160" y="418"/>
                  </a:lnTo>
                  <a:lnTo>
                    <a:pt x="164" y="426"/>
                  </a:lnTo>
                  <a:lnTo>
                    <a:pt x="169" y="431"/>
                  </a:lnTo>
                  <a:lnTo>
                    <a:pt x="175" y="434"/>
                  </a:lnTo>
                  <a:lnTo>
                    <a:pt x="227" y="434"/>
                  </a:lnTo>
                  <a:lnTo>
                    <a:pt x="227" y="474"/>
                  </a:lnTo>
                  <a:lnTo>
                    <a:pt x="1" y="474"/>
                  </a:lnTo>
                  <a:lnTo>
                    <a:pt x="1" y="434"/>
                  </a:lnTo>
                  <a:lnTo>
                    <a:pt x="45" y="434"/>
                  </a:lnTo>
                  <a:lnTo>
                    <a:pt x="51" y="431"/>
                  </a:lnTo>
                  <a:lnTo>
                    <a:pt x="56" y="426"/>
                  </a:lnTo>
                  <a:lnTo>
                    <a:pt x="60" y="418"/>
                  </a:lnTo>
                  <a:lnTo>
                    <a:pt x="61" y="404"/>
                  </a:lnTo>
                  <a:lnTo>
                    <a:pt x="61" y="402"/>
                  </a:lnTo>
                  <a:lnTo>
                    <a:pt x="62" y="397"/>
                  </a:lnTo>
                  <a:lnTo>
                    <a:pt x="62" y="112"/>
                  </a:lnTo>
                  <a:lnTo>
                    <a:pt x="61" y="100"/>
                  </a:lnTo>
                  <a:lnTo>
                    <a:pt x="61" y="90"/>
                  </a:lnTo>
                  <a:lnTo>
                    <a:pt x="56" y="79"/>
                  </a:lnTo>
                  <a:lnTo>
                    <a:pt x="49" y="73"/>
                  </a:lnTo>
                  <a:lnTo>
                    <a:pt x="38" y="72"/>
                  </a:lnTo>
                  <a:lnTo>
                    <a:pt x="0" y="72"/>
                  </a:lnTo>
                  <a:lnTo>
                    <a:pt x="0" y="25"/>
                  </a:lnTo>
                  <a:lnTo>
                    <a:pt x="153" y="25"/>
                  </a:lnTo>
                  <a:lnTo>
                    <a:pt x="156"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5" name="Freeform 25"/>
            <p:cNvSpPr>
              <a:spLocks/>
            </p:cNvSpPr>
            <p:nvPr userDrawn="1"/>
          </p:nvSpPr>
          <p:spPr bwMode="invGray">
            <a:xfrm>
              <a:off x="390" y="1599"/>
              <a:ext cx="70" cy="140"/>
            </a:xfrm>
            <a:custGeom>
              <a:avLst/>
              <a:gdLst>
                <a:gd name="T0" fmla="*/ 0 w 226"/>
                <a:gd name="T1" fmla="*/ 0 h 449"/>
                <a:gd name="T2" fmla="*/ 163 w 226"/>
                <a:gd name="T3" fmla="*/ 0 h 449"/>
                <a:gd name="T4" fmla="*/ 166 w 226"/>
                <a:gd name="T5" fmla="*/ 2 h 449"/>
                <a:gd name="T6" fmla="*/ 167 w 226"/>
                <a:gd name="T7" fmla="*/ 3 h 449"/>
                <a:gd name="T8" fmla="*/ 168 w 226"/>
                <a:gd name="T9" fmla="*/ 5 h 449"/>
                <a:gd name="T10" fmla="*/ 168 w 226"/>
                <a:gd name="T11" fmla="*/ 15 h 449"/>
                <a:gd name="T12" fmla="*/ 167 w 226"/>
                <a:gd name="T13" fmla="*/ 24 h 449"/>
                <a:gd name="T14" fmla="*/ 167 w 226"/>
                <a:gd name="T15" fmla="*/ 40 h 449"/>
                <a:gd name="T16" fmla="*/ 166 w 226"/>
                <a:gd name="T17" fmla="*/ 62 h 449"/>
                <a:gd name="T18" fmla="*/ 166 w 226"/>
                <a:gd name="T19" fmla="*/ 380 h 449"/>
                <a:gd name="T20" fmla="*/ 167 w 226"/>
                <a:gd name="T21" fmla="*/ 393 h 449"/>
                <a:gd name="T22" fmla="*/ 171 w 226"/>
                <a:gd name="T23" fmla="*/ 401 h 449"/>
                <a:gd name="T24" fmla="*/ 175 w 226"/>
                <a:gd name="T25" fmla="*/ 406 h 449"/>
                <a:gd name="T26" fmla="*/ 183 w 226"/>
                <a:gd name="T27" fmla="*/ 409 h 449"/>
                <a:gd name="T28" fmla="*/ 226 w 226"/>
                <a:gd name="T29" fmla="*/ 409 h 449"/>
                <a:gd name="T30" fmla="*/ 226 w 226"/>
                <a:gd name="T31" fmla="*/ 449 h 449"/>
                <a:gd name="T32" fmla="*/ 9 w 226"/>
                <a:gd name="T33" fmla="*/ 449 h 449"/>
                <a:gd name="T34" fmla="*/ 9 w 226"/>
                <a:gd name="T35" fmla="*/ 409 h 449"/>
                <a:gd name="T36" fmla="*/ 46 w 226"/>
                <a:gd name="T37" fmla="*/ 409 h 449"/>
                <a:gd name="T38" fmla="*/ 57 w 226"/>
                <a:gd name="T39" fmla="*/ 406 h 449"/>
                <a:gd name="T40" fmla="*/ 64 w 226"/>
                <a:gd name="T41" fmla="*/ 400 h 449"/>
                <a:gd name="T42" fmla="*/ 68 w 226"/>
                <a:gd name="T43" fmla="*/ 389 h 449"/>
                <a:gd name="T44" fmla="*/ 68 w 226"/>
                <a:gd name="T45" fmla="*/ 388 h 449"/>
                <a:gd name="T46" fmla="*/ 69 w 226"/>
                <a:gd name="T47" fmla="*/ 385 h 449"/>
                <a:gd name="T48" fmla="*/ 69 w 226"/>
                <a:gd name="T49" fmla="*/ 72 h 449"/>
                <a:gd name="T50" fmla="*/ 68 w 226"/>
                <a:gd name="T51" fmla="*/ 59 h 449"/>
                <a:gd name="T52" fmla="*/ 68 w 226"/>
                <a:gd name="T53" fmla="*/ 54 h 449"/>
                <a:gd name="T54" fmla="*/ 63 w 226"/>
                <a:gd name="T55" fmla="*/ 47 h 449"/>
                <a:gd name="T56" fmla="*/ 56 w 226"/>
                <a:gd name="T57" fmla="*/ 42 h 449"/>
                <a:gd name="T58" fmla="*/ 46 w 226"/>
                <a:gd name="T59" fmla="*/ 41 h 449"/>
                <a:gd name="T60" fmla="*/ 0 w 226"/>
                <a:gd name="T61" fmla="*/ 40 h 449"/>
                <a:gd name="T62" fmla="*/ 0 w 226"/>
                <a:gd name="T63"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449">
                  <a:moveTo>
                    <a:pt x="0" y="0"/>
                  </a:moveTo>
                  <a:lnTo>
                    <a:pt x="163" y="0"/>
                  </a:lnTo>
                  <a:lnTo>
                    <a:pt x="166" y="2"/>
                  </a:lnTo>
                  <a:lnTo>
                    <a:pt x="167" y="3"/>
                  </a:lnTo>
                  <a:lnTo>
                    <a:pt x="168" y="5"/>
                  </a:lnTo>
                  <a:lnTo>
                    <a:pt x="168" y="15"/>
                  </a:lnTo>
                  <a:lnTo>
                    <a:pt x="167" y="24"/>
                  </a:lnTo>
                  <a:lnTo>
                    <a:pt x="167" y="40"/>
                  </a:lnTo>
                  <a:lnTo>
                    <a:pt x="166" y="62"/>
                  </a:lnTo>
                  <a:lnTo>
                    <a:pt x="166" y="380"/>
                  </a:lnTo>
                  <a:lnTo>
                    <a:pt x="167" y="393"/>
                  </a:lnTo>
                  <a:lnTo>
                    <a:pt x="171" y="401"/>
                  </a:lnTo>
                  <a:lnTo>
                    <a:pt x="175" y="406"/>
                  </a:lnTo>
                  <a:lnTo>
                    <a:pt x="183" y="409"/>
                  </a:lnTo>
                  <a:lnTo>
                    <a:pt x="226" y="409"/>
                  </a:lnTo>
                  <a:lnTo>
                    <a:pt x="226" y="449"/>
                  </a:lnTo>
                  <a:lnTo>
                    <a:pt x="9" y="449"/>
                  </a:lnTo>
                  <a:lnTo>
                    <a:pt x="9" y="409"/>
                  </a:lnTo>
                  <a:lnTo>
                    <a:pt x="46" y="409"/>
                  </a:lnTo>
                  <a:lnTo>
                    <a:pt x="57" y="406"/>
                  </a:lnTo>
                  <a:lnTo>
                    <a:pt x="64" y="400"/>
                  </a:lnTo>
                  <a:lnTo>
                    <a:pt x="68" y="389"/>
                  </a:lnTo>
                  <a:lnTo>
                    <a:pt x="68" y="388"/>
                  </a:lnTo>
                  <a:lnTo>
                    <a:pt x="69" y="385"/>
                  </a:lnTo>
                  <a:lnTo>
                    <a:pt x="69" y="72"/>
                  </a:lnTo>
                  <a:lnTo>
                    <a:pt x="68" y="59"/>
                  </a:lnTo>
                  <a:lnTo>
                    <a:pt x="68" y="54"/>
                  </a:lnTo>
                  <a:lnTo>
                    <a:pt x="63" y="47"/>
                  </a:lnTo>
                  <a:lnTo>
                    <a:pt x="56"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6" name="Freeform 26"/>
            <p:cNvSpPr>
              <a:spLocks noEditPoints="1"/>
            </p:cNvSpPr>
            <p:nvPr userDrawn="1"/>
          </p:nvSpPr>
          <p:spPr bwMode="invGray">
            <a:xfrm>
              <a:off x="985" y="1544"/>
              <a:ext cx="158" cy="195"/>
            </a:xfrm>
            <a:custGeom>
              <a:avLst/>
              <a:gdLst>
                <a:gd name="T0" fmla="*/ 177 w 507"/>
                <a:gd name="T1" fmla="*/ 511 h 624"/>
                <a:gd name="T2" fmla="*/ 181 w 507"/>
                <a:gd name="T3" fmla="*/ 550 h 624"/>
                <a:gd name="T4" fmla="*/ 197 w 507"/>
                <a:gd name="T5" fmla="*/ 570 h 624"/>
                <a:gd name="T6" fmla="*/ 235 w 507"/>
                <a:gd name="T7" fmla="*/ 577 h 624"/>
                <a:gd name="T8" fmla="*/ 296 w 507"/>
                <a:gd name="T9" fmla="*/ 576 h 624"/>
                <a:gd name="T10" fmla="*/ 345 w 507"/>
                <a:gd name="T11" fmla="*/ 561 h 624"/>
                <a:gd name="T12" fmla="*/ 378 w 507"/>
                <a:gd name="T13" fmla="*/ 532 h 624"/>
                <a:gd name="T14" fmla="*/ 394 w 507"/>
                <a:gd name="T15" fmla="*/ 488 h 624"/>
                <a:gd name="T16" fmla="*/ 394 w 507"/>
                <a:gd name="T17" fmla="*/ 427 h 624"/>
                <a:gd name="T18" fmla="*/ 379 w 507"/>
                <a:gd name="T19" fmla="*/ 375 h 624"/>
                <a:gd name="T20" fmla="*/ 346 w 507"/>
                <a:gd name="T21" fmla="*/ 342 h 624"/>
                <a:gd name="T22" fmla="*/ 295 w 507"/>
                <a:gd name="T23" fmla="*/ 327 h 624"/>
                <a:gd name="T24" fmla="*/ 177 w 507"/>
                <a:gd name="T25" fmla="*/ 325 h 624"/>
                <a:gd name="T26" fmla="*/ 194 w 507"/>
                <a:gd name="T27" fmla="*/ 49 h 624"/>
                <a:gd name="T28" fmla="*/ 177 w 507"/>
                <a:gd name="T29" fmla="*/ 277 h 624"/>
                <a:gd name="T30" fmla="*/ 280 w 507"/>
                <a:gd name="T31" fmla="*/ 275 h 624"/>
                <a:gd name="T32" fmla="*/ 328 w 507"/>
                <a:gd name="T33" fmla="*/ 256 h 624"/>
                <a:gd name="T34" fmla="*/ 358 w 507"/>
                <a:gd name="T35" fmla="*/ 220 h 624"/>
                <a:gd name="T36" fmla="*/ 368 w 507"/>
                <a:gd name="T37" fmla="*/ 167 h 624"/>
                <a:gd name="T38" fmla="*/ 362 w 507"/>
                <a:gd name="T39" fmla="*/ 110 h 624"/>
                <a:gd name="T40" fmla="*/ 341 w 507"/>
                <a:gd name="T41" fmla="*/ 74 h 624"/>
                <a:gd name="T42" fmla="*/ 303 w 507"/>
                <a:gd name="T43" fmla="*/ 54 h 624"/>
                <a:gd name="T44" fmla="*/ 245 w 507"/>
                <a:gd name="T45" fmla="*/ 48 h 624"/>
                <a:gd name="T46" fmla="*/ 0 w 507"/>
                <a:gd name="T47" fmla="*/ 0 h 624"/>
                <a:gd name="T48" fmla="*/ 299 w 507"/>
                <a:gd name="T49" fmla="*/ 3 h 624"/>
                <a:gd name="T50" fmla="*/ 376 w 507"/>
                <a:gd name="T51" fmla="*/ 17 h 624"/>
                <a:gd name="T52" fmla="*/ 431 w 507"/>
                <a:gd name="T53" fmla="*/ 47 h 624"/>
                <a:gd name="T54" fmla="*/ 464 w 507"/>
                <a:gd name="T55" fmla="*/ 91 h 624"/>
                <a:gd name="T56" fmla="*/ 475 w 507"/>
                <a:gd name="T57" fmla="*/ 150 h 624"/>
                <a:gd name="T58" fmla="*/ 464 w 507"/>
                <a:gd name="T59" fmla="*/ 209 h 624"/>
                <a:gd name="T60" fmla="*/ 430 w 507"/>
                <a:gd name="T61" fmla="*/ 254 h 624"/>
                <a:gd name="T62" fmla="*/ 372 w 507"/>
                <a:gd name="T63" fmla="*/ 285 h 624"/>
                <a:gd name="T64" fmla="*/ 376 w 507"/>
                <a:gd name="T65" fmla="*/ 302 h 624"/>
                <a:gd name="T66" fmla="*/ 439 w 507"/>
                <a:gd name="T67" fmla="*/ 325 h 624"/>
                <a:gd name="T68" fmla="*/ 482 w 507"/>
                <a:gd name="T69" fmla="*/ 363 h 624"/>
                <a:gd name="T70" fmla="*/ 504 w 507"/>
                <a:gd name="T71" fmla="*/ 416 h 624"/>
                <a:gd name="T72" fmla="*/ 503 w 507"/>
                <a:gd name="T73" fmla="*/ 483 h 624"/>
                <a:gd name="T74" fmla="*/ 478 w 507"/>
                <a:gd name="T75" fmla="*/ 542 h 624"/>
                <a:gd name="T76" fmla="*/ 431 w 507"/>
                <a:gd name="T77" fmla="*/ 587 h 624"/>
                <a:gd name="T78" fmla="*/ 362 w 507"/>
                <a:gd name="T79" fmla="*/ 614 h 624"/>
                <a:gd name="T80" fmla="*/ 274 w 507"/>
                <a:gd name="T81" fmla="*/ 624 h 624"/>
                <a:gd name="T82" fmla="*/ 0 w 507"/>
                <a:gd name="T83" fmla="*/ 577 h 624"/>
                <a:gd name="T84" fmla="*/ 59 w 507"/>
                <a:gd name="T85" fmla="*/ 576 h 624"/>
                <a:gd name="T86" fmla="*/ 71 w 507"/>
                <a:gd name="T87" fmla="*/ 559 h 624"/>
                <a:gd name="T88" fmla="*/ 72 w 507"/>
                <a:gd name="T89" fmla="*/ 79 h 624"/>
                <a:gd name="T90" fmla="*/ 68 w 507"/>
                <a:gd name="T91" fmla="*/ 59 h 624"/>
                <a:gd name="T92" fmla="*/ 57 w 507"/>
                <a:gd name="T93" fmla="*/ 49 h 624"/>
                <a:gd name="T94" fmla="*/ 0 w 507"/>
                <a:gd name="T95" fmla="*/ 4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7" h="624">
                  <a:moveTo>
                    <a:pt x="177" y="325"/>
                  </a:moveTo>
                  <a:lnTo>
                    <a:pt x="177" y="511"/>
                  </a:lnTo>
                  <a:lnTo>
                    <a:pt x="179" y="533"/>
                  </a:lnTo>
                  <a:lnTo>
                    <a:pt x="181" y="550"/>
                  </a:lnTo>
                  <a:lnTo>
                    <a:pt x="187" y="563"/>
                  </a:lnTo>
                  <a:lnTo>
                    <a:pt x="197" y="570"/>
                  </a:lnTo>
                  <a:lnTo>
                    <a:pt x="213" y="575"/>
                  </a:lnTo>
                  <a:lnTo>
                    <a:pt x="235" y="577"/>
                  </a:lnTo>
                  <a:lnTo>
                    <a:pt x="265" y="577"/>
                  </a:lnTo>
                  <a:lnTo>
                    <a:pt x="296" y="576"/>
                  </a:lnTo>
                  <a:lnTo>
                    <a:pt x="323" y="570"/>
                  </a:lnTo>
                  <a:lnTo>
                    <a:pt x="345" y="561"/>
                  </a:lnTo>
                  <a:lnTo>
                    <a:pt x="365" y="548"/>
                  </a:lnTo>
                  <a:lnTo>
                    <a:pt x="378" y="532"/>
                  </a:lnTo>
                  <a:lnTo>
                    <a:pt x="388" y="511"/>
                  </a:lnTo>
                  <a:lnTo>
                    <a:pt x="394" y="488"/>
                  </a:lnTo>
                  <a:lnTo>
                    <a:pt x="396" y="460"/>
                  </a:lnTo>
                  <a:lnTo>
                    <a:pt x="394" y="427"/>
                  </a:lnTo>
                  <a:lnTo>
                    <a:pt x="389" y="398"/>
                  </a:lnTo>
                  <a:lnTo>
                    <a:pt x="379" y="375"/>
                  </a:lnTo>
                  <a:lnTo>
                    <a:pt x="365" y="357"/>
                  </a:lnTo>
                  <a:lnTo>
                    <a:pt x="346" y="342"/>
                  </a:lnTo>
                  <a:lnTo>
                    <a:pt x="323" y="332"/>
                  </a:lnTo>
                  <a:lnTo>
                    <a:pt x="295" y="327"/>
                  </a:lnTo>
                  <a:lnTo>
                    <a:pt x="262" y="325"/>
                  </a:lnTo>
                  <a:lnTo>
                    <a:pt x="177" y="325"/>
                  </a:lnTo>
                  <a:close/>
                  <a:moveTo>
                    <a:pt x="218" y="48"/>
                  </a:moveTo>
                  <a:lnTo>
                    <a:pt x="194" y="49"/>
                  </a:lnTo>
                  <a:lnTo>
                    <a:pt x="177" y="52"/>
                  </a:lnTo>
                  <a:lnTo>
                    <a:pt x="177" y="277"/>
                  </a:lnTo>
                  <a:lnTo>
                    <a:pt x="250" y="277"/>
                  </a:lnTo>
                  <a:lnTo>
                    <a:pt x="280" y="275"/>
                  </a:lnTo>
                  <a:lnTo>
                    <a:pt x="306" y="267"/>
                  </a:lnTo>
                  <a:lnTo>
                    <a:pt x="328" y="256"/>
                  </a:lnTo>
                  <a:lnTo>
                    <a:pt x="345" y="239"/>
                  </a:lnTo>
                  <a:lnTo>
                    <a:pt x="358" y="220"/>
                  </a:lnTo>
                  <a:lnTo>
                    <a:pt x="366" y="195"/>
                  </a:lnTo>
                  <a:lnTo>
                    <a:pt x="368" y="167"/>
                  </a:lnTo>
                  <a:lnTo>
                    <a:pt x="367" y="136"/>
                  </a:lnTo>
                  <a:lnTo>
                    <a:pt x="362" y="110"/>
                  </a:lnTo>
                  <a:lnTo>
                    <a:pt x="354" y="90"/>
                  </a:lnTo>
                  <a:lnTo>
                    <a:pt x="341" y="74"/>
                  </a:lnTo>
                  <a:lnTo>
                    <a:pt x="324" y="61"/>
                  </a:lnTo>
                  <a:lnTo>
                    <a:pt x="303" y="54"/>
                  </a:lnTo>
                  <a:lnTo>
                    <a:pt x="276" y="49"/>
                  </a:lnTo>
                  <a:lnTo>
                    <a:pt x="245" y="48"/>
                  </a:lnTo>
                  <a:lnTo>
                    <a:pt x="218" y="48"/>
                  </a:lnTo>
                  <a:close/>
                  <a:moveTo>
                    <a:pt x="0" y="0"/>
                  </a:moveTo>
                  <a:lnTo>
                    <a:pt x="252" y="0"/>
                  </a:lnTo>
                  <a:lnTo>
                    <a:pt x="299" y="3"/>
                  </a:lnTo>
                  <a:lnTo>
                    <a:pt x="340" y="8"/>
                  </a:lnTo>
                  <a:lnTo>
                    <a:pt x="376" y="17"/>
                  </a:lnTo>
                  <a:lnTo>
                    <a:pt x="406" y="30"/>
                  </a:lnTo>
                  <a:lnTo>
                    <a:pt x="431" y="47"/>
                  </a:lnTo>
                  <a:lnTo>
                    <a:pt x="450" y="66"/>
                  </a:lnTo>
                  <a:lnTo>
                    <a:pt x="464" y="91"/>
                  </a:lnTo>
                  <a:lnTo>
                    <a:pt x="472" y="118"/>
                  </a:lnTo>
                  <a:lnTo>
                    <a:pt x="475" y="150"/>
                  </a:lnTo>
                  <a:lnTo>
                    <a:pt x="472" y="182"/>
                  </a:lnTo>
                  <a:lnTo>
                    <a:pt x="464" y="209"/>
                  </a:lnTo>
                  <a:lnTo>
                    <a:pt x="449" y="233"/>
                  </a:lnTo>
                  <a:lnTo>
                    <a:pt x="430" y="254"/>
                  </a:lnTo>
                  <a:lnTo>
                    <a:pt x="404" y="271"/>
                  </a:lnTo>
                  <a:lnTo>
                    <a:pt x="372" y="285"/>
                  </a:lnTo>
                  <a:lnTo>
                    <a:pt x="335" y="294"/>
                  </a:lnTo>
                  <a:lnTo>
                    <a:pt x="376" y="302"/>
                  </a:lnTo>
                  <a:lnTo>
                    <a:pt x="410" y="311"/>
                  </a:lnTo>
                  <a:lnTo>
                    <a:pt x="439" y="325"/>
                  </a:lnTo>
                  <a:lnTo>
                    <a:pt x="464" y="342"/>
                  </a:lnTo>
                  <a:lnTo>
                    <a:pt x="482" y="363"/>
                  </a:lnTo>
                  <a:lnTo>
                    <a:pt x="496" y="387"/>
                  </a:lnTo>
                  <a:lnTo>
                    <a:pt x="504" y="416"/>
                  </a:lnTo>
                  <a:lnTo>
                    <a:pt x="507" y="448"/>
                  </a:lnTo>
                  <a:lnTo>
                    <a:pt x="503" y="483"/>
                  </a:lnTo>
                  <a:lnTo>
                    <a:pt x="494" y="514"/>
                  </a:lnTo>
                  <a:lnTo>
                    <a:pt x="478" y="542"/>
                  </a:lnTo>
                  <a:lnTo>
                    <a:pt x="458" y="566"/>
                  </a:lnTo>
                  <a:lnTo>
                    <a:pt x="431" y="587"/>
                  </a:lnTo>
                  <a:lnTo>
                    <a:pt x="399" y="603"/>
                  </a:lnTo>
                  <a:lnTo>
                    <a:pt x="362" y="614"/>
                  </a:lnTo>
                  <a:lnTo>
                    <a:pt x="321" y="622"/>
                  </a:lnTo>
                  <a:lnTo>
                    <a:pt x="274" y="624"/>
                  </a:lnTo>
                  <a:lnTo>
                    <a:pt x="0" y="624"/>
                  </a:lnTo>
                  <a:lnTo>
                    <a:pt x="0" y="577"/>
                  </a:lnTo>
                  <a:lnTo>
                    <a:pt x="48" y="577"/>
                  </a:lnTo>
                  <a:lnTo>
                    <a:pt x="59" y="576"/>
                  </a:lnTo>
                  <a:lnTo>
                    <a:pt x="66" y="570"/>
                  </a:lnTo>
                  <a:lnTo>
                    <a:pt x="71" y="559"/>
                  </a:lnTo>
                  <a:lnTo>
                    <a:pt x="72" y="548"/>
                  </a:lnTo>
                  <a:lnTo>
                    <a:pt x="72" y="79"/>
                  </a:lnTo>
                  <a:lnTo>
                    <a:pt x="71" y="69"/>
                  </a:lnTo>
                  <a:lnTo>
                    <a:pt x="68" y="59"/>
                  </a:lnTo>
                  <a:lnTo>
                    <a:pt x="63" y="53"/>
                  </a:lnTo>
                  <a:lnTo>
                    <a:pt x="57" y="49"/>
                  </a:lnTo>
                  <a:lnTo>
                    <a:pt x="48" y="48"/>
                  </a:lnTo>
                  <a:lnTo>
                    <a:pt x="0" y="48"/>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7" name="Freeform 27"/>
            <p:cNvSpPr>
              <a:spLocks/>
            </p:cNvSpPr>
            <p:nvPr userDrawn="1"/>
          </p:nvSpPr>
          <p:spPr bwMode="invGray">
            <a:xfrm>
              <a:off x="1225" y="1591"/>
              <a:ext cx="108" cy="148"/>
            </a:xfrm>
            <a:custGeom>
              <a:avLst/>
              <a:gdLst>
                <a:gd name="T0" fmla="*/ 284 w 346"/>
                <a:gd name="T1" fmla="*/ 0 h 474"/>
                <a:gd name="T2" fmla="*/ 306 w 346"/>
                <a:gd name="T3" fmla="*/ 2 h 474"/>
                <a:gd name="T4" fmla="*/ 323 w 346"/>
                <a:gd name="T5" fmla="*/ 10 h 474"/>
                <a:gd name="T6" fmla="*/ 335 w 346"/>
                <a:gd name="T7" fmla="*/ 22 h 474"/>
                <a:gd name="T8" fmla="*/ 344 w 346"/>
                <a:gd name="T9" fmla="*/ 38 h 474"/>
                <a:gd name="T10" fmla="*/ 346 w 346"/>
                <a:gd name="T11" fmla="*/ 57 h 474"/>
                <a:gd name="T12" fmla="*/ 344 w 346"/>
                <a:gd name="T13" fmla="*/ 74 h 474"/>
                <a:gd name="T14" fmla="*/ 339 w 346"/>
                <a:gd name="T15" fmla="*/ 88 h 474"/>
                <a:gd name="T16" fmla="*/ 330 w 346"/>
                <a:gd name="T17" fmla="*/ 98 h 474"/>
                <a:gd name="T18" fmla="*/ 319 w 346"/>
                <a:gd name="T19" fmla="*/ 105 h 474"/>
                <a:gd name="T20" fmla="*/ 307 w 346"/>
                <a:gd name="T21" fmla="*/ 110 h 474"/>
                <a:gd name="T22" fmla="*/ 295 w 346"/>
                <a:gd name="T23" fmla="*/ 111 h 474"/>
                <a:gd name="T24" fmla="*/ 277 w 346"/>
                <a:gd name="T25" fmla="*/ 110 h 474"/>
                <a:gd name="T26" fmla="*/ 263 w 346"/>
                <a:gd name="T27" fmla="*/ 106 h 474"/>
                <a:gd name="T28" fmla="*/ 253 w 346"/>
                <a:gd name="T29" fmla="*/ 99 h 474"/>
                <a:gd name="T30" fmla="*/ 246 w 346"/>
                <a:gd name="T31" fmla="*/ 90 h 474"/>
                <a:gd name="T32" fmla="*/ 240 w 346"/>
                <a:gd name="T33" fmla="*/ 79 h 474"/>
                <a:gd name="T34" fmla="*/ 237 w 346"/>
                <a:gd name="T35" fmla="*/ 74 h 474"/>
                <a:gd name="T36" fmla="*/ 235 w 346"/>
                <a:gd name="T37" fmla="*/ 71 h 474"/>
                <a:gd name="T38" fmla="*/ 231 w 346"/>
                <a:gd name="T39" fmla="*/ 68 h 474"/>
                <a:gd name="T40" fmla="*/ 228 w 346"/>
                <a:gd name="T41" fmla="*/ 67 h 474"/>
                <a:gd name="T42" fmla="*/ 224 w 346"/>
                <a:gd name="T43" fmla="*/ 67 h 474"/>
                <a:gd name="T44" fmla="*/ 213 w 346"/>
                <a:gd name="T45" fmla="*/ 70 h 474"/>
                <a:gd name="T46" fmla="*/ 198 w 346"/>
                <a:gd name="T47" fmla="*/ 76 h 474"/>
                <a:gd name="T48" fmla="*/ 183 w 346"/>
                <a:gd name="T49" fmla="*/ 83 h 474"/>
                <a:gd name="T50" fmla="*/ 170 w 346"/>
                <a:gd name="T51" fmla="*/ 94 h 474"/>
                <a:gd name="T52" fmla="*/ 158 w 346"/>
                <a:gd name="T53" fmla="*/ 104 h 474"/>
                <a:gd name="T54" fmla="*/ 158 w 346"/>
                <a:gd name="T55" fmla="*/ 400 h 474"/>
                <a:gd name="T56" fmla="*/ 159 w 346"/>
                <a:gd name="T57" fmla="*/ 405 h 474"/>
                <a:gd name="T58" fmla="*/ 160 w 346"/>
                <a:gd name="T59" fmla="*/ 418 h 474"/>
                <a:gd name="T60" fmla="*/ 164 w 346"/>
                <a:gd name="T61" fmla="*/ 426 h 474"/>
                <a:gd name="T62" fmla="*/ 169 w 346"/>
                <a:gd name="T63" fmla="*/ 431 h 474"/>
                <a:gd name="T64" fmla="*/ 175 w 346"/>
                <a:gd name="T65" fmla="*/ 434 h 474"/>
                <a:gd name="T66" fmla="*/ 226 w 346"/>
                <a:gd name="T67" fmla="*/ 434 h 474"/>
                <a:gd name="T68" fmla="*/ 226 w 346"/>
                <a:gd name="T69" fmla="*/ 474 h 474"/>
                <a:gd name="T70" fmla="*/ 1 w 346"/>
                <a:gd name="T71" fmla="*/ 474 h 474"/>
                <a:gd name="T72" fmla="*/ 1 w 346"/>
                <a:gd name="T73" fmla="*/ 434 h 474"/>
                <a:gd name="T74" fmla="*/ 45 w 346"/>
                <a:gd name="T75" fmla="*/ 434 h 474"/>
                <a:gd name="T76" fmla="*/ 51 w 346"/>
                <a:gd name="T77" fmla="*/ 431 h 474"/>
                <a:gd name="T78" fmla="*/ 56 w 346"/>
                <a:gd name="T79" fmla="*/ 426 h 474"/>
                <a:gd name="T80" fmla="*/ 60 w 346"/>
                <a:gd name="T81" fmla="*/ 418 h 474"/>
                <a:gd name="T82" fmla="*/ 61 w 346"/>
                <a:gd name="T83" fmla="*/ 404 h 474"/>
                <a:gd name="T84" fmla="*/ 61 w 346"/>
                <a:gd name="T85" fmla="*/ 92 h 474"/>
                <a:gd name="T86" fmla="*/ 60 w 346"/>
                <a:gd name="T87" fmla="*/ 90 h 474"/>
                <a:gd name="T88" fmla="*/ 56 w 346"/>
                <a:gd name="T89" fmla="*/ 79 h 474"/>
                <a:gd name="T90" fmla="*/ 49 w 346"/>
                <a:gd name="T91" fmla="*/ 73 h 474"/>
                <a:gd name="T92" fmla="*/ 38 w 346"/>
                <a:gd name="T93" fmla="*/ 72 h 474"/>
                <a:gd name="T94" fmla="*/ 0 w 346"/>
                <a:gd name="T95" fmla="*/ 72 h 474"/>
                <a:gd name="T96" fmla="*/ 0 w 346"/>
                <a:gd name="T97" fmla="*/ 25 h 474"/>
                <a:gd name="T98" fmla="*/ 153 w 346"/>
                <a:gd name="T99" fmla="*/ 25 h 474"/>
                <a:gd name="T100" fmla="*/ 155 w 346"/>
                <a:gd name="T101" fmla="*/ 27 h 474"/>
                <a:gd name="T102" fmla="*/ 158 w 346"/>
                <a:gd name="T103" fmla="*/ 29 h 474"/>
                <a:gd name="T104" fmla="*/ 159 w 346"/>
                <a:gd name="T105" fmla="*/ 32 h 474"/>
                <a:gd name="T106" fmla="*/ 160 w 346"/>
                <a:gd name="T107" fmla="*/ 35 h 474"/>
                <a:gd name="T108" fmla="*/ 160 w 346"/>
                <a:gd name="T109" fmla="*/ 36 h 474"/>
                <a:gd name="T110" fmla="*/ 159 w 346"/>
                <a:gd name="T111" fmla="*/ 38 h 474"/>
                <a:gd name="T112" fmla="*/ 159 w 346"/>
                <a:gd name="T113" fmla="*/ 54 h 474"/>
                <a:gd name="T114" fmla="*/ 180 w 346"/>
                <a:gd name="T115" fmla="*/ 38 h 474"/>
                <a:gd name="T116" fmla="*/ 204 w 346"/>
                <a:gd name="T117" fmla="*/ 23 h 474"/>
                <a:gd name="T118" fmla="*/ 230 w 346"/>
                <a:gd name="T119" fmla="*/ 11 h 474"/>
                <a:gd name="T120" fmla="*/ 257 w 346"/>
                <a:gd name="T121" fmla="*/ 2 h 474"/>
                <a:gd name="T122" fmla="*/ 284 w 346"/>
                <a:gd name="T12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 h="474">
                  <a:moveTo>
                    <a:pt x="284" y="0"/>
                  </a:moveTo>
                  <a:lnTo>
                    <a:pt x="306" y="2"/>
                  </a:lnTo>
                  <a:lnTo>
                    <a:pt x="323" y="10"/>
                  </a:lnTo>
                  <a:lnTo>
                    <a:pt x="335" y="22"/>
                  </a:lnTo>
                  <a:lnTo>
                    <a:pt x="344" y="38"/>
                  </a:lnTo>
                  <a:lnTo>
                    <a:pt x="346" y="57"/>
                  </a:lnTo>
                  <a:lnTo>
                    <a:pt x="344" y="74"/>
                  </a:lnTo>
                  <a:lnTo>
                    <a:pt x="339" y="88"/>
                  </a:lnTo>
                  <a:lnTo>
                    <a:pt x="330" y="98"/>
                  </a:lnTo>
                  <a:lnTo>
                    <a:pt x="319" y="105"/>
                  </a:lnTo>
                  <a:lnTo>
                    <a:pt x="307" y="110"/>
                  </a:lnTo>
                  <a:lnTo>
                    <a:pt x="295" y="111"/>
                  </a:lnTo>
                  <a:lnTo>
                    <a:pt x="277" y="110"/>
                  </a:lnTo>
                  <a:lnTo>
                    <a:pt x="263" y="106"/>
                  </a:lnTo>
                  <a:lnTo>
                    <a:pt x="253" y="99"/>
                  </a:lnTo>
                  <a:lnTo>
                    <a:pt x="246" y="90"/>
                  </a:lnTo>
                  <a:lnTo>
                    <a:pt x="240" y="79"/>
                  </a:lnTo>
                  <a:lnTo>
                    <a:pt x="237" y="74"/>
                  </a:lnTo>
                  <a:lnTo>
                    <a:pt x="235" y="71"/>
                  </a:lnTo>
                  <a:lnTo>
                    <a:pt x="231" y="68"/>
                  </a:lnTo>
                  <a:lnTo>
                    <a:pt x="228" y="67"/>
                  </a:lnTo>
                  <a:lnTo>
                    <a:pt x="224" y="67"/>
                  </a:lnTo>
                  <a:lnTo>
                    <a:pt x="213" y="70"/>
                  </a:lnTo>
                  <a:lnTo>
                    <a:pt x="198" y="76"/>
                  </a:lnTo>
                  <a:lnTo>
                    <a:pt x="183" y="83"/>
                  </a:lnTo>
                  <a:lnTo>
                    <a:pt x="170" y="94"/>
                  </a:lnTo>
                  <a:lnTo>
                    <a:pt x="158" y="104"/>
                  </a:lnTo>
                  <a:lnTo>
                    <a:pt x="158" y="400"/>
                  </a:lnTo>
                  <a:lnTo>
                    <a:pt x="159" y="405"/>
                  </a:lnTo>
                  <a:lnTo>
                    <a:pt x="160" y="418"/>
                  </a:lnTo>
                  <a:lnTo>
                    <a:pt x="164" y="426"/>
                  </a:lnTo>
                  <a:lnTo>
                    <a:pt x="169" y="431"/>
                  </a:lnTo>
                  <a:lnTo>
                    <a:pt x="175" y="434"/>
                  </a:lnTo>
                  <a:lnTo>
                    <a:pt x="226" y="434"/>
                  </a:lnTo>
                  <a:lnTo>
                    <a:pt x="226" y="474"/>
                  </a:lnTo>
                  <a:lnTo>
                    <a:pt x="1" y="474"/>
                  </a:lnTo>
                  <a:lnTo>
                    <a:pt x="1" y="434"/>
                  </a:lnTo>
                  <a:lnTo>
                    <a:pt x="45" y="434"/>
                  </a:lnTo>
                  <a:lnTo>
                    <a:pt x="51" y="431"/>
                  </a:lnTo>
                  <a:lnTo>
                    <a:pt x="56" y="426"/>
                  </a:lnTo>
                  <a:lnTo>
                    <a:pt x="60" y="418"/>
                  </a:lnTo>
                  <a:lnTo>
                    <a:pt x="61" y="404"/>
                  </a:lnTo>
                  <a:lnTo>
                    <a:pt x="61" y="92"/>
                  </a:lnTo>
                  <a:lnTo>
                    <a:pt x="60" y="90"/>
                  </a:lnTo>
                  <a:lnTo>
                    <a:pt x="56" y="79"/>
                  </a:lnTo>
                  <a:lnTo>
                    <a:pt x="49" y="73"/>
                  </a:lnTo>
                  <a:lnTo>
                    <a:pt x="38" y="72"/>
                  </a:lnTo>
                  <a:lnTo>
                    <a:pt x="0" y="72"/>
                  </a:lnTo>
                  <a:lnTo>
                    <a:pt x="0" y="25"/>
                  </a:lnTo>
                  <a:lnTo>
                    <a:pt x="153" y="25"/>
                  </a:lnTo>
                  <a:lnTo>
                    <a:pt x="155" y="27"/>
                  </a:lnTo>
                  <a:lnTo>
                    <a:pt x="158" y="29"/>
                  </a:lnTo>
                  <a:lnTo>
                    <a:pt x="159" y="32"/>
                  </a:lnTo>
                  <a:lnTo>
                    <a:pt x="160" y="35"/>
                  </a:lnTo>
                  <a:lnTo>
                    <a:pt x="160" y="36"/>
                  </a:lnTo>
                  <a:lnTo>
                    <a:pt x="159" y="38"/>
                  </a:lnTo>
                  <a:lnTo>
                    <a:pt x="159" y="54"/>
                  </a:lnTo>
                  <a:lnTo>
                    <a:pt x="180" y="38"/>
                  </a:lnTo>
                  <a:lnTo>
                    <a:pt x="204" y="23"/>
                  </a:lnTo>
                  <a:lnTo>
                    <a:pt x="230" y="11"/>
                  </a:lnTo>
                  <a:lnTo>
                    <a:pt x="257" y="2"/>
                  </a:lnTo>
                  <a:lnTo>
                    <a:pt x="284"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8" name="Freeform 28"/>
            <p:cNvSpPr>
              <a:spLocks/>
            </p:cNvSpPr>
            <p:nvPr userDrawn="1"/>
          </p:nvSpPr>
          <p:spPr bwMode="invGray">
            <a:xfrm>
              <a:off x="1149" y="1599"/>
              <a:ext cx="70" cy="140"/>
            </a:xfrm>
            <a:custGeom>
              <a:avLst/>
              <a:gdLst>
                <a:gd name="T0" fmla="*/ 0 w 225"/>
                <a:gd name="T1" fmla="*/ 0 h 449"/>
                <a:gd name="T2" fmla="*/ 162 w 225"/>
                <a:gd name="T3" fmla="*/ 0 h 449"/>
                <a:gd name="T4" fmla="*/ 164 w 225"/>
                <a:gd name="T5" fmla="*/ 2 h 449"/>
                <a:gd name="T6" fmla="*/ 165 w 225"/>
                <a:gd name="T7" fmla="*/ 2 h 449"/>
                <a:gd name="T8" fmla="*/ 167 w 225"/>
                <a:gd name="T9" fmla="*/ 3 h 449"/>
                <a:gd name="T10" fmla="*/ 168 w 225"/>
                <a:gd name="T11" fmla="*/ 5 h 449"/>
                <a:gd name="T12" fmla="*/ 168 w 225"/>
                <a:gd name="T13" fmla="*/ 15 h 449"/>
                <a:gd name="T14" fmla="*/ 167 w 225"/>
                <a:gd name="T15" fmla="*/ 24 h 449"/>
                <a:gd name="T16" fmla="*/ 167 w 225"/>
                <a:gd name="T17" fmla="*/ 40 h 449"/>
                <a:gd name="T18" fmla="*/ 165 w 225"/>
                <a:gd name="T19" fmla="*/ 62 h 449"/>
                <a:gd name="T20" fmla="*/ 165 w 225"/>
                <a:gd name="T21" fmla="*/ 380 h 449"/>
                <a:gd name="T22" fmla="*/ 167 w 225"/>
                <a:gd name="T23" fmla="*/ 393 h 449"/>
                <a:gd name="T24" fmla="*/ 170 w 225"/>
                <a:gd name="T25" fmla="*/ 401 h 449"/>
                <a:gd name="T26" fmla="*/ 175 w 225"/>
                <a:gd name="T27" fmla="*/ 406 h 449"/>
                <a:gd name="T28" fmla="*/ 183 w 225"/>
                <a:gd name="T29" fmla="*/ 409 h 449"/>
                <a:gd name="T30" fmla="*/ 225 w 225"/>
                <a:gd name="T31" fmla="*/ 409 h 449"/>
                <a:gd name="T32" fmla="*/ 225 w 225"/>
                <a:gd name="T33" fmla="*/ 449 h 449"/>
                <a:gd name="T34" fmla="*/ 9 w 225"/>
                <a:gd name="T35" fmla="*/ 449 h 449"/>
                <a:gd name="T36" fmla="*/ 9 w 225"/>
                <a:gd name="T37" fmla="*/ 409 h 449"/>
                <a:gd name="T38" fmla="*/ 46 w 225"/>
                <a:gd name="T39" fmla="*/ 409 h 449"/>
                <a:gd name="T40" fmla="*/ 57 w 225"/>
                <a:gd name="T41" fmla="*/ 406 h 449"/>
                <a:gd name="T42" fmla="*/ 64 w 225"/>
                <a:gd name="T43" fmla="*/ 400 h 449"/>
                <a:gd name="T44" fmla="*/ 68 w 225"/>
                <a:gd name="T45" fmla="*/ 389 h 449"/>
                <a:gd name="T46" fmla="*/ 68 w 225"/>
                <a:gd name="T47" fmla="*/ 385 h 449"/>
                <a:gd name="T48" fmla="*/ 69 w 225"/>
                <a:gd name="T49" fmla="*/ 384 h 449"/>
                <a:gd name="T50" fmla="*/ 69 w 225"/>
                <a:gd name="T51" fmla="*/ 70 h 449"/>
                <a:gd name="T52" fmla="*/ 68 w 225"/>
                <a:gd name="T53" fmla="*/ 59 h 449"/>
                <a:gd name="T54" fmla="*/ 68 w 225"/>
                <a:gd name="T55" fmla="*/ 56 h 449"/>
                <a:gd name="T56" fmla="*/ 66 w 225"/>
                <a:gd name="T57" fmla="*/ 54 h 449"/>
                <a:gd name="T58" fmla="*/ 63 w 225"/>
                <a:gd name="T59" fmla="*/ 47 h 449"/>
                <a:gd name="T60" fmla="*/ 55 w 225"/>
                <a:gd name="T61" fmla="*/ 42 h 449"/>
                <a:gd name="T62" fmla="*/ 46 w 225"/>
                <a:gd name="T63" fmla="*/ 41 h 449"/>
                <a:gd name="T64" fmla="*/ 0 w 225"/>
                <a:gd name="T65" fmla="*/ 40 h 449"/>
                <a:gd name="T66" fmla="*/ 0 w 225"/>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9">
                  <a:moveTo>
                    <a:pt x="0" y="0"/>
                  </a:moveTo>
                  <a:lnTo>
                    <a:pt x="162" y="0"/>
                  </a:lnTo>
                  <a:lnTo>
                    <a:pt x="164" y="2"/>
                  </a:lnTo>
                  <a:lnTo>
                    <a:pt x="165" y="2"/>
                  </a:lnTo>
                  <a:lnTo>
                    <a:pt x="167" y="3"/>
                  </a:lnTo>
                  <a:lnTo>
                    <a:pt x="168" y="5"/>
                  </a:lnTo>
                  <a:lnTo>
                    <a:pt x="168" y="15"/>
                  </a:lnTo>
                  <a:lnTo>
                    <a:pt x="167" y="24"/>
                  </a:lnTo>
                  <a:lnTo>
                    <a:pt x="167" y="40"/>
                  </a:lnTo>
                  <a:lnTo>
                    <a:pt x="165" y="62"/>
                  </a:lnTo>
                  <a:lnTo>
                    <a:pt x="165" y="380"/>
                  </a:lnTo>
                  <a:lnTo>
                    <a:pt x="167" y="393"/>
                  </a:lnTo>
                  <a:lnTo>
                    <a:pt x="170" y="401"/>
                  </a:lnTo>
                  <a:lnTo>
                    <a:pt x="175" y="406"/>
                  </a:lnTo>
                  <a:lnTo>
                    <a:pt x="183" y="409"/>
                  </a:lnTo>
                  <a:lnTo>
                    <a:pt x="225" y="409"/>
                  </a:lnTo>
                  <a:lnTo>
                    <a:pt x="225" y="449"/>
                  </a:lnTo>
                  <a:lnTo>
                    <a:pt x="9" y="449"/>
                  </a:lnTo>
                  <a:lnTo>
                    <a:pt x="9" y="409"/>
                  </a:lnTo>
                  <a:lnTo>
                    <a:pt x="46" y="409"/>
                  </a:lnTo>
                  <a:lnTo>
                    <a:pt x="57" y="406"/>
                  </a:lnTo>
                  <a:lnTo>
                    <a:pt x="64" y="400"/>
                  </a:lnTo>
                  <a:lnTo>
                    <a:pt x="68" y="389"/>
                  </a:lnTo>
                  <a:lnTo>
                    <a:pt x="68" y="385"/>
                  </a:lnTo>
                  <a:lnTo>
                    <a:pt x="69" y="384"/>
                  </a:lnTo>
                  <a:lnTo>
                    <a:pt x="69" y="70"/>
                  </a:lnTo>
                  <a:lnTo>
                    <a:pt x="68" y="59"/>
                  </a:lnTo>
                  <a:lnTo>
                    <a:pt x="68" y="56"/>
                  </a:lnTo>
                  <a:lnTo>
                    <a:pt x="66" y="54"/>
                  </a:lnTo>
                  <a:lnTo>
                    <a:pt x="63" y="47"/>
                  </a:lnTo>
                  <a:lnTo>
                    <a:pt x="55" y="42"/>
                  </a:lnTo>
                  <a:lnTo>
                    <a:pt x="46" y="41"/>
                  </a:lnTo>
                  <a:lnTo>
                    <a:pt x="0" y="40"/>
                  </a:lnTo>
                  <a:lnTo>
                    <a:pt x="0"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29" name="Freeform 29"/>
            <p:cNvSpPr>
              <a:spLocks noEditPoints="1"/>
            </p:cNvSpPr>
            <p:nvPr userDrawn="1"/>
          </p:nvSpPr>
          <p:spPr bwMode="invGray">
            <a:xfrm>
              <a:off x="573" y="1524"/>
              <a:ext cx="153" cy="218"/>
            </a:xfrm>
            <a:custGeom>
              <a:avLst/>
              <a:gdLst>
                <a:gd name="T0" fmla="*/ 217 w 489"/>
                <a:gd name="T1" fmla="*/ 268 h 699"/>
                <a:gd name="T2" fmla="*/ 165 w 489"/>
                <a:gd name="T3" fmla="*/ 286 h 699"/>
                <a:gd name="T4" fmla="*/ 130 w 489"/>
                <a:gd name="T5" fmla="*/ 323 h 699"/>
                <a:gd name="T6" fmla="*/ 109 w 489"/>
                <a:gd name="T7" fmla="*/ 380 h 699"/>
                <a:gd name="T8" fmla="*/ 102 w 489"/>
                <a:gd name="T9" fmla="*/ 458 h 699"/>
                <a:gd name="T10" fmla="*/ 109 w 489"/>
                <a:gd name="T11" fmla="*/ 535 h 699"/>
                <a:gd name="T12" fmla="*/ 134 w 489"/>
                <a:gd name="T13" fmla="*/ 589 h 699"/>
                <a:gd name="T14" fmla="*/ 174 w 489"/>
                <a:gd name="T15" fmla="*/ 619 h 699"/>
                <a:gd name="T16" fmla="*/ 231 w 489"/>
                <a:gd name="T17" fmla="*/ 630 h 699"/>
                <a:gd name="T18" fmla="*/ 279 w 489"/>
                <a:gd name="T19" fmla="*/ 624 h 699"/>
                <a:gd name="T20" fmla="*/ 312 w 489"/>
                <a:gd name="T21" fmla="*/ 612 h 699"/>
                <a:gd name="T22" fmla="*/ 329 w 489"/>
                <a:gd name="T23" fmla="*/ 605 h 699"/>
                <a:gd name="T24" fmla="*/ 332 w 489"/>
                <a:gd name="T25" fmla="*/ 297 h 699"/>
                <a:gd name="T26" fmla="*/ 294 w 489"/>
                <a:gd name="T27" fmla="*/ 273 h 699"/>
                <a:gd name="T28" fmla="*/ 249 w 489"/>
                <a:gd name="T29" fmla="*/ 265 h 699"/>
                <a:gd name="T30" fmla="*/ 425 w 489"/>
                <a:gd name="T31" fmla="*/ 0 h 699"/>
                <a:gd name="T32" fmla="*/ 432 w 489"/>
                <a:gd name="T33" fmla="*/ 7 h 699"/>
                <a:gd name="T34" fmla="*/ 431 w 489"/>
                <a:gd name="T35" fmla="*/ 14 h 699"/>
                <a:gd name="T36" fmla="*/ 430 w 489"/>
                <a:gd name="T37" fmla="*/ 30 h 699"/>
                <a:gd name="T38" fmla="*/ 429 w 489"/>
                <a:gd name="T39" fmla="*/ 79 h 699"/>
                <a:gd name="T40" fmla="*/ 430 w 489"/>
                <a:gd name="T41" fmla="*/ 608 h 699"/>
                <a:gd name="T42" fmla="*/ 435 w 489"/>
                <a:gd name="T43" fmla="*/ 632 h 699"/>
                <a:gd name="T44" fmla="*/ 446 w 489"/>
                <a:gd name="T45" fmla="*/ 639 h 699"/>
                <a:gd name="T46" fmla="*/ 474 w 489"/>
                <a:gd name="T47" fmla="*/ 640 h 699"/>
                <a:gd name="T48" fmla="*/ 489 w 489"/>
                <a:gd name="T49" fmla="*/ 687 h 699"/>
                <a:gd name="T50" fmla="*/ 337 w 489"/>
                <a:gd name="T51" fmla="*/ 678 h 699"/>
                <a:gd name="T52" fmla="*/ 313 w 489"/>
                <a:gd name="T53" fmla="*/ 662 h 699"/>
                <a:gd name="T54" fmla="*/ 253 w 489"/>
                <a:gd name="T55" fmla="*/ 688 h 699"/>
                <a:gd name="T56" fmla="*/ 182 w 489"/>
                <a:gd name="T57" fmla="*/ 699 h 699"/>
                <a:gd name="T58" fmla="*/ 140 w 489"/>
                <a:gd name="T59" fmla="*/ 694 h 699"/>
                <a:gd name="T60" fmla="*/ 98 w 489"/>
                <a:gd name="T61" fmla="*/ 676 h 699"/>
                <a:gd name="T62" fmla="*/ 60 w 489"/>
                <a:gd name="T63" fmla="*/ 646 h 699"/>
                <a:gd name="T64" fmla="*/ 28 w 489"/>
                <a:gd name="T65" fmla="*/ 601 h 699"/>
                <a:gd name="T66" fmla="*/ 7 w 489"/>
                <a:gd name="T67" fmla="*/ 540 h 699"/>
                <a:gd name="T68" fmla="*/ 0 w 489"/>
                <a:gd name="T69" fmla="*/ 461 h 699"/>
                <a:gd name="T70" fmla="*/ 9 w 489"/>
                <a:gd name="T71" fmla="*/ 385 h 699"/>
                <a:gd name="T72" fmla="*/ 33 w 489"/>
                <a:gd name="T73" fmla="*/ 325 h 699"/>
                <a:gd name="T74" fmla="*/ 70 w 489"/>
                <a:gd name="T75" fmla="*/ 280 h 699"/>
                <a:gd name="T76" fmla="*/ 116 w 489"/>
                <a:gd name="T77" fmla="*/ 247 h 699"/>
                <a:gd name="T78" fmla="*/ 170 w 489"/>
                <a:gd name="T79" fmla="*/ 226 h 699"/>
                <a:gd name="T80" fmla="*/ 227 w 489"/>
                <a:gd name="T81" fmla="*/ 216 h 699"/>
                <a:gd name="T82" fmla="*/ 282 w 489"/>
                <a:gd name="T83" fmla="*/ 216 h 699"/>
                <a:gd name="T84" fmla="*/ 334 w 489"/>
                <a:gd name="T85" fmla="*/ 224 h 699"/>
                <a:gd name="T86" fmla="*/ 332 w 489"/>
                <a:gd name="T87" fmla="*/ 67 h 699"/>
                <a:gd name="T88" fmla="*/ 324 w 489"/>
                <a:gd name="T89" fmla="*/ 52 h 699"/>
                <a:gd name="T90" fmla="*/ 316 w 489"/>
                <a:gd name="T91" fmla="*/ 48 h 699"/>
                <a:gd name="T92" fmla="*/ 261 w 489"/>
                <a:gd name="T93"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699">
                  <a:moveTo>
                    <a:pt x="249" y="265"/>
                  </a:moveTo>
                  <a:lnTo>
                    <a:pt x="217" y="268"/>
                  </a:lnTo>
                  <a:lnTo>
                    <a:pt x="190" y="274"/>
                  </a:lnTo>
                  <a:lnTo>
                    <a:pt x="165" y="286"/>
                  </a:lnTo>
                  <a:lnTo>
                    <a:pt x="146" y="302"/>
                  </a:lnTo>
                  <a:lnTo>
                    <a:pt x="130" y="323"/>
                  </a:lnTo>
                  <a:lnTo>
                    <a:pt x="118" y="350"/>
                  </a:lnTo>
                  <a:lnTo>
                    <a:pt x="109" y="380"/>
                  </a:lnTo>
                  <a:lnTo>
                    <a:pt x="103" y="416"/>
                  </a:lnTo>
                  <a:lnTo>
                    <a:pt x="102" y="458"/>
                  </a:lnTo>
                  <a:lnTo>
                    <a:pt x="104" y="499"/>
                  </a:lnTo>
                  <a:lnTo>
                    <a:pt x="109" y="535"/>
                  </a:lnTo>
                  <a:lnTo>
                    <a:pt x="120" y="564"/>
                  </a:lnTo>
                  <a:lnTo>
                    <a:pt x="134" y="589"/>
                  </a:lnTo>
                  <a:lnTo>
                    <a:pt x="152" y="607"/>
                  </a:lnTo>
                  <a:lnTo>
                    <a:pt x="174" y="619"/>
                  </a:lnTo>
                  <a:lnTo>
                    <a:pt x="201" y="628"/>
                  </a:lnTo>
                  <a:lnTo>
                    <a:pt x="231" y="630"/>
                  </a:lnTo>
                  <a:lnTo>
                    <a:pt x="257" y="629"/>
                  </a:lnTo>
                  <a:lnTo>
                    <a:pt x="279" y="624"/>
                  </a:lnTo>
                  <a:lnTo>
                    <a:pt x="296" y="618"/>
                  </a:lnTo>
                  <a:lnTo>
                    <a:pt x="312" y="612"/>
                  </a:lnTo>
                  <a:lnTo>
                    <a:pt x="326" y="606"/>
                  </a:lnTo>
                  <a:lnTo>
                    <a:pt x="329" y="605"/>
                  </a:lnTo>
                  <a:lnTo>
                    <a:pt x="332" y="602"/>
                  </a:lnTo>
                  <a:lnTo>
                    <a:pt x="332" y="297"/>
                  </a:lnTo>
                  <a:lnTo>
                    <a:pt x="315" y="282"/>
                  </a:lnTo>
                  <a:lnTo>
                    <a:pt x="294" y="273"/>
                  </a:lnTo>
                  <a:lnTo>
                    <a:pt x="272" y="268"/>
                  </a:lnTo>
                  <a:lnTo>
                    <a:pt x="249" y="265"/>
                  </a:lnTo>
                  <a:close/>
                  <a:moveTo>
                    <a:pt x="261" y="0"/>
                  </a:moveTo>
                  <a:lnTo>
                    <a:pt x="425" y="0"/>
                  </a:lnTo>
                  <a:lnTo>
                    <a:pt x="427" y="2"/>
                  </a:lnTo>
                  <a:lnTo>
                    <a:pt x="432" y="7"/>
                  </a:lnTo>
                  <a:lnTo>
                    <a:pt x="432" y="13"/>
                  </a:lnTo>
                  <a:lnTo>
                    <a:pt x="431" y="14"/>
                  </a:lnTo>
                  <a:lnTo>
                    <a:pt x="431" y="18"/>
                  </a:lnTo>
                  <a:lnTo>
                    <a:pt x="430" y="30"/>
                  </a:lnTo>
                  <a:lnTo>
                    <a:pt x="430" y="51"/>
                  </a:lnTo>
                  <a:lnTo>
                    <a:pt x="429" y="79"/>
                  </a:lnTo>
                  <a:lnTo>
                    <a:pt x="429" y="589"/>
                  </a:lnTo>
                  <a:lnTo>
                    <a:pt x="430" y="608"/>
                  </a:lnTo>
                  <a:lnTo>
                    <a:pt x="431" y="623"/>
                  </a:lnTo>
                  <a:lnTo>
                    <a:pt x="435" y="632"/>
                  </a:lnTo>
                  <a:lnTo>
                    <a:pt x="440" y="637"/>
                  </a:lnTo>
                  <a:lnTo>
                    <a:pt x="446" y="639"/>
                  </a:lnTo>
                  <a:lnTo>
                    <a:pt x="464" y="639"/>
                  </a:lnTo>
                  <a:lnTo>
                    <a:pt x="474" y="640"/>
                  </a:lnTo>
                  <a:lnTo>
                    <a:pt x="489" y="640"/>
                  </a:lnTo>
                  <a:lnTo>
                    <a:pt x="489" y="687"/>
                  </a:lnTo>
                  <a:lnTo>
                    <a:pt x="340" y="687"/>
                  </a:lnTo>
                  <a:lnTo>
                    <a:pt x="337" y="678"/>
                  </a:lnTo>
                  <a:lnTo>
                    <a:pt x="337" y="648"/>
                  </a:lnTo>
                  <a:lnTo>
                    <a:pt x="313" y="662"/>
                  </a:lnTo>
                  <a:lnTo>
                    <a:pt x="285" y="677"/>
                  </a:lnTo>
                  <a:lnTo>
                    <a:pt x="253" y="688"/>
                  </a:lnTo>
                  <a:lnTo>
                    <a:pt x="219" y="697"/>
                  </a:lnTo>
                  <a:lnTo>
                    <a:pt x="182" y="699"/>
                  </a:lnTo>
                  <a:lnTo>
                    <a:pt x="162" y="698"/>
                  </a:lnTo>
                  <a:lnTo>
                    <a:pt x="140" y="694"/>
                  </a:lnTo>
                  <a:lnTo>
                    <a:pt x="119" y="687"/>
                  </a:lnTo>
                  <a:lnTo>
                    <a:pt x="98" y="676"/>
                  </a:lnTo>
                  <a:lnTo>
                    <a:pt x="78" y="662"/>
                  </a:lnTo>
                  <a:lnTo>
                    <a:pt x="60" y="646"/>
                  </a:lnTo>
                  <a:lnTo>
                    <a:pt x="43" y="625"/>
                  </a:lnTo>
                  <a:lnTo>
                    <a:pt x="28" y="601"/>
                  </a:lnTo>
                  <a:lnTo>
                    <a:pt x="17" y="573"/>
                  </a:lnTo>
                  <a:lnTo>
                    <a:pt x="7" y="540"/>
                  </a:lnTo>
                  <a:lnTo>
                    <a:pt x="3" y="503"/>
                  </a:lnTo>
                  <a:lnTo>
                    <a:pt x="0" y="461"/>
                  </a:lnTo>
                  <a:lnTo>
                    <a:pt x="3" y="422"/>
                  </a:lnTo>
                  <a:lnTo>
                    <a:pt x="9" y="385"/>
                  </a:lnTo>
                  <a:lnTo>
                    <a:pt x="20" y="353"/>
                  </a:lnTo>
                  <a:lnTo>
                    <a:pt x="33" y="325"/>
                  </a:lnTo>
                  <a:lnTo>
                    <a:pt x="50" y="301"/>
                  </a:lnTo>
                  <a:lnTo>
                    <a:pt x="70" y="280"/>
                  </a:lnTo>
                  <a:lnTo>
                    <a:pt x="92" y="262"/>
                  </a:lnTo>
                  <a:lnTo>
                    <a:pt x="116" y="247"/>
                  </a:lnTo>
                  <a:lnTo>
                    <a:pt x="142" y="235"/>
                  </a:lnTo>
                  <a:lnTo>
                    <a:pt x="170" y="226"/>
                  </a:lnTo>
                  <a:lnTo>
                    <a:pt x="197" y="220"/>
                  </a:lnTo>
                  <a:lnTo>
                    <a:pt x="227" y="216"/>
                  </a:lnTo>
                  <a:lnTo>
                    <a:pt x="255" y="215"/>
                  </a:lnTo>
                  <a:lnTo>
                    <a:pt x="282" y="216"/>
                  </a:lnTo>
                  <a:lnTo>
                    <a:pt x="304" y="217"/>
                  </a:lnTo>
                  <a:lnTo>
                    <a:pt x="334" y="224"/>
                  </a:lnTo>
                  <a:lnTo>
                    <a:pt x="334" y="80"/>
                  </a:lnTo>
                  <a:lnTo>
                    <a:pt x="332" y="67"/>
                  </a:lnTo>
                  <a:lnTo>
                    <a:pt x="329" y="57"/>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30" name="Freeform 30"/>
            <p:cNvSpPr>
              <a:spLocks noEditPoints="1"/>
            </p:cNvSpPr>
            <p:nvPr userDrawn="1"/>
          </p:nvSpPr>
          <p:spPr bwMode="invGray">
            <a:xfrm>
              <a:off x="1332" y="1524"/>
              <a:ext cx="152" cy="218"/>
            </a:xfrm>
            <a:custGeom>
              <a:avLst/>
              <a:gdLst>
                <a:gd name="T0" fmla="*/ 217 w 488"/>
                <a:gd name="T1" fmla="*/ 268 h 699"/>
                <a:gd name="T2" fmla="*/ 165 w 488"/>
                <a:gd name="T3" fmla="*/ 286 h 699"/>
                <a:gd name="T4" fmla="*/ 130 w 488"/>
                <a:gd name="T5" fmla="*/ 323 h 699"/>
                <a:gd name="T6" fmla="*/ 109 w 488"/>
                <a:gd name="T7" fmla="*/ 380 h 699"/>
                <a:gd name="T8" fmla="*/ 101 w 488"/>
                <a:gd name="T9" fmla="*/ 458 h 699"/>
                <a:gd name="T10" fmla="*/ 109 w 488"/>
                <a:gd name="T11" fmla="*/ 535 h 699"/>
                <a:gd name="T12" fmla="*/ 133 w 488"/>
                <a:gd name="T13" fmla="*/ 589 h 699"/>
                <a:gd name="T14" fmla="*/ 174 w 488"/>
                <a:gd name="T15" fmla="*/ 619 h 699"/>
                <a:gd name="T16" fmla="*/ 231 w 488"/>
                <a:gd name="T17" fmla="*/ 630 h 699"/>
                <a:gd name="T18" fmla="*/ 279 w 488"/>
                <a:gd name="T19" fmla="*/ 624 h 699"/>
                <a:gd name="T20" fmla="*/ 312 w 488"/>
                <a:gd name="T21" fmla="*/ 612 h 699"/>
                <a:gd name="T22" fmla="*/ 329 w 488"/>
                <a:gd name="T23" fmla="*/ 605 h 699"/>
                <a:gd name="T24" fmla="*/ 332 w 488"/>
                <a:gd name="T25" fmla="*/ 297 h 699"/>
                <a:gd name="T26" fmla="*/ 294 w 488"/>
                <a:gd name="T27" fmla="*/ 273 h 699"/>
                <a:gd name="T28" fmla="*/ 248 w 488"/>
                <a:gd name="T29" fmla="*/ 265 h 699"/>
                <a:gd name="T30" fmla="*/ 425 w 488"/>
                <a:gd name="T31" fmla="*/ 0 h 699"/>
                <a:gd name="T32" fmla="*/ 430 w 488"/>
                <a:gd name="T33" fmla="*/ 4 h 699"/>
                <a:gd name="T34" fmla="*/ 432 w 488"/>
                <a:gd name="T35" fmla="*/ 10 h 699"/>
                <a:gd name="T36" fmla="*/ 431 w 488"/>
                <a:gd name="T37" fmla="*/ 14 h 699"/>
                <a:gd name="T38" fmla="*/ 430 w 488"/>
                <a:gd name="T39" fmla="*/ 30 h 699"/>
                <a:gd name="T40" fmla="*/ 428 w 488"/>
                <a:gd name="T41" fmla="*/ 79 h 699"/>
                <a:gd name="T42" fmla="*/ 430 w 488"/>
                <a:gd name="T43" fmla="*/ 608 h 699"/>
                <a:gd name="T44" fmla="*/ 434 w 488"/>
                <a:gd name="T45" fmla="*/ 632 h 699"/>
                <a:gd name="T46" fmla="*/ 445 w 488"/>
                <a:gd name="T47" fmla="*/ 639 h 699"/>
                <a:gd name="T48" fmla="*/ 474 w 488"/>
                <a:gd name="T49" fmla="*/ 640 h 699"/>
                <a:gd name="T50" fmla="*/ 488 w 488"/>
                <a:gd name="T51" fmla="*/ 687 h 699"/>
                <a:gd name="T52" fmla="*/ 337 w 488"/>
                <a:gd name="T53" fmla="*/ 678 h 699"/>
                <a:gd name="T54" fmla="*/ 313 w 488"/>
                <a:gd name="T55" fmla="*/ 662 h 699"/>
                <a:gd name="T56" fmla="*/ 253 w 488"/>
                <a:gd name="T57" fmla="*/ 688 h 699"/>
                <a:gd name="T58" fmla="*/ 182 w 488"/>
                <a:gd name="T59" fmla="*/ 699 h 699"/>
                <a:gd name="T60" fmla="*/ 139 w 488"/>
                <a:gd name="T61" fmla="*/ 694 h 699"/>
                <a:gd name="T62" fmla="*/ 98 w 488"/>
                <a:gd name="T63" fmla="*/ 676 h 699"/>
                <a:gd name="T64" fmla="*/ 60 w 488"/>
                <a:gd name="T65" fmla="*/ 646 h 699"/>
                <a:gd name="T66" fmla="*/ 28 w 488"/>
                <a:gd name="T67" fmla="*/ 601 h 699"/>
                <a:gd name="T68" fmla="*/ 7 w 488"/>
                <a:gd name="T69" fmla="*/ 540 h 699"/>
                <a:gd name="T70" fmla="*/ 0 w 488"/>
                <a:gd name="T71" fmla="*/ 461 h 699"/>
                <a:gd name="T72" fmla="*/ 8 w 488"/>
                <a:gd name="T73" fmla="*/ 385 h 699"/>
                <a:gd name="T74" fmla="*/ 33 w 488"/>
                <a:gd name="T75" fmla="*/ 325 h 699"/>
                <a:gd name="T76" fmla="*/ 70 w 488"/>
                <a:gd name="T77" fmla="*/ 280 h 699"/>
                <a:gd name="T78" fmla="*/ 116 w 488"/>
                <a:gd name="T79" fmla="*/ 247 h 699"/>
                <a:gd name="T80" fmla="*/ 170 w 488"/>
                <a:gd name="T81" fmla="*/ 226 h 699"/>
                <a:gd name="T82" fmla="*/ 226 w 488"/>
                <a:gd name="T83" fmla="*/ 216 h 699"/>
                <a:gd name="T84" fmla="*/ 281 w 488"/>
                <a:gd name="T85" fmla="*/ 216 h 699"/>
                <a:gd name="T86" fmla="*/ 334 w 488"/>
                <a:gd name="T87" fmla="*/ 224 h 699"/>
                <a:gd name="T88" fmla="*/ 332 w 488"/>
                <a:gd name="T89" fmla="*/ 67 h 699"/>
                <a:gd name="T90" fmla="*/ 328 w 488"/>
                <a:gd name="T91" fmla="*/ 56 h 699"/>
                <a:gd name="T92" fmla="*/ 321 w 488"/>
                <a:gd name="T93" fmla="*/ 49 h 699"/>
                <a:gd name="T94" fmla="*/ 261 w 488"/>
                <a:gd name="T95" fmla="*/ 4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8" h="699">
                  <a:moveTo>
                    <a:pt x="248" y="265"/>
                  </a:moveTo>
                  <a:lnTo>
                    <a:pt x="217" y="268"/>
                  </a:lnTo>
                  <a:lnTo>
                    <a:pt x="190" y="274"/>
                  </a:lnTo>
                  <a:lnTo>
                    <a:pt x="165" y="286"/>
                  </a:lnTo>
                  <a:lnTo>
                    <a:pt x="146" y="302"/>
                  </a:lnTo>
                  <a:lnTo>
                    <a:pt x="130" y="323"/>
                  </a:lnTo>
                  <a:lnTo>
                    <a:pt x="117" y="350"/>
                  </a:lnTo>
                  <a:lnTo>
                    <a:pt x="109" y="380"/>
                  </a:lnTo>
                  <a:lnTo>
                    <a:pt x="103" y="416"/>
                  </a:lnTo>
                  <a:lnTo>
                    <a:pt x="101" y="458"/>
                  </a:lnTo>
                  <a:lnTo>
                    <a:pt x="104" y="499"/>
                  </a:lnTo>
                  <a:lnTo>
                    <a:pt x="109" y="535"/>
                  </a:lnTo>
                  <a:lnTo>
                    <a:pt x="119" y="564"/>
                  </a:lnTo>
                  <a:lnTo>
                    <a:pt x="133" y="589"/>
                  </a:lnTo>
                  <a:lnTo>
                    <a:pt x="150" y="607"/>
                  </a:lnTo>
                  <a:lnTo>
                    <a:pt x="174" y="619"/>
                  </a:lnTo>
                  <a:lnTo>
                    <a:pt x="199" y="628"/>
                  </a:lnTo>
                  <a:lnTo>
                    <a:pt x="231" y="630"/>
                  </a:lnTo>
                  <a:lnTo>
                    <a:pt x="257" y="629"/>
                  </a:lnTo>
                  <a:lnTo>
                    <a:pt x="279" y="624"/>
                  </a:lnTo>
                  <a:lnTo>
                    <a:pt x="296" y="618"/>
                  </a:lnTo>
                  <a:lnTo>
                    <a:pt x="312" y="612"/>
                  </a:lnTo>
                  <a:lnTo>
                    <a:pt x="326" y="606"/>
                  </a:lnTo>
                  <a:lnTo>
                    <a:pt x="329" y="605"/>
                  </a:lnTo>
                  <a:lnTo>
                    <a:pt x="332" y="602"/>
                  </a:lnTo>
                  <a:lnTo>
                    <a:pt x="332" y="297"/>
                  </a:lnTo>
                  <a:lnTo>
                    <a:pt x="313" y="282"/>
                  </a:lnTo>
                  <a:lnTo>
                    <a:pt x="294" y="273"/>
                  </a:lnTo>
                  <a:lnTo>
                    <a:pt x="272" y="268"/>
                  </a:lnTo>
                  <a:lnTo>
                    <a:pt x="248" y="265"/>
                  </a:lnTo>
                  <a:close/>
                  <a:moveTo>
                    <a:pt x="261" y="0"/>
                  </a:moveTo>
                  <a:lnTo>
                    <a:pt x="425" y="0"/>
                  </a:lnTo>
                  <a:lnTo>
                    <a:pt x="427" y="2"/>
                  </a:lnTo>
                  <a:lnTo>
                    <a:pt x="430" y="4"/>
                  </a:lnTo>
                  <a:lnTo>
                    <a:pt x="431" y="7"/>
                  </a:lnTo>
                  <a:lnTo>
                    <a:pt x="432" y="10"/>
                  </a:lnTo>
                  <a:lnTo>
                    <a:pt x="432" y="13"/>
                  </a:lnTo>
                  <a:lnTo>
                    <a:pt x="431" y="14"/>
                  </a:lnTo>
                  <a:lnTo>
                    <a:pt x="431" y="18"/>
                  </a:lnTo>
                  <a:lnTo>
                    <a:pt x="430" y="30"/>
                  </a:lnTo>
                  <a:lnTo>
                    <a:pt x="430" y="51"/>
                  </a:lnTo>
                  <a:lnTo>
                    <a:pt x="428" y="79"/>
                  </a:lnTo>
                  <a:lnTo>
                    <a:pt x="428" y="589"/>
                  </a:lnTo>
                  <a:lnTo>
                    <a:pt x="430" y="608"/>
                  </a:lnTo>
                  <a:lnTo>
                    <a:pt x="431" y="623"/>
                  </a:lnTo>
                  <a:lnTo>
                    <a:pt x="434" y="632"/>
                  </a:lnTo>
                  <a:lnTo>
                    <a:pt x="439" y="637"/>
                  </a:lnTo>
                  <a:lnTo>
                    <a:pt x="445" y="639"/>
                  </a:lnTo>
                  <a:lnTo>
                    <a:pt x="464" y="639"/>
                  </a:lnTo>
                  <a:lnTo>
                    <a:pt x="474" y="640"/>
                  </a:lnTo>
                  <a:lnTo>
                    <a:pt x="488" y="640"/>
                  </a:lnTo>
                  <a:lnTo>
                    <a:pt x="488" y="687"/>
                  </a:lnTo>
                  <a:lnTo>
                    <a:pt x="340" y="687"/>
                  </a:lnTo>
                  <a:lnTo>
                    <a:pt x="337" y="678"/>
                  </a:lnTo>
                  <a:lnTo>
                    <a:pt x="337" y="648"/>
                  </a:lnTo>
                  <a:lnTo>
                    <a:pt x="313" y="662"/>
                  </a:lnTo>
                  <a:lnTo>
                    <a:pt x="285" y="677"/>
                  </a:lnTo>
                  <a:lnTo>
                    <a:pt x="253" y="688"/>
                  </a:lnTo>
                  <a:lnTo>
                    <a:pt x="219" y="697"/>
                  </a:lnTo>
                  <a:lnTo>
                    <a:pt x="182" y="699"/>
                  </a:lnTo>
                  <a:lnTo>
                    <a:pt x="161" y="698"/>
                  </a:lnTo>
                  <a:lnTo>
                    <a:pt x="139" y="694"/>
                  </a:lnTo>
                  <a:lnTo>
                    <a:pt x="119" y="687"/>
                  </a:lnTo>
                  <a:lnTo>
                    <a:pt x="98" y="676"/>
                  </a:lnTo>
                  <a:lnTo>
                    <a:pt x="78" y="662"/>
                  </a:lnTo>
                  <a:lnTo>
                    <a:pt x="60" y="646"/>
                  </a:lnTo>
                  <a:lnTo>
                    <a:pt x="43" y="625"/>
                  </a:lnTo>
                  <a:lnTo>
                    <a:pt x="28" y="601"/>
                  </a:lnTo>
                  <a:lnTo>
                    <a:pt x="17" y="573"/>
                  </a:lnTo>
                  <a:lnTo>
                    <a:pt x="7" y="540"/>
                  </a:lnTo>
                  <a:lnTo>
                    <a:pt x="2" y="503"/>
                  </a:lnTo>
                  <a:lnTo>
                    <a:pt x="0" y="461"/>
                  </a:lnTo>
                  <a:lnTo>
                    <a:pt x="2" y="422"/>
                  </a:lnTo>
                  <a:lnTo>
                    <a:pt x="8" y="385"/>
                  </a:lnTo>
                  <a:lnTo>
                    <a:pt x="19" y="353"/>
                  </a:lnTo>
                  <a:lnTo>
                    <a:pt x="33" y="325"/>
                  </a:lnTo>
                  <a:lnTo>
                    <a:pt x="50" y="301"/>
                  </a:lnTo>
                  <a:lnTo>
                    <a:pt x="70" y="280"/>
                  </a:lnTo>
                  <a:lnTo>
                    <a:pt x="92" y="262"/>
                  </a:lnTo>
                  <a:lnTo>
                    <a:pt x="116" y="247"/>
                  </a:lnTo>
                  <a:lnTo>
                    <a:pt x="142" y="235"/>
                  </a:lnTo>
                  <a:lnTo>
                    <a:pt x="170" y="226"/>
                  </a:lnTo>
                  <a:lnTo>
                    <a:pt x="197" y="220"/>
                  </a:lnTo>
                  <a:lnTo>
                    <a:pt x="226" y="216"/>
                  </a:lnTo>
                  <a:lnTo>
                    <a:pt x="254" y="215"/>
                  </a:lnTo>
                  <a:lnTo>
                    <a:pt x="281" y="216"/>
                  </a:lnTo>
                  <a:lnTo>
                    <a:pt x="303" y="217"/>
                  </a:lnTo>
                  <a:lnTo>
                    <a:pt x="334" y="224"/>
                  </a:lnTo>
                  <a:lnTo>
                    <a:pt x="334" y="80"/>
                  </a:lnTo>
                  <a:lnTo>
                    <a:pt x="332" y="67"/>
                  </a:lnTo>
                  <a:lnTo>
                    <a:pt x="328" y="57"/>
                  </a:lnTo>
                  <a:lnTo>
                    <a:pt x="328" y="56"/>
                  </a:lnTo>
                  <a:lnTo>
                    <a:pt x="324" y="52"/>
                  </a:lnTo>
                  <a:lnTo>
                    <a:pt x="321" y="49"/>
                  </a:lnTo>
                  <a:lnTo>
                    <a:pt x="316" y="48"/>
                  </a:lnTo>
                  <a:lnTo>
                    <a:pt x="261" y="48"/>
                  </a:lnTo>
                  <a:lnTo>
                    <a:pt x="261" y="0"/>
                  </a:lnTo>
                  <a:close/>
                </a:path>
              </a:pathLst>
            </a:custGeom>
            <a:solidFill>
              <a:schemeClr val="bg1"/>
            </a:solidFill>
            <a:ln>
              <a:noFill/>
            </a:ln>
            <a:extLst>
              <a:ext uri="{91240B29-F687-4F45-9708-019B960494DF}">
                <a14:hiddenLine xmlns:a14="http://schemas.microsoft.com/office/drawing/2010/main" w="0">
                  <a:solidFill>
                    <a:srgbClr val="0033E0"/>
                  </a:solidFill>
                  <a:prstDash val="solid"/>
                  <a:round/>
                  <a:headEnd/>
                  <a:tailEnd/>
                </a14:hiddenLine>
              </a:ext>
            </a:extLst>
          </p:spPr>
          <p:txBody>
            <a:bodyPr/>
            <a:lstStyle/>
            <a:p>
              <a:endParaRPr lang="en-GB">
                <a:solidFill>
                  <a:srgbClr val="8883AC"/>
                </a:solidFill>
              </a:endParaRPr>
            </a:p>
          </p:txBody>
        </p:sp>
        <p:sp>
          <p:nvSpPr>
            <p:cNvPr id="25631" name="Freeform 31"/>
            <p:cNvSpPr>
              <a:spLocks noEditPoints="1"/>
            </p:cNvSpPr>
            <p:nvPr userDrawn="1"/>
          </p:nvSpPr>
          <p:spPr bwMode="invGray">
            <a:xfrm>
              <a:off x="762"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sp>
          <p:nvSpPr>
            <p:cNvPr id="25632" name="Freeform 32"/>
            <p:cNvSpPr>
              <a:spLocks noEditPoints="1"/>
            </p:cNvSpPr>
            <p:nvPr userDrawn="1"/>
          </p:nvSpPr>
          <p:spPr bwMode="invGray">
            <a:xfrm>
              <a:off x="1521" y="1520"/>
              <a:ext cx="178" cy="221"/>
            </a:xfrm>
            <a:custGeom>
              <a:avLst/>
              <a:gdLst>
                <a:gd name="T0" fmla="*/ 200 w 570"/>
                <a:gd name="T1" fmla="*/ 324 h 710"/>
                <a:gd name="T2" fmla="*/ 174 w 570"/>
                <a:gd name="T3" fmla="*/ 335 h 710"/>
                <a:gd name="T4" fmla="*/ 115 w 570"/>
                <a:gd name="T5" fmla="*/ 370 h 710"/>
                <a:gd name="T6" fmla="*/ 70 w 570"/>
                <a:gd name="T7" fmla="*/ 429 h 710"/>
                <a:gd name="T8" fmla="*/ 57 w 570"/>
                <a:gd name="T9" fmla="*/ 517 h 710"/>
                <a:gd name="T10" fmla="*/ 90 w 570"/>
                <a:gd name="T11" fmla="*/ 597 h 710"/>
                <a:gd name="T12" fmla="*/ 156 w 570"/>
                <a:gd name="T13" fmla="*/ 647 h 710"/>
                <a:gd name="T14" fmla="*/ 244 w 570"/>
                <a:gd name="T15" fmla="*/ 657 h 710"/>
                <a:gd name="T16" fmla="*/ 342 w 570"/>
                <a:gd name="T17" fmla="*/ 619 h 710"/>
                <a:gd name="T18" fmla="*/ 344 w 570"/>
                <a:gd name="T19" fmla="*/ 501 h 710"/>
                <a:gd name="T20" fmla="*/ 266 w 570"/>
                <a:gd name="T21" fmla="*/ 401 h 710"/>
                <a:gd name="T22" fmla="*/ 205 w 570"/>
                <a:gd name="T23" fmla="*/ 322 h 710"/>
                <a:gd name="T24" fmla="*/ 223 w 570"/>
                <a:gd name="T25" fmla="*/ 61 h 710"/>
                <a:gd name="T26" fmla="*/ 180 w 570"/>
                <a:gd name="T27" fmla="*/ 98 h 710"/>
                <a:gd name="T28" fmla="*/ 166 w 570"/>
                <a:gd name="T29" fmla="*/ 153 h 710"/>
                <a:gd name="T30" fmla="*/ 194 w 570"/>
                <a:gd name="T31" fmla="*/ 214 h 710"/>
                <a:gd name="T32" fmla="*/ 248 w 570"/>
                <a:gd name="T33" fmla="*/ 245 h 710"/>
                <a:gd name="T34" fmla="*/ 325 w 570"/>
                <a:gd name="T35" fmla="*/ 190 h 710"/>
                <a:gd name="T36" fmla="*/ 349 w 570"/>
                <a:gd name="T37" fmla="*/ 134 h 710"/>
                <a:gd name="T38" fmla="*/ 327 w 570"/>
                <a:gd name="T39" fmla="*/ 80 h 710"/>
                <a:gd name="T40" fmla="*/ 271 w 570"/>
                <a:gd name="T41" fmla="*/ 55 h 710"/>
                <a:gd name="T42" fmla="*/ 279 w 570"/>
                <a:gd name="T43" fmla="*/ 0 h 710"/>
                <a:gd name="T44" fmla="*/ 360 w 570"/>
                <a:gd name="T45" fmla="*/ 31 h 710"/>
                <a:gd name="T46" fmla="*/ 402 w 570"/>
                <a:gd name="T47" fmla="*/ 99 h 710"/>
                <a:gd name="T48" fmla="*/ 393 w 570"/>
                <a:gd name="T49" fmla="*/ 180 h 710"/>
                <a:gd name="T50" fmla="*/ 347 w 570"/>
                <a:gd name="T51" fmla="*/ 243 h 710"/>
                <a:gd name="T52" fmla="*/ 282 w 570"/>
                <a:gd name="T53" fmla="*/ 287 h 710"/>
                <a:gd name="T54" fmla="*/ 311 w 570"/>
                <a:gd name="T55" fmla="*/ 366 h 710"/>
                <a:gd name="T56" fmla="*/ 432 w 570"/>
                <a:gd name="T57" fmla="*/ 518 h 710"/>
                <a:gd name="T58" fmla="*/ 454 w 570"/>
                <a:gd name="T59" fmla="*/ 435 h 710"/>
                <a:gd name="T60" fmla="*/ 457 w 570"/>
                <a:gd name="T61" fmla="*/ 362 h 710"/>
                <a:gd name="T62" fmla="*/ 465 w 570"/>
                <a:gd name="T63" fmla="*/ 349 h 710"/>
                <a:gd name="T64" fmla="*/ 511 w 570"/>
                <a:gd name="T65" fmla="*/ 404 h 710"/>
                <a:gd name="T66" fmla="*/ 501 w 570"/>
                <a:gd name="T67" fmla="*/ 490 h 710"/>
                <a:gd name="T68" fmla="*/ 488 w 570"/>
                <a:gd name="T69" fmla="*/ 585 h 710"/>
                <a:gd name="T70" fmla="*/ 538 w 570"/>
                <a:gd name="T71" fmla="*/ 637 h 710"/>
                <a:gd name="T72" fmla="*/ 570 w 570"/>
                <a:gd name="T73" fmla="*/ 643 h 710"/>
                <a:gd name="T74" fmla="*/ 538 w 570"/>
                <a:gd name="T75" fmla="*/ 697 h 710"/>
                <a:gd name="T76" fmla="*/ 495 w 570"/>
                <a:gd name="T77" fmla="*/ 675 h 710"/>
                <a:gd name="T78" fmla="*/ 432 w 570"/>
                <a:gd name="T79" fmla="*/ 608 h 710"/>
                <a:gd name="T80" fmla="*/ 331 w 570"/>
                <a:gd name="T81" fmla="*/ 684 h 710"/>
                <a:gd name="T82" fmla="*/ 212 w 570"/>
                <a:gd name="T83" fmla="*/ 710 h 710"/>
                <a:gd name="T84" fmla="*/ 139 w 570"/>
                <a:gd name="T85" fmla="*/ 697 h 710"/>
                <a:gd name="T86" fmla="*/ 58 w 570"/>
                <a:gd name="T87" fmla="*/ 646 h 710"/>
                <a:gd name="T88" fmla="*/ 6 w 570"/>
                <a:gd name="T89" fmla="*/ 556 h 710"/>
                <a:gd name="T90" fmla="*/ 5 w 570"/>
                <a:gd name="T91" fmla="*/ 452 h 710"/>
                <a:gd name="T92" fmla="*/ 49 w 570"/>
                <a:gd name="T93" fmla="*/ 363 h 710"/>
                <a:gd name="T94" fmla="*/ 124 w 570"/>
                <a:gd name="T95" fmla="*/ 300 h 710"/>
                <a:gd name="T96" fmla="*/ 168 w 570"/>
                <a:gd name="T97" fmla="*/ 273 h 710"/>
                <a:gd name="T98" fmla="*/ 124 w 570"/>
                <a:gd name="T99" fmla="*/ 211 h 710"/>
                <a:gd name="T100" fmla="*/ 110 w 570"/>
                <a:gd name="T101" fmla="*/ 137 h 710"/>
                <a:gd name="T102" fmla="*/ 139 w 570"/>
                <a:gd name="T103" fmla="*/ 65 h 710"/>
                <a:gd name="T104" fmla="*/ 200 w 570"/>
                <a:gd name="T105" fmla="*/ 13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0" h="710">
                  <a:moveTo>
                    <a:pt x="205" y="322"/>
                  </a:moveTo>
                  <a:lnTo>
                    <a:pt x="202" y="324"/>
                  </a:lnTo>
                  <a:lnTo>
                    <a:pt x="200" y="324"/>
                  </a:lnTo>
                  <a:lnTo>
                    <a:pt x="199" y="325"/>
                  </a:lnTo>
                  <a:lnTo>
                    <a:pt x="194" y="326"/>
                  </a:lnTo>
                  <a:lnTo>
                    <a:pt x="174" y="335"/>
                  </a:lnTo>
                  <a:lnTo>
                    <a:pt x="155" y="344"/>
                  </a:lnTo>
                  <a:lnTo>
                    <a:pt x="135" y="357"/>
                  </a:lnTo>
                  <a:lnTo>
                    <a:pt x="115" y="370"/>
                  </a:lnTo>
                  <a:lnTo>
                    <a:pt x="98" y="387"/>
                  </a:lnTo>
                  <a:lnTo>
                    <a:pt x="82" y="407"/>
                  </a:lnTo>
                  <a:lnTo>
                    <a:pt x="70" y="429"/>
                  </a:lnTo>
                  <a:lnTo>
                    <a:pt x="61" y="456"/>
                  </a:lnTo>
                  <a:lnTo>
                    <a:pt x="57" y="485"/>
                  </a:lnTo>
                  <a:lnTo>
                    <a:pt x="57" y="517"/>
                  </a:lnTo>
                  <a:lnTo>
                    <a:pt x="63" y="547"/>
                  </a:lnTo>
                  <a:lnTo>
                    <a:pt x="74" y="574"/>
                  </a:lnTo>
                  <a:lnTo>
                    <a:pt x="90" y="597"/>
                  </a:lnTo>
                  <a:lnTo>
                    <a:pt x="109" y="618"/>
                  </a:lnTo>
                  <a:lnTo>
                    <a:pt x="131" y="634"/>
                  </a:lnTo>
                  <a:lnTo>
                    <a:pt x="156" y="647"/>
                  </a:lnTo>
                  <a:lnTo>
                    <a:pt x="181" y="654"/>
                  </a:lnTo>
                  <a:lnTo>
                    <a:pt x="208" y="658"/>
                  </a:lnTo>
                  <a:lnTo>
                    <a:pt x="244" y="657"/>
                  </a:lnTo>
                  <a:lnTo>
                    <a:pt x="278" y="650"/>
                  </a:lnTo>
                  <a:lnTo>
                    <a:pt x="311" y="637"/>
                  </a:lnTo>
                  <a:lnTo>
                    <a:pt x="342" y="619"/>
                  </a:lnTo>
                  <a:lnTo>
                    <a:pt x="370" y="596"/>
                  </a:lnTo>
                  <a:lnTo>
                    <a:pt x="398" y="567"/>
                  </a:lnTo>
                  <a:lnTo>
                    <a:pt x="344" y="501"/>
                  </a:lnTo>
                  <a:lnTo>
                    <a:pt x="317" y="467"/>
                  </a:lnTo>
                  <a:lnTo>
                    <a:pt x="290" y="434"/>
                  </a:lnTo>
                  <a:lnTo>
                    <a:pt x="266" y="401"/>
                  </a:lnTo>
                  <a:lnTo>
                    <a:pt x="243" y="371"/>
                  </a:lnTo>
                  <a:lnTo>
                    <a:pt x="222" y="344"/>
                  </a:lnTo>
                  <a:lnTo>
                    <a:pt x="205" y="322"/>
                  </a:lnTo>
                  <a:close/>
                  <a:moveTo>
                    <a:pt x="262" y="55"/>
                  </a:moveTo>
                  <a:lnTo>
                    <a:pt x="241" y="56"/>
                  </a:lnTo>
                  <a:lnTo>
                    <a:pt x="223" y="61"/>
                  </a:lnTo>
                  <a:lnTo>
                    <a:pt x="207" y="70"/>
                  </a:lnTo>
                  <a:lnTo>
                    <a:pt x="192" y="82"/>
                  </a:lnTo>
                  <a:lnTo>
                    <a:pt x="180" y="98"/>
                  </a:lnTo>
                  <a:lnTo>
                    <a:pt x="172" y="115"/>
                  </a:lnTo>
                  <a:lnTo>
                    <a:pt x="166" y="135"/>
                  </a:lnTo>
                  <a:lnTo>
                    <a:pt x="166" y="153"/>
                  </a:lnTo>
                  <a:lnTo>
                    <a:pt x="170" y="174"/>
                  </a:lnTo>
                  <a:lnTo>
                    <a:pt x="180" y="195"/>
                  </a:lnTo>
                  <a:lnTo>
                    <a:pt x="194" y="214"/>
                  </a:lnTo>
                  <a:lnTo>
                    <a:pt x="211" y="235"/>
                  </a:lnTo>
                  <a:lnTo>
                    <a:pt x="226" y="255"/>
                  </a:lnTo>
                  <a:lnTo>
                    <a:pt x="248" y="245"/>
                  </a:lnTo>
                  <a:lnTo>
                    <a:pt x="289" y="221"/>
                  </a:lnTo>
                  <a:lnTo>
                    <a:pt x="309" y="206"/>
                  </a:lnTo>
                  <a:lnTo>
                    <a:pt x="325" y="190"/>
                  </a:lnTo>
                  <a:lnTo>
                    <a:pt x="338" y="173"/>
                  </a:lnTo>
                  <a:lnTo>
                    <a:pt x="347" y="154"/>
                  </a:lnTo>
                  <a:lnTo>
                    <a:pt x="349" y="134"/>
                  </a:lnTo>
                  <a:lnTo>
                    <a:pt x="347" y="113"/>
                  </a:lnTo>
                  <a:lnTo>
                    <a:pt x="339" y="94"/>
                  </a:lnTo>
                  <a:lnTo>
                    <a:pt x="327" y="80"/>
                  </a:lnTo>
                  <a:lnTo>
                    <a:pt x="312" y="67"/>
                  </a:lnTo>
                  <a:lnTo>
                    <a:pt x="293" y="59"/>
                  </a:lnTo>
                  <a:lnTo>
                    <a:pt x="271" y="55"/>
                  </a:lnTo>
                  <a:lnTo>
                    <a:pt x="262" y="55"/>
                  </a:lnTo>
                  <a:close/>
                  <a:moveTo>
                    <a:pt x="251" y="0"/>
                  </a:moveTo>
                  <a:lnTo>
                    <a:pt x="279" y="0"/>
                  </a:lnTo>
                  <a:lnTo>
                    <a:pt x="310" y="5"/>
                  </a:lnTo>
                  <a:lnTo>
                    <a:pt x="337" y="16"/>
                  </a:lnTo>
                  <a:lnTo>
                    <a:pt x="360" y="31"/>
                  </a:lnTo>
                  <a:lnTo>
                    <a:pt x="379" y="50"/>
                  </a:lnTo>
                  <a:lnTo>
                    <a:pt x="392" y="74"/>
                  </a:lnTo>
                  <a:lnTo>
                    <a:pt x="402" y="99"/>
                  </a:lnTo>
                  <a:lnTo>
                    <a:pt x="404" y="129"/>
                  </a:lnTo>
                  <a:lnTo>
                    <a:pt x="402" y="156"/>
                  </a:lnTo>
                  <a:lnTo>
                    <a:pt x="393" y="180"/>
                  </a:lnTo>
                  <a:lnTo>
                    <a:pt x="381" y="203"/>
                  </a:lnTo>
                  <a:lnTo>
                    <a:pt x="365" y="223"/>
                  </a:lnTo>
                  <a:lnTo>
                    <a:pt x="347" y="243"/>
                  </a:lnTo>
                  <a:lnTo>
                    <a:pt x="326" y="259"/>
                  </a:lnTo>
                  <a:lnTo>
                    <a:pt x="304" y="275"/>
                  </a:lnTo>
                  <a:lnTo>
                    <a:pt x="282" y="287"/>
                  </a:lnTo>
                  <a:lnTo>
                    <a:pt x="259" y="299"/>
                  </a:lnTo>
                  <a:lnTo>
                    <a:pt x="283" y="331"/>
                  </a:lnTo>
                  <a:lnTo>
                    <a:pt x="311" y="366"/>
                  </a:lnTo>
                  <a:lnTo>
                    <a:pt x="341" y="403"/>
                  </a:lnTo>
                  <a:lnTo>
                    <a:pt x="402" y="482"/>
                  </a:lnTo>
                  <a:lnTo>
                    <a:pt x="432" y="518"/>
                  </a:lnTo>
                  <a:lnTo>
                    <a:pt x="443" y="491"/>
                  </a:lnTo>
                  <a:lnTo>
                    <a:pt x="451" y="463"/>
                  </a:lnTo>
                  <a:lnTo>
                    <a:pt x="454" y="435"/>
                  </a:lnTo>
                  <a:lnTo>
                    <a:pt x="456" y="404"/>
                  </a:lnTo>
                  <a:lnTo>
                    <a:pt x="457" y="379"/>
                  </a:lnTo>
                  <a:lnTo>
                    <a:pt x="457" y="362"/>
                  </a:lnTo>
                  <a:lnTo>
                    <a:pt x="459" y="354"/>
                  </a:lnTo>
                  <a:lnTo>
                    <a:pt x="462" y="352"/>
                  </a:lnTo>
                  <a:lnTo>
                    <a:pt x="465" y="349"/>
                  </a:lnTo>
                  <a:lnTo>
                    <a:pt x="570" y="349"/>
                  </a:lnTo>
                  <a:lnTo>
                    <a:pt x="570" y="404"/>
                  </a:lnTo>
                  <a:lnTo>
                    <a:pt x="511" y="404"/>
                  </a:lnTo>
                  <a:lnTo>
                    <a:pt x="510" y="429"/>
                  </a:lnTo>
                  <a:lnTo>
                    <a:pt x="507" y="458"/>
                  </a:lnTo>
                  <a:lnTo>
                    <a:pt x="501" y="490"/>
                  </a:lnTo>
                  <a:lnTo>
                    <a:pt x="489" y="526"/>
                  </a:lnTo>
                  <a:lnTo>
                    <a:pt x="469" y="561"/>
                  </a:lnTo>
                  <a:lnTo>
                    <a:pt x="488" y="585"/>
                  </a:lnTo>
                  <a:lnTo>
                    <a:pt x="505" y="603"/>
                  </a:lnTo>
                  <a:lnTo>
                    <a:pt x="519" y="619"/>
                  </a:lnTo>
                  <a:lnTo>
                    <a:pt x="538" y="637"/>
                  </a:lnTo>
                  <a:lnTo>
                    <a:pt x="546" y="641"/>
                  </a:lnTo>
                  <a:lnTo>
                    <a:pt x="556" y="642"/>
                  </a:lnTo>
                  <a:lnTo>
                    <a:pt x="570" y="643"/>
                  </a:lnTo>
                  <a:lnTo>
                    <a:pt x="570" y="699"/>
                  </a:lnTo>
                  <a:lnTo>
                    <a:pt x="554" y="699"/>
                  </a:lnTo>
                  <a:lnTo>
                    <a:pt x="538" y="697"/>
                  </a:lnTo>
                  <a:lnTo>
                    <a:pt x="521" y="692"/>
                  </a:lnTo>
                  <a:lnTo>
                    <a:pt x="503" y="683"/>
                  </a:lnTo>
                  <a:lnTo>
                    <a:pt x="495" y="675"/>
                  </a:lnTo>
                  <a:lnTo>
                    <a:pt x="468" y="648"/>
                  </a:lnTo>
                  <a:lnTo>
                    <a:pt x="451" y="630"/>
                  </a:lnTo>
                  <a:lnTo>
                    <a:pt x="432" y="608"/>
                  </a:lnTo>
                  <a:lnTo>
                    <a:pt x="401" y="638"/>
                  </a:lnTo>
                  <a:lnTo>
                    <a:pt x="366" y="664"/>
                  </a:lnTo>
                  <a:lnTo>
                    <a:pt x="331" y="684"/>
                  </a:lnTo>
                  <a:lnTo>
                    <a:pt x="293" y="699"/>
                  </a:lnTo>
                  <a:lnTo>
                    <a:pt x="254" y="707"/>
                  </a:lnTo>
                  <a:lnTo>
                    <a:pt x="212" y="710"/>
                  </a:lnTo>
                  <a:lnTo>
                    <a:pt x="201" y="710"/>
                  </a:lnTo>
                  <a:lnTo>
                    <a:pt x="169" y="706"/>
                  </a:lnTo>
                  <a:lnTo>
                    <a:pt x="139" y="697"/>
                  </a:lnTo>
                  <a:lnTo>
                    <a:pt x="109" y="684"/>
                  </a:lnTo>
                  <a:lnTo>
                    <a:pt x="82" y="667"/>
                  </a:lnTo>
                  <a:lnTo>
                    <a:pt x="58" y="646"/>
                  </a:lnTo>
                  <a:lnTo>
                    <a:pt x="36" y="619"/>
                  </a:lnTo>
                  <a:lnTo>
                    <a:pt x="19" y="588"/>
                  </a:lnTo>
                  <a:lnTo>
                    <a:pt x="6" y="556"/>
                  </a:lnTo>
                  <a:lnTo>
                    <a:pt x="0" y="521"/>
                  </a:lnTo>
                  <a:lnTo>
                    <a:pt x="0" y="485"/>
                  </a:lnTo>
                  <a:lnTo>
                    <a:pt x="5" y="452"/>
                  </a:lnTo>
                  <a:lnTo>
                    <a:pt x="15" y="420"/>
                  </a:lnTo>
                  <a:lnTo>
                    <a:pt x="30" y="391"/>
                  </a:lnTo>
                  <a:lnTo>
                    <a:pt x="49" y="363"/>
                  </a:lnTo>
                  <a:lnTo>
                    <a:pt x="73" y="338"/>
                  </a:lnTo>
                  <a:lnTo>
                    <a:pt x="98" y="317"/>
                  </a:lnTo>
                  <a:lnTo>
                    <a:pt x="124" y="300"/>
                  </a:lnTo>
                  <a:lnTo>
                    <a:pt x="148" y="288"/>
                  </a:lnTo>
                  <a:lnTo>
                    <a:pt x="170" y="278"/>
                  </a:lnTo>
                  <a:lnTo>
                    <a:pt x="168" y="273"/>
                  </a:lnTo>
                  <a:lnTo>
                    <a:pt x="166" y="272"/>
                  </a:lnTo>
                  <a:lnTo>
                    <a:pt x="136" y="233"/>
                  </a:lnTo>
                  <a:lnTo>
                    <a:pt x="124" y="211"/>
                  </a:lnTo>
                  <a:lnTo>
                    <a:pt x="115" y="189"/>
                  </a:lnTo>
                  <a:lnTo>
                    <a:pt x="110" y="163"/>
                  </a:lnTo>
                  <a:lnTo>
                    <a:pt x="110" y="137"/>
                  </a:lnTo>
                  <a:lnTo>
                    <a:pt x="115" y="113"/>
                  </a:lnTo>
                  <a:lnTo>
                    <a:pt x="125" y="88"/>
                  </a:lnTo>
                  <a:lnTo>
                    <a:pt x="139" y="65"/>
                  </a:lnTo>
                  <a:lnTo>
                    <a:pt x="156" y="45"/>
                  </a:lnTo>
                  <a:lnTo>
                    <a:pt x="177" y="27"/>
                  </a:lnTo>
                  <a:lnTo>
                    <a:pt x="200" y="13"/>
                  </a:lnTo>
                  <a:lnTo>
                    <a:pt x="224" y="5"/>
                  </a:lnTo>
                  <a:lnTo>
                    <a:pt x="251" y="0"/>
                  </a:lnTo>
                  <a:close/>
                </a:path>
              </a:pathLst>
            </a:custGeom>
            <a:solidFill>
              <a:schemeClr val="accent2"/>
            </a:solidFill>
            <a:ln>
              <a:noFill/>
            </a:ln>
            <a:extLst>
              <a:ext uri="{91240B29-F687-4F45-9708-019B960494DF}">
                <a14:hiddenLine xmlns:a14="http://schemas.microsoft.com/office/drawing/2010/main" w="0">
                  <a:solidFill>
                    <a:srgbClr val="4FEDFF"/>
                  </a:solidFill>
                  <a:prstDash val="solid"/>
                  <a:round/>
                  <a:headEnd/>
                  <a:tailEnd/>
                </a14:hiddenLine>
              </a:ext>
            </a:extLst>
          </p:spPr>
          <p:txBody>
            <a:bodyPr/>
            <a:lstStyle/>
            <a:p>
              <a:endParaRPr lang="en-GB">
                <a:solidFill>
                  <a:srgbClr val="8883AC"/>
                </a:solidFill>
              </a:endParaRPr>
            </a:p>
          </p:txBody>
        </p:sp>
      </p:grpSp>
    </p:spTree>
    <p:extLst>
      <p:ext uri="{BB962C8B-B14F-4D97-AF65-F5344CB8AC3E}">
        <p14:creationId xmlns:p14="http://schemas.microsoft.com/office/powerpoint/2010/main" val="3542295001"/>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13" Type="http://schemas.openxmlformats.org/officeDocument/2006/relationships/slideLayout" Target="../slideLayouts/slideLayout13.xml" />
  <Relationship Id="rId18" Type="http://schemas.openxmlformats.org/officeDocument/2006/relationships/slideLayout" Target="../slideLayouts/slideLayout18.xml" />
  <Relationship Id="rId26" Type="http://schemas.openxmlformats.org/officeDocument/2006/relationships/tags" Target="../tags/tag3.xml" />
  <Relationship Id="rId3" Type="http://schemas.openxmlformats.org/officeDocument/2006/relationships/slideLayout" Target="../slideLayouts/slideLayout3.xml" />
  <Relationship Id="rId21" Type="http://schemas.openxmlformats.org/officeDocument/2006/relationships/slideLayout" Target="../slideLayouts/slideLayout21.xml" />
  <Relationship Id="rId7" Type="http://schemas.openxmlformats.org/officeDocument/2006/relationships/slideLayout" Target="../slideLayouts/slideLayout7.xml" />
  <Relationship Id="rId12" Type="http://schemas.openxmlformats.org/officeDocument/2006/relationships/slideLayout" Target="../slideLayouts/slideLayout12.xml" />
  <Relationship Id="rId17" Type="http://schemas.openxmlformats.org/officeDocument/2006/relationships/slideLayout" Target="../slideLayouts/slideLayout17.xml" />
  <Relationship Id="rId25" Type="http://schemas.openxmlformats.org/officeDocument/2006/relationships/tags" Target="../tags/tag2.xml" />
  <Relationship Id="rId2" Type="http://schemas.openxmlformats.org/officeDocument/2006/relationships/slideLayout" Target="../slideLayouts/slideLayout2.xml" />
  <Relationship Id="rId16" Type="http://schemas.openxmlformats.org/officeDocument/2006/relationships/slideLayout" Target="../slideLayouts/slideLayout16.xml" />
  <Relationship Id="rId20" Type="http://schemas.openxmlformats.org/officeDocument/2006/relationships/slideLayout" Target="../slideLayouts/slideLayout20.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24" Type="http://schemas.openxmlformats.org/officeDocument/2006/relationships/theme" Target="../theme/theme1.xml" />
  <Relationship Id="rId5" Type="http://schemas.openxmlformats.org/officeDocument/2006/relationships/slideLayout" Target="../slideLayouts/slideLayout5.xml" />
  <Relationship Id="rId15" Type="http://schemas.openxmlformats.org/officeDocument/2006/relationships/slideLayout" Target="../slideLayouts/slideLayout15.xml" />
  <Relationship Id="rId23" Type="http://schemas.openxmlformats.org/officeDocument/2006/relationships/slideLayout" Target="../slideLayouts/slideLayout23.xml" />
  <Relationship Id="rId10" Type="http://schemas.openxmlformats.org/officeDocument/2006/relationships/slideLayout" Target="../slideLayouts/slideLayout10.xml" />
  <Relationship Id="rId19" Type="http://schemas.openxmlformats.org/officeDocument/2006/relationships/slideLayout" Target="../slideLayouts/slideLayout19.xml" />
  <Relationship Id="rId4" Type="http://schemas.openxmlformats.org/officeDocument/2006/relationships/slideLayout" Target="../slideLayouts/slideLayout4.xml" />
  <Relationship Id="rId9" Type="http://schemas.openxmlformats.org/officeDocument/2006/relationships/slideLayout" Target="../slideLayouts/slideLayout9.xml" />
  <Relationship Id="rId14" Type="http://schemas.openxmlformats.org/officeDocument/2006/relationships/slideLayout" Target="../slideLayouts/slideLayout14.xml" />
  <Relationship Id="rId22" Type="http://schemas.openxmlformats.org/officeDocument/2006/relationships/slideLayout" Target="../slideLayouts/slideLayout22.xml" />
</Relationships>
</file>

<file path=ppt/slideMasters/_rels/slideMaster2.xml.rels>&#65279;<?xml version="1.0" encoding="UTF-8" standalone="yes"?>
<Relationships xmlns="http://schemas.openxmlformats.org/package/2006/relationships">
  <Relationship Id="rId8" Type="http://schemas.openxmlformats.org/officeDocument/2006/relationships/slideLayout" Target="../slideLayouts/slideLayout31.xml" />
  <Relationship Id="rId13" Type="http://schemas.openxmlformats.org/officeDocument/2006/relationships/slideLayout" Target="../slideLayouts/slideLayout36.xml" />
  <Relationship Id="rId18" Type="http://schemas.openxmlformats.org/officeDocument/2006/relationships/slideLayout" Target="../slideLayouts/slideLayout41.xml" />
  <Relationship Id="rId3" Type="http://schemas.openxmlformats.org/officeDocument/2006/relationships/slideLayout" Target="../slideLayouts/slideLayout26.xml" />
  <Relationship Id="rId21" Type="http://schemas.openxmlformats.org/officeDocument/2006/relationships/slideLayout" Target="../slideLayouts/slideLayout44.xml" />
  <Relationship Id="rId7" Type="http://schemas.openxmlformats.org/officeDocument/2006/relationships/slideLayout" Target="../slideLayouts/slideLayout30.xml" />
  <Relationship Id="rId12" Type="http://schemas.openxmlformats.org/officeDocument/2006/relationships/slideLayout" Target="../slideLayouts/slideLayout35.xml" />
  <Relationship Id="rId17" Type="http://schemas.openxmlformats.org/officeDocument/2006/relationships/slideLayout" Target="../slideLayouts/slideLayout40.xml" />
  <Relationship Id="rId25" Type="http://schemas.openxmlformats.org/officeDocument/2006/relationships/tags" Target="../tags/tag25.xml" />
  <Relationship Id="rId2" Type="http://schemas.openxmlformats.org/officeDocument/2006/relationships/slideLayout" Target="../slideLayouts/slideLayout25.xml" />
  <Relationship Id="rId16" Type="http://schemas.openxmlformats.org/officeDocument/2006/relationships/slideLayout" Target="../slideLayouts/slideLayout39.xml" />
  <Relationship Id="rId20" Type="http://schemas.openxmlformats.org/officeDocument/2006/relationships/slideLayout" Target="../slideLayouts/slideLayout43.xml" />
  <Relationship Id="rId1" Type="http://schemas.openxmlformats.org/officeDocument/2006/relationships/slideLayout" Target="../slideLayouts/slideLayout24.xml" />
  <Relationship Id="rId6" Type="http://schemas.openxmlformats.org/officeDocument/2006/relationships/slideLayout" Target="../slideLayouts/slideLayout29.xml" />
  <Relationship Id="rId11" Type="http://schemas.openxmlformats.org/officeDocument/2006/relationships/slideLayout" Target="../slideLayouts/slideLayout34.xml" />
  <Relationship Id="rId24" Type="http://schemas.openxmlformats.org/officeDocument/2006/relationships/tags" Target="../tags/tag24.xml" />
  <Relationship Id="rId5" Type="http://schemas.openxmlformats.org/officeDocument/2006/relationships/slideLayout" Target="../slideLayouts/slideLayout28.xml" />
  <Relationship Id="rId15" Type="http://schemas.openxmlformats.org/officeDocument/2006/relationships/slideLayout" Target="../slideLayouts/slideLayout38.xml" />
  <Relationship Id="rId23" Type="http://schemas.openxmlformats.org/officeDocument/2006/relationships/theme" Target="../theme/theme2.xml" />
  <Relationship Id="rId10" Type="http://schemas.openxmlformats.org/officeDocument/2006/relationships/slideLayout" Target="../slideLayouts/slideLayout33.xml" />
  <Relationship Id="rId19" Type="http://schemas.openxmlformats.org/officeDocument/2006/relationships/slideLayout" Target="../slideLayouts/slideLayout42.xml" />
  <Relationship Id="rId4" Type="http://schemas.openxmlformats.org/officeDocument/2006/relationships/slideLayout" Target="../slideLayouts/slideLayout27.xml" />
  <Relationship Id="rId9" Type="http://schemas.openxmlformats.org/officeDocument/2006/relationships/slideLayout" Target="../slideLayouts/slideLayout32.xml" />
  <Relationship Id="rId14" Type="http://schemas.openxmlformats.org/officeDocument/2006/relationships/slideLayout" Target="../slideLayouts/slideLayout37.xml" />
  <Relationship Id="rId22" Type="http://schemas.openxmlformats.org/officeDocument/2006/relationships/slideLayout" Target="../slideLayouts/slideLayout45.xml" />
</Relationships>
</file>

<file path=ppt/slideMasters/_rels/slideMaster3.xml.rels>&#65279;<?xml version="1.0" encoding="UTF-8" standalone="yes"?>
<Relationships xmlns="http://schemas.openxmlformats.org/package/2006/relationships">
  <Relationship Id="rId8" Type="http://schemas.openxmlformats.org/officeDocument/2006/relationships/slideLayout" Target="../slideLayouts/slideLayout53.xml" />
  <Relationship Id="rId13" Type="http://schemas.openxmlformats.org/officeDocument/2006/relationships/slideLayout" Target="../slideLayouts/slideLayout58.xml" />
  <Relationship Id="rId18" Type="http://schemas.openxmlformats.org/officeDocument/2006/relationships/slideLayout" Target="../slideLayouts/slideLayout63.xml" />
  <Relationship Id="rId3" Type="http://schemas.openxmlformats.org/officeDocument/2006/relationships/slideLayout" Target="../slideLayouts/slideLayout48.xml" />
  <Relationship Id="rId21" Type="http://schemas.openxmlformats.org/officeDocument/2006/relationships/slideLayout" Target="../slideLayouts/slideLayout66.xml" />
  <Relationship Id="rId7" Type="http://schemas.openxmlformats.org/officeDocument/2006/relationships/slideLayout" Target="../slideLayouts/slideLayout52.xml" />
  <Relationship Id="rId12" Type="http://schemas.openxmlformats.org/officeDocument/2006/relationships/slideLayout" Target="../slideLayouts/slideLayout57.xml" />
  <Relationship Id="rId17" Type="http://schemas.openxmlformats.org/officeDocument/2006/relationships/slideLayout" Target="../slideLayouts/slideLayout62.xml" />
  <Relationship Id="rId25" Type="http://schemas.openxmlformats.org/officeDocument/2006/relationships/tags" Target="../tags/tag45.xml" />
  <Relationship Id="rId2" Type="http://schemas.openxmlformats.org/officeDocument/2006/relationships/slideLayout" Target="../slideLayouts/slideLayout47.xml" />
  <Relationship Id="rId16" Type="http://schemas.openxmlformats.org/officeDocument/2006/relationships/slideLayout" Target="../slideLayouts/slideLayout61.xml" />
  <Relationship Id="rId20" Type="http://schemas.openxmlformats.org/officeDocument/2006/relationships/slideLayout" Target="../slideLayouts/slideLayout65.xml" />
  <Relationship Id="rId1" Type="http://schemas.openxmlformats.org/officeDocument/2006/relationships/slideLayout" Target="../slideLayouts/slideLayout46.xml" />
  <Relationship Id="rId6" Type="http://schemas.openxmlformats.org/officeDocument/2006/relationships/slideLayout" Target="../slideLayouts/slideLayout51.xml" />
  <Relationship Id="rId11" Type="http://schemas.openxmlformats.org/officeDocument/2006/relationships/slideLayout" Target="../slideLayouts/slideLayout56.xml" />
  <Relationship Id="rId24" Type="http://schemas.openxmlformats.org/officeDocument/2006/relationships/tags" Target="../tags/tag44.xml" />
  <Relationship Id="rId5" Type="http://schemas.openxmlformats.org/officeDocument/2006/relationships/slideLayout" Target="../slideLayouts/slideLayout50.xml" />
  <Relationship Id="rId15" Type="http://schemas.openxmlformats.org/officeDocument/2006/relationships/slideLayout" Target="../slideLayouts/slideLayout60.xml" />
  <Relationship Id="rId23" Type="http://schemas.openxmlformats.org/officeDocument/2006/relationships/theme" Target="../theme/theme3.xml" />
  <Relationship Id="rId10" Type="http://schemas.openxmlformats.org/officeDocument/2006/relationships/slideLayout" Target="../slideLayouts/slideLayout55.xml" />
  <Relationship Id="rId19" Type="http://schemas.openxmlformats.org/officeDocument/2006/relationships/slideLayout" Target="../slideLayouts/slideLayout64.xml" />
  <Relationship Id="rId4" Type="http://schemas.openxmlformats.org/officeDocument/2006/relationships/slideLayout" Target="../slideLayouts/slideLayout49.xml" />
  <Relationship Id="rId9" Type="http://schemas.openxmlformats.org/officeDocument/2006/relationships/slideLayout" Target="../slideLayouts/slideLayout54.xml" />
  <Relationship Id="rId14" Type="http://schemas.openxmlformats.org/officeDocument/2006/relationships/slideLayout" Target="../slideLayouts/slideLayout59.xml" />
  <Relationship Id="rId22" Type="http://schemas.openxmlformats.org/officeDocument/2006/relationships/slideLayout" Target="../slideLayouts/slideLayout67.xml" />
</Relationships>
</file>

<file path=ppt/slideMasters/_rels/slideMaster4.xml.rels>&#65279;<?xml version="1.0" encoding="UTF-8" standalone="yes"?>
<Relationships xmlns="http://schemas.openxmlformats.org/package/2006/relationships">
  <Relationship Id="rId8" Type="http://schemas.openxmlformats.org/officeDocument/2006/relationships/slideLayout" Target="../slideLayouts/slideLayout75.xml" />
  <Relationship Id="rId13" Type="http://schemas.openxmlformats.org/officeDocument/2006/relationships/slideLayout" Target="../slideLayouts/slideLayout80.xml" />
  <Relationship Id="rId18" Type="http://schemas.openxmlformats.org/officeDocument/2006/relationships/slideLayout" Target="../slideLayouts/slideLayout85.xml" />
  <Relationship Id="rId3" Type="http://schemas.openxmlformats.org/officeDocument/2006/relationships/slideLayout" Target="../slideLayouts/slideLayout70.xml" />
  <Relationship Id="rId21" Type="http://schemas.openxmlformats.org/officeDocument/2006/relationships/slideLayout" Target="../slideLayouts/slideLayout88.xml" />
  <Relationship Id="rId7" Type="http://schemas.openxmlformats.org/officeDocument/2006/relationships/slideLayout" Target="../slideLayouts/slideLayout74.xml" />
  <Relationship Id="rId12" Type="http://schemas.openxmlformats.org/officeDocument/2006/relationships/slideLayout" Target="../slideLayouts/slideLayout79.xml" />
  <Relationship Id="rId17" Type="http://schemas.openxmlformats.org/officeDocument/2006/relationships/slideLayout" Target="../slideLayouts/slideLayout84.xml" />
  <Relationship Id="rId25" Type="http://schemas.openxmlformats.org/officeDocument/2006/relationships/tags" Target="../tags/tag65.xml" />
  <Relationship Id="rId2" Type="http://schemas.openxmlformats.org/officeDocument/2006/relationships/slideLayout" Target="../slideLayouts/slideLayout69.xml" />
  <Relationship Id="rId16" Type="http://schemas.openxmlformats.org/officeDocument/2006/relationships/slideLayout" Target="../slideLayouts/slideLayout83.xml" />
  <Relationship Id="rId20" Type="http://schemas.openxmlformats.org/officeDocument/2006/relationships/slideLayout" Target="../slideLayouts/slideLayout87.xml" />
  <Relationship Id="rId1" Type="http://schemas.openxmlformats.org/officeDocument/2006/relationships/slideLayout" Target="../slideLayouts/slideLayout68.xml" />
  <Relationship Id="rId6" Type="http://schemas.openxmlformats.org/officeDocument/2006/relationships/slideLayout" Target="../slideLayouts/slideLayout73.xml" />
  <Relationship Id="rId11" Type="http://schemas.openxmlformats.org/officeDocument/2006/relationships/slideLayout" Target="../slideLayouts/slideLayout78.xml" />
  <Relationship Id="rId24" Type="http://schemas.openxmlformats.org/officeDocument/2006/relationships/tags" Target="../tags/tag64.xml" />
  <Relationship Id="rId5" Type="http://schemas.openxmlformats.org/officeDocument/2006/relationships/slideLayout" Target="../slideLayouts/slideLayout72.xml" />
  <Relationship Id="rId15" Type="http://schemas.openxmlformats.org/officeDocument/2006/relationships/slideLayout" Target="../slideLayouts/slideLayout82.xml" />
  <Relationship Id="rId23" Type="http://schemas.openxmlformats.org/officeDocument/2006/relationships/theme" Target="../theme/theme4.xml" />
  <Relationship Id="rId10" Type="http://schemas.openxmlformats.org/officeDocument/2006/relationships/slideLayout" Target="../slideLayouts/slideLayout77.xml" />
  <Relationship Id="rId19" Type="http://schemas.openxmlformats.org/officeDocument/2006/relationships/slideLayout" Target="../slideLayouts/slideLayout86.xml" />
  <Relationship Id="rId4" Type="http://schemas.openxmlformats.org/officeDocument/2006/relationships/slideLayout" Target="../slideLayouts/slideLayout71.xml" />
  <Relationship Id="rId9" Type="http://schemas.openxmlformats.org/officeDocument/2006/relationships/slideLayout" Target="../slideLayouts/slideLayout76.xml" />
  <Relationship Id="rId14" Type="http://schemas.openxmlformats.org/officeDocument/2006/relationships/slideLayout" Target="../slideLayouts/slideLayout81.xml" />
  <Relationship Id="rId22" Type="http://schemas.openxmlformats.org/officeDocument/2006/relationships/slideLayout" Target="../slideLayouts/slideLayout89.xml" />
</Relationships>
</file>

<file path=ppt/slideMasters/_rels/slideMaster5.xml.rels>&#65279;<?xml version="1.0" encoding="UTF-8" standalone="yes"?>
<Relationships xmlns="http://schemas.openxmlformats.org/package/2006/relationships">
  <Relationship Id="rId8" Type="http://schemas.openxmlformats.org/officeDocument/2006/relationships/slideLayout" Target="../slideLayouts/slideLayout97.xml" />
  <Relationship Id="rId13" Type="http://schemas.openxmlformats.org/officeDocument/2006/relationships/slideLayout" Target="../slideLayouts/slideLayout102.xml" />
  <Relationship Id="rId18" Type="http://schemas.openxmlformats.org/officeDocument/2006/relationships/slideLayout" Target="../slideLayouts/slideLayout107.xml" />
  <Relationship Id="rId3" Type="http://schemas.openxmlformats.org/officeDocument/2006/relationships/slideLayout" Target="../slideLayouts/slideLayout92.xml" />
  <Relationship Id="rId21" Type="http://schemas.openxmlformats.org/officeDocument/2006/relationships/slideLayout" Target="../slideLayouts/slideLayout110.xml" />
  <Relationship Id="rId7" Type="http://schemas.openxmlformats.org/officeDocument/2006/relationships/slideLayout" Target="../slideLayouts/slideLayout96.xml" />
  <Relationship Id="rId12" Type="http://schemas.openxmlformats.org/officeDocument/2006/relationships/slideLayout" Target="../slideLayouts/slideLayout101.xml" />
  <Relationship Id="rId17" Type="http://schemas.openxmlformats.org/officeDocument/2006/relationships/slideLayout" Target="../slideLayouts/slideLayout106.xml" />
  <Relationship Id="rId25" Type="http://schemas.openxmlformats.org/officeDocument/2006/relationships/tags" Target="../tags/tag85.xml" />
  <Relationship Id="rId2" Type="http://schemas.openxmlformats.org/officeDocument/2006/relationships/slideLayout" Target="../slideLayouts/slideLayout91.xml" />
  <Relationship Id="rId16" Type="http://schemas.openxmlformats.org/officeDocument/2006/relationships/slideLayout" Target="../slideLayouts/slideLayout105.xml" />
  <Relationship Id="rId20" Type="http://schemas.openxmlformats.org/officeDocument/2006/relationships/slideLayout" Target="../slideLayouts/slideLayout109.xml" />
  <Relationship Id="rId1" Type="http://schemas.openxmlformats.org/officeDocument/2006/relationships/slideLayout" Target="../slideLayouts/slideLayout90.xml" />
  <Relationship Id="rId6" Type="http://schemas.openxmlformats.org/officeDocument/2006/relationships/slideLayout" Target="../slideLayouts/slideLayout95.xml" />
  <Relationship Id="rId11" Type="http://schemas.openxmlformats.org/officeDocument/2006/relationships/slideLayout" Target="../slideLayouts/slideLayout100.xml" />
  <Relationship Id="rId24" Type="http://schemas.openxmlformats.org/officeDocument/2006/relationships/tags" Target="../tags/tag84.xml" />
  <Relationship Id="rId5" Type="http://schemas.openxmlformats.org/officeDocument/2006/relationships/slideLayout" Target="../slideLayouts/slideLayout94.xml" />
  <Relationship Id="rId15" Type="http://schemas.openxmlformats.org/officeDocument/2006/relationships/slideLayout" Target="../slideLayouts/slideLayout104.xml" />
  <Relationship Id="rId23" Type="http://schemas.openxmlformats.org/officeDocument/2006/relationships/theme" Target="../theme/theme5.xml" />
  <Relationship Id="rId10" Type="http://schemas.openxmlformats.org/officeDocument/2006/relationships/slideLayout" Target="../slideLayouts/slideLayout99.xml" />
  <Relationship Id="rId19" Type="http://schemas.openxmlformats.org/officeDocument/2006/relationships/slideLayout" Target="../slideLayouts/slideLayout108.xml" />
  <Relationship Id="rId4" Type="http://schemas.openxmlformats.org/officeDocument/2006/relationships/slideLayout" Target="../slideLayouts/slideLayout93.xml" />
  <Relationship Id="rId9" Type="http://schemas.openxmlformats.org/officeDocument/2006/relationships/slideLayout" Target="../slideLayouts/slideLayout98.xml" />
  <Relationship Id="rId14" Type="http://schemas.openxmlformats.org/officeDocument/2006/relationships/slideLayout" Target="../slideLayouts/slideLayout103.xml" />
  <Relationship Id="rId22" Type="http://schemas.openxmlformats.org/officeDocument/2006/relationships/slideLayout" Target="../slideLayouts/slideLayout111.xml" />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5613" y="476250"/>
            <a:ext cx="8231187"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43" name="Rectangle 3"/>
          <p:cNvSpPr>
            <a:spLocks noGrp="1" noChangeArrowheads="1"/>
          </p:cNvSpPr>
          <p:nvPr>
            <p:ph type="body" idx="1"/>
          </p:nvPr>
        </p:nvSpPr>
        <p:spPr bwMode="auto">
          <a:xfrm>
            <a:off x="457200" y="1773238"/>
            <a:ext cx="82296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sp>
        <p:nvSpPr>
          <p:cNvPr id="10275" name="Rectangle 35"/>
          <p:cNvSpPr>
            <a:spLocks noGrp="1" noChangeArrowheads="1"/>
          </p:cNvSpPr>
          <p:nvPr>
            <p:ph type="ftr" sz="quarter" idx="3"/>
            <p:custDataLst>
              <p:tags r:id="rId25"/>
            </p:custDataLst>
          </p:nvPr>
        </p:nvSpPr>
        <p:spPr bwMode="auto">
          <a:xfrm>
            <a:off x="2195513" y="6381750"/>
            <a:ext cx="47545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a:solidFill>
                  <a:schemeClr val="bg2"/>
                </a:solidFill>
              </a:defRPr>
            </a:lvl1pPr>
          </a:lstStyle>
          <a:p>
            <a:endParaRPr lang="en-GB" dirty="0"/>
          </a:p>
        </p:txBody>
      </p:sp>
      <p:sp>
        <p:nvSpPr>
          <p:cNvPr id="10276" name="Rectangle 36"/>
          <p:cNvSpPr>
            <a:spLocks noGrp="1" noChangeArrowheads="1"/>
          </p:cNvSpPr>
          <p:nvPr>
            <p:ph type="sldNum" sz="quarter" idx="4"/>
          </p:nvPr>
        </p:nvSpPr>
        <p:spPr bwMode="auto">
          <a:xfrm>
            <a:off x="468313" y="6381750"/>
            <a:ext cx="7302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1200" b="1">
                <a:solidFill>
                  <a:schemeClr val="bg2"/>
                </a:solidFill>
              </a:defRPr>
            </a:lvl1pPr>
          </a:lstStyle>
          <a:p>
            <a:r>
              <a:rPr lang="en-GB"/>
              <a:t>Page </a:t>
            </a:r>
            <a:fld id="{CBF7EA7B-66D3-4419-94A9-19F2E0C218CB}" type="slidenum">
              <a:rPr lang="en-GB"/>
              <a:pPr/>
              <a:t>‹#›</a:t>
            </a:fld>
            <a:endParaRPr lang="en-GB"/>
          </a:p>
        </p:txBody>
      </p:sp>
      <p:sp>
        <p:nvSpPr>
          <p:cNvPr id="10277" name="Copyright"/>
          <p:cNvSpPr>
            <a:spLocks noGrp="1" noChangeArrowheads="1"/>
          </p:cNvSpPr>
          <p:nvPr>
            <p:ph type="dt" sz="half" idx="2"/>
            <p:custDataLst>
              <p:tags r:id="rId26"/>
            </p:custDataLst>
          </p:nvPr>
        </p:nvSpPr>
        <p:spPr bwMode="auto">
          <a:xfrm>
            <a:off x="468313" y="6561138"/>
            <a:ext cx="161925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b="1">
                <a:solidFill>
                  <a:schemeClr val="bg2"/>
                </a:solidFill>
              </a:defRPr>
            </a:lvl1pPr>
          </a:lstStyle>
          <a:p>
            <a:endParaRPr lang="en-GB" dirty="0"/>
          </a:p>
        </p:txBody>
      </p:sp>
    </p:spTree>
  </p:cSld>
  <p:clrMap bg1="dk2" tx1="lt1" bg2="dk1" tx2="lt2" accent1="accent1" accent2="accent2" accent3="accent3" accent4="accent4" accent5="accent5" accent6="accent6" hlink="hlink" folHlink="folHlink"/>
  <p:sldLayoutIdLst>
    <p:sldLayoutId id="2147483649" r:id="rId1"/>
    <p:sldLayoutId id="2147483791" r:id="rId2"/>
    <p:sldLayoutId id="2147483792" r:id="rId3"/>
    <p:sldLayoutId id="2147483651" r:id="rId4"/>
    <p:sldLayoutId id="2147483688" r:id="rId5"/>
    <p:sldLayoutId id="2147483692" r:id="rId6"/>
    <p:sldLayoutId id="2147483665" r:id="rId7"/>
    <p:sldLayoutId id="2147483698" r:id="rId8"/>
    <p:sldLayoutId id="2147483790" r:id="rId9"/>
    <p:sldLayoutId id="2147483653" r:id="rId10"/>
    <p:sldLayoutId id="2147483708" r:id="rId11"/>
    <p:sldLayoutId id="2147483655" r:id="rId12"/>
    <p:sldLayoutId id="2147483793" r:id="rId13"/>
    <p:sldLayoutId id="2147483718" r:id="rId14"/>
    <p:sldLayoutId id="2147483671" r:id="rId15"/>
    <p:sldLayoutId id="2147483728" r:id="rId16"/>
    <p:sldLayoutId id="2147483739" r:id="rId17"/>
    <p:sldLayoutId id="2147483749" r:id="rId18"/>
    <p:sldLayoutId id="2147483760" r:id="rId19"/>
    <p:sldLayoutId id="2147483667" r:id="rId20"/>
    <p:sldLayoutId id="2147483669" r:id="rId21"/>
    <p:sldLayoutId id="2147483794" r:id="rId22"/>
    <p:sldLayoutId id="2147483795" r:id="rId23"/>
  </p:sldLayoutIdLst>
  <p:timing>
    <p:tnLst>
      <p:par>
        <p:cTn id="1" dur="indefinite" restart="never" nodeType="tmRoot"/>
      </p:par>
    </p:tnLst>
  </p:timing>
  <p:hf hdr="0"/>
  <p:txStyles>
    <p:titleStyle>
      <a:lvl1pPr algn="l" rtl="0" fontAlgn="base">
        <a:spcBef>
          <a:spcPct val="0"/>
        </a:spcBef>
        <a:spcAft>
          <a:spcPct val="0"/>
        </a:spcAft>
        <a:defRPr sz="3300">
          <a:solidFill>
            <a:schemeClr val="bg1"/>
          </a:solidFill>
          <a:latin typeface="+mj-lt"/>
          <a:ea typeface="+mj-ea"/>
          <a:cs typeface="+mj-cs"/>
        </a:defRPr>
      </a:lvl1pPr>
      <a:lvl2pPr algn="l" rtl="0" fontAlgn="base">
        <a:spcBef>
          <a:spcPct val="0"/>
        </a:spcBef>
        <a:spcAft>
          <a:spcPct val="0"/>
        </a:spcAft>
        <a:defRPr sz="3300">
          <a:solidFill>
            <a:schemeClr val="bg1"/>
          </a:solidFill>
          <a:latin typeface="Georgia" pitchFamily="18" charset="0"/>
        </a:defRPr>
      </a:lvl2pPr>
      <a:lvl3pPr algn="l" rtl="0" fontAlgn="base">
        <a:spcBef>
          <a:spcPct val="0"/>
        </a:spcBef>
        <a:spcAft>
          <a:spcPct val="0"/>
        </a:spcAft>
        <a:defRPr sz="3300">
          <a:solidFill>
            <a:schemeClr val="bg1"/>
          </a:solidFill>
          <a:latin typeface="Georgia" pitchFamily="18" charset="0"/>
        </a:defRPr>
      </a:lvl3pPr>
      <a:lvl4pPr algn="l" rtl="0" fontAlgn="base">
        <a:spcBef>
          <a:spcPct val="0"/>
        </a:spcBef>
        <a:spcAft>
          <a:spcPct val="0"/>
        </a:spcAft>
        <a:defRPr sz="3300">
          <a:solidFill>
            <a:schemeClr val="bg1"/>
          </a:solidFill>
          <a:latin typeface="Georgia" pitchFamily="18" charset="0"/>
        </a:defRPr>
      </a:lvl4pPr>
      <a:lvl5pPr algn="l" rtl="0" fontAlgn="base">
        <a:spcBef>
          <a:spcPct val="0"/>
        </a:spcBef>
        <a:spcAft>
          <a:spcPct val="0"/>
        </a:spcAft>
        <a:defRPr sz="3300">
          <a:solidFill>
            <a:schemeClr val="bg1"/>
          </a:solidFill>
          <a:latin typeface="Georgia" pitchFamily="18" charset="0"/>
        </a:defRPr>
      </a:lvl5pPr>
      <a:lvl6pPr marL="457200" algn="l" rtl="0" fontAlgn="base">
        <a:spcBef>
          <a:spcPct val="0"/>
        </a:spcBef>
        <a:spcAft>
          <a:spcPct val="0"/>
        </a:spcAft>
        <a:defRPr sz="3300">
          <a:solidFill>
            <a:schemeClr val="bg1"/>
          </a:solidFill>
          <a:latin typeface="Georgia" pitchFamily="18" charset="0"/>
        </a:defRPr>
      </a:lvl6pPr>
      <a:lvl7pPr marL="914400" algn="l" rtl="0" fontAlgn="base">
        <a:spcBef>
          <a:spcPct val="0"/>
        </a:spcBef>
        <a:spcAft>
          <a:spcPct val="0"/>
        </a:spcAft>
        <a:defRPr sz="3300">
          <a:solidFill>
            <a:schemeClr val="bg1"/>
          </a:solidFill>
          <a:latin typeface="Georgia" pitchFamily="18" charset="0"/>
        </a:defRPr>
      </a:lvl7pPr>
      <a:lvl8pPr marL="1371600" algn="l" rtl="0" fontAlgn="base">
        <a:spcBef>
          <a:spcPct val="0"/>
        </a:spcBef>
        <a:spcAft>
          <a:spcPct val="0"/>
        </a:spcAft>
        <a:defRPr sz="3300">
          <a:solidFill>
            <a:schemeClr val="bg1"/>
          </a:solidFill>
          <a:latin typeface="Georgia" pitchFamily="18" charset="0"/>
        </a:defRPr>
      </a:lvl8pPr>
      <a:lvl9pPr marL="1828800" algn="l" rtl="0" fontAlgn="base">
        <a:spcBef>
          <a:spcPct val="0"/>
        </a:spcBef>
        <a:spcAft>
          <a:spcPct val="0"/>
        </a:spcAft>
        <a:defRPr sz="3300">
          <a:solidFill>
            <a:schemeClr val="bg1"/>
          </a:solidFill>
          <a:latin typeface="Georgia" pitchFamily="18" charset="0"/>
        </a:defRPr>
      </a:lvl9pPr>
    </p:titleStyle>
    <p:bodyStyle>
      <a:lvl1pPr algn="l" rtl="0" fontAlgn="base">
        <a:spcBef>
          <a:spcPct val="40000"/>
        </a:spcBef>
        <a:spcAft>
          <a:spcPct val="0"/>
        </a:spcAft>
        <a:buClr>
          <a:schemeClr val="accent2"/>
        </a:buClr>
        <a:defRPr sz="2200">
          <a:solidFill>
            <a:schemeClr val="accent2"/>
          </a:solidFill>
          <a:latin typeface="+mn-lt"/>
          <a:ea typeface="+mn-ea"/>
          <a:cs typeface="+mn-cs"/>
        </a:defRPr>
      </a:lvl1pPr>
      <a:lvl2pPr marL="1588" indent="3175" algn="l" rtl="0" fontAlgn="base">
        <a:spcBef>
          <a:spcPct val="20000"/>
        </a:spcBef>
        <a:spcAft>
          <a:spcPct val="0"/>
        </a:spcAft>
        <a:buClr>
          <a:schemeClr val="accent2"/>
        </a:buClr>
        <a:buFont typeface="Georgia" pitchFamily="18" charset="0"/>
        <a:defRPr sz="2200">
          <a:solidFill>
            <a:schemeClr val="bg2"/>
          </a:solidFill>
          <a:latin typeface="+mn-lt"/>
        </a:defRPr>
      </a:lvl2pPr>
      <a:lvl3pPr marL="352425" indent="-346075" algn="l" rtl="0" fontAlgn="base">
        <a:spcBef>
          <a:spcPct val="20000"/>
        </a:spcBef>
        <a:spcAft>
          <a:spcPct val="0"/>
        </a:spcAft>
        <a:buClr>
          <a:schemeClr val="accent2"/>
        </a:buClr>
        <a:buFont typeface="Georgia" pitchFamily="18" charset="0"/>
        <a:buChar char="●"/>
        <a:defRPr sz="2200">
          <a:solidFill>
            <a:schemeClr val="bg2"/>
          </a:solidFill>
          <a:latin typeface="+mn-lt"/>
        </a:defRPr>
      </a:lvl3pPr>
      <a:lvl4pPr marL="704850" indent="-350838" algn="l" rtl="0" fontAlgn="base">
        <a:spcBef>
          <a:spcPct val="20000"/>
        </a:spcBef>
        <a:spcAft>
          <a:spcPct val="0"/>
        </a:spcAft>
        <a:buClr>
          <a:schemeClr val="accent2"/>
        </a:buClr>
        <a:buFont typeface="Georgia" pitchFamily="18" charset="0"/>
        <a:buChar char="•"/>
        <a:defRPr sz="2000">
          <a:solidFill>
            <a:schemeClr val="bg2"/>
          </a:solidFill>
          <a:latin typeface="+mn-lt"/>
        </a:defRPr>
      </a:lvl4pPr>
      <a:lvl5pPr marL="1079500" indent="-373063" algn="l" rtl="0" fontAlgn="base">
        <a:spcBef>
          <a:spcPct val="20000"/>
        </a:spcBef>
        <a:spcAft>
          <a:spcPct val="0"/>
        </a:spcAft>
        <a:buClr>
          <a:schemeClr val="accent2"/>
        </a:buClr>
        <a:buFont typeface="Georgia" pitchFamily="18" charset="0"/>
        <a:buChar char="-"/>
        <a:defRPr sz="2000">
          <a:solidFill>
            <a:schemeClr val="bg2"/>
          </a:solidFill>
          <a:latin typeface="+mn-lt"/>
        </a:defRPr>
      </a:lvl5pPr>
      <a:lvl6pPr marL="144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6pPr>
      <a:lvl7pPr marL="180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7pPr>
      <a:lvl8pPr marL="216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8pPr>
      <a:lvl9pPr marL="2520000" indent="-360000" algn="l" rtl="0" fontAlgn="base">
        <a:spcBef>
          <a:spcPct val="20000"/>
        </a:spcBef>
        <a:spcAft>
          <a:spcPct val="0"/>
        </a:spcAft>
        <a:buClr>
          <a:schemeClr val="accent2"/>
        </a:buClr>
        <a:buFont typeface="Georgia" pitchFamily="18" charset="0"/>
        <a:buChar char="-"/>
        <a:defRPr sz="18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5613" y="476250"/>
            <a:ext cx="8231187"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773238"/>
            <a:ext cx="82296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0275" name="Rectangle 35"/>
          <p:cNvSpPr>
            <a:spLocks noGrp="1" noChangeArrowheads="1"/>
          </p:cNvSpPr>
          <p:nvPr>
            <p:ph type="ftr" sz="quarter" idx="3"/>
            <p:custDataLst>
              <p:tags r:id="rId24"/>
            </p:custDataLst>
          </p:nvPr>
        </p:nvSpPr>
        <p:spPr bwMode="auto">
          <a:xfrm>
            <a:off x="2195513" y="6381750"/>
            <a:ext cx="47545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a:solidFill>
                  <a:schemeClr val="bg2"/>
                </a:solidFill>
              </a:defRPr>
            </a:lvl1pPr>
          </a:lstStyle>
          <a:p>
            <a:endParaRPr lang="en-GB" dirty="0">
              <a:solidFill>
                <a:srgbClr val="343D41"/>
              </a:solidFill>
            </a:endParaRPr>
          </a:p>
        </p:txBody>
      </p:sp>
      <p:sp>
        <p:nvSpPr>
          <p:cNvPr id="10276" name="Rectangle 36"/>
          <p:cNvSpPr>
            <a:spLocks noGrp="1" noChangeArrowheads="1"/>
          </p:cNvSpPr>
          <p:nvPr>
            <p:ph type="sldNum" sz="quarter" idx="4"/>
          </p:nvPr>
        </p:nvSpPr>
        <p:spPr bwMode="auto">
          <a:xfrm>
            <a:off x="468313" y="6381750"/>
            <a:ext cx="7302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1200" b="1">
                <a:solidFill>
                  <a:schemeClr val="bg2"/>
                </a:solidFill>
              </a:defRPr>
            </a:lvl1pPr>
          </a:lstStyle>
          <a:p>
            <a:r>
              <a:rPr lang="en-GB">
                <a:solidFill>
                  <a:srgbClr val="343D41"/>
                </a:solidFill>
              </a:rPr>
              <a:t>Page </a:t>
            </a:r>
            <a:fld id="{CBF7EA7B-66D3-4419-94A9-19F2E0C218CB}" type="slidenum">
              <a:rPr lang="en-GB">
                <a:solidFill>
                  <a:srgbClr val="343D41"/>
                </a:solidFill>
              </a:rPr>
              <a:pPr/>
              <a:t>‹#›</a:t>
            </a:fld>
            <a:endParaRPr lang="en-GB">
              <a:solidFill>
                <a:srgbClr val="343D41"/>
              </a:solidFill>
            </a:endParaRPr>
          </a:p>
        </p:txBody>
      </p:sp>
      <p:sp>
        <p:nvSpPr>
          <p:cNvPr id="10277" name="Copyright"/>
          <p:cNvSpPr>
            <a:spLocks noGrp="1" noChangeArrowheads="1"/>
          </p:cNvSpPr>
          <p:nvPr>
            <p:ph type="dt" sz="half" idx="2"/>
            <p:custDataLst>
              <p:tags r:id="rId25"/>
            </p:custDataLst>
          </p:nvPr>
        </p:nvSpPr>
        <p:spPr bwMode="auto">
          <a:xfrm>
            <a:off x="468313" y="6561138"/>
            <a:ext cx="161925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b="1">
                <a:solidFill>
                  <a:schemeClr val="bg2"/>
                </a:solidFill>
              </a:defRPr>
            </a:lvl1pPr>
          </a:lstStyle>
          <a:p>
            <a:endParaRPr lang="en-GB" dirty="0">
              <a:solidFill>
                <a:srgbClr val="343D41"/>
              </a:solidFill>
            </a:endParaRPr>
          </a:p>
        </p:txBody>
      </p:sp>
    </p:spTree>
    <p:extLst>
      <p:ext uri="{BB962C8B-B14F-4D97-AF65-F5344CB8AC3E}">
        <p14:creationId xmlns:p14="http://schemas.microsoft.com/office/powerpoint/2010/main" val="1687742306"/>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Lst>
  <p:hf hdr="0"/>
  <p:txStyles>
    <p:titleStyle>
      <a:lvl1pPr algn="l" rtl="0" fontAlgn="base">
        <a:spcBef>
          <a:spcPct val="0"/>
        </a:spcBef>
        <a:spcAft>
          <a:spcPct val="0"/>
        </a:spcAft>
        <a:defRPr sz="3300">
          <a:solidFill>
            <a:schemeClr val="bg1"/>
          </a:solidFill>
          <a:latin typeface="+mj-lt"/>
          <a:ea typeface="+mj-ea"/>
          <a:cs typeface="+mj-cs"/>
        </a:defRPr>
      </a:lvl1pPr>
      <a:lvl2pPr algn="l" rtl="0" fontAlgn="base">
        <a:spcBef>
          <a:spcPct val="0"/>
        </a:spcBef>
        <a:spcAft>
          <a:spcPct val="0"/>
        </a:spcAft>
        <a:defRPr sz="3300">
          <a:solidFill>
            <a:schemeClr val="bg1"/>
          </a:solidFill>
          <a:latin typeface="Georgia" pitchFamily="18" charset="0"/>
        </a:defRPr>
      </a:lvl2pPr>
      <a:lvl3pPr algn="l" rtl="0" fontAlgn="base">
        <a:spcBef>
          <a:spcPct val="0"/>
        </a:spcBef>
        <a:spcAft>
          <a:spcPct val="0"/>
        </a:spcAft>
        <a:defRPr sz="3300">
          <a:solidFill>
            <a:schemeClr val="bg1"/>
          </a:solidFill>
          <a:latin typeface="Georgia" pitchFamily="18" charset="0"/>
        </a:defRPr>
      </a:lvl3pPr>
      <a:lvl4pPr algn="l" rtl="0" fontAlgn="base">
        <a:spcBef>
          <a:spcPct val="0"/>
        </a:spcBef>
        <a:spcAft>
          <a:spcPct val="0"/>
        </a:spcAft>
        <a:defRPr sz="3300">
          <a:solidFill>
            <a:schemeClr val="bg1"/>
          </a:solidFill>
          <a:latin typeface="Georgia" pitchFamily="18" charset="0"/>
        </a:defRPr>
      </a:lvl4pPr>
      <a:lvl5pPr algn="l" rtl="0" fontAlgn="base">
        <a:spcBef>
          <a:spcPct val="0"/>
        </a:spcBef>
        <a:spcAft>
          <a:spcPct val="0"/>
        </a:spcAft>
        <a:defRPr sz="3300">
          <a:solidFill>
            <a:schemeClr val="bg1"/>
          </a:solidFill>
          <a:latin typeface="Georgia" pitchFamily="18" charset="0"/>
        </a:defRPr>
      </a:lvl5pPr>
      <a:lvl6pPr marL="457200" algn="l" rtl="0" fontAlgn="base">
        <a:spcBef>
          <a:spcPct val="0"/>
        </a:spcBef>
        <a:spcAft>
          <a:spcPct val="0"/>
        </a:spcAft>
        <a:defRPr sz="3300">
          <a:solidFill>
            <a:schemeClr val="bg1"/>
          </a:solidFill>
          <a:latin typeface="Georgia" pitchFamily="18" charset="0"/>
        </a:defRPr>
      </a:lvl6pPr>
      <a:lvl7pPr marL="914400" algn="l" rtl="0" fontAlgn="base">
        <a:spcBef>
          <a:spcPct val="0"/>
        </a:spcBef>
        <a:spcAft>
          <a:spcPct val="0"/>
        </a:spcAft>
        <a:defRPr sz="3300">
          <a:solidFill>
            <a:schemeClr val="bg1"/>
          </a:solidFill>
          <a:latin typeface="Georgia" pitchFamily="18" charset="0"/>
        </a:defRPr>
      </a:lvl7pPr>
      <a:lvl8pPr marL="1371600" algn="l" rtl="0" fontAlgn="base">
        <a:spcBef>
          <a:spcPct val="0"/>
        </a:spcBef>
        <a:spcAft>
          <a:spcPct val="0"/>
        </a:spcAft>
        <a:defRPr sz="3300">
          <a:solidFill>
            <a:schemeClr val="bg1"/>
          </a:solidFill>
          <a:latin typeface="Georgia" pitchFamily="18" charset="0"/>
        </a:defRPr>
      </a:lvl8pPr>
      <a:lvl9pPr marL="1828800" algn="l" rtl="0" fontAlgn="base">
        <a:spcBef>
          <a:spcPct val="0"/>
        </a:spcBef>
        <a:spcAft>
          <a:spcPct val="0"/>
        </a:spcAft>
        <a:defRPr sz="3300">
          <a:solidFill>
            <a:schemeClr val="bg1"/>
          </a:solidFill>
          <a:latin typeface="Georgia" pitchFamily="18" charset="0"/>
        </a:defRPr>
      </a:lvl9pPr>
    </p:titleStyle>
    <p:bodyStyle>
      <a:lvl1pPr algn="l" rtl="0" fontAlgn="base">
        <a:spcBef>
          <a:spcPct val="40000"/>
        </a:spcBef>
        <a:spcAft>
          <a:spcPct val="0"/>
        </a:spcAft>
        <a:buClr>
          <a:schemeClr val="accent2"/>
        </a:buClr>
        <a:defRPr sz="2200">
          <a:solidFill>
            <a:schemeClr val="accent2"/>
          </a:solidFill>
          <a:latin typeface="+mn-lt"/>
          <a:ea typeface="+mn-ea"/>
          <a:cs typeface="+mn-cs"/>
        </a:defRPr>
      </a:lvl1pPr>
      <a:lvl2pPr marL="1588" indent="3175" algn="l" rtl="0" fontAlgn="base">
        <a:spcBef>
          <a:spcPct val="20000"/>
        </a:spcBef>
        <a:spcAft>
          <a:spcPct val="0"/>
        </a:spcAft>
        <a:buClr>
          <a:schemeClr val="accent2"/>
        </a:buClr>
        <a:buFont typeface="Georgia" pitchFamily="18" charset="0"/>
        <a:defRPr sz="2200">
          <a:solidFill>
            <a:schemeClr val="bg2"/>
          </a:solidFill>
          <a:latin typeface="+mn-lt"/>
        </a:defRPr>
      </a:lvl2pPr>
      <a:lvl3pPr marL="352425" indent="-346075" algn="l" rtl="0" fontAlgn="base">
        <a:spcBef>
          <a:spcPct val="20000"/>
        </a:spcBef>
        <a:spcAft>
          <a:spcPct val="0"/>
        </a:spcAft>
        <a:buClr>
          <a:schemeClr val="accent2"/>
        </a:buClr>
        <a:buFont typeface="Georgia" pitchFamily="18" charset="0"/>
        <a:buChar char="●"/>
        <a:defRPr sz="2200">
          <a:solidFill>
            <a:schemeClr val="bg2"/>
          </a:solidFill>
          <a:latin typeface="+mn-lt"/>
        </a:defRPr>
      </a:lvl3pPr>
      <a:lvl4pPr marL="704850" indent="-350838" algn="l" rtl="0" fontAlgn="base">
        <a:spcBef>
          <a:spcPct val="20000"/>
        </a:spcBef>
        <a:spcAft>
          <a:spcPct val="0"/>
        </a:spcAft>
        <a:buClr>
          <a:schemeClr val="accent2"/>
        </a:buClr>
        <a:buFont typeface="Georgia" pitchFamily="18" charset="0"/>
        <a:buChar char="•"/>
        <a:defRPr sz="2000">
          <a:solidFill>
            <a:schemeClr val="bg2"/>
          </a:solidFill>
          <a:latin typeface="+mn-lt"/>
        </a:defRPr>
      </a:lvl4pPr>
      <a:lvl5pPr marL="1079500" indent="-373063" algn="l" rtl="0" fontAlgn="base">
        <a:spcBef>
          <a:spcPct val="20000"/>
        </a:spcBef>
        <a:spcAft>
          <a:spcPct val="0"/>
        </a:spcAft>
        <a:buClr>
          <a:schemeClr val="accent2"/>
        </a:buClr>
        <a:buFont typeface="Georgia" pitchFamily="18" charset="0"/>
        <a:buChar char="-"/>
        <a:defRPr sz="2000">
          <a:solidFill>
            <a:schemeClr val="bg2"/>
          </a:solidFill>
          <a:latin typeface="+mn-lt"/>
        </a:defRPr>
      </a:lvl5pPr>
      <a:lvl6pPr marL="144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6pPr>
      <a:lvl7pPr marL="180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7pPr>
      <a:lvl8pPr marL="216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8pPr>
      <a:lvl9pPr marL="2520000" indent="-360000" algn="l" rtl="0" fontAlgn="base">
        <a:spcBef>
          <a:spcPct val="20000"/>
        </a:spcBef>
        <a:spcAft>
          <a:spcPct val="0"/>
        </a:spcAft>
        <a:buClr>
          <a:schemeClr val="accent2"/>
        </a:buClr>
        <a:buFont typeface="Georgia" pitchFamily="18" charset="0"/>
        <a:buChar char="-"/>
        <a:defRPr sz="18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5613" y="476250"/>
            <a:ext cx="8231187"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773238"/>
            <a:ext cx="82296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0275" name="Rectangle 35"/>
          <p:cNvSpPr>
            <a:spLocks noGrp="1" noChangeArrowheads="1"/>
          </p:cNvSpPr>
          <p:nvPr>
            <p:ph type="ftr" sz="quarter" idx="3"/>
            <p:custDataLst>
              <p:tags r:id="rId24"/>
            </p:custDataLst>
          </p:nvPr>
        </p:nvSpPr>
        <p:spPr bwMode="auto">
          <a:xfrm>
            <a:off x="2195513" y="6381750"/>
            <a:ext cx="47545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a:solidFill>
                  <a:schemeClr val="bg2"/>
                </a:solidFill>
              </a:defRPr>
            </a:lvl1pPr>
          </a:lstStyle>
          <a:p>
            <a:endParaRPr lang="en-GB" dirty="0">
              <a:solidFill>
                <a:srgbClr val="343D41"/>
              </a:solidFill>
            </a:endParaRPr>
          </a:p>
        </p:txBody>
      </p:sp>
      <p:sp>
        <p:nvSpPr>
          <p:cNvPr id="10276" name="Rectangle 36"/>
          <p:cNvSpPr>
            <a:spLocks noGrp="1" noChangeArrowheads="1"/>
          </p:cNvSpPr>
          <p:nvPr>
            <p:ph type="sldNum" sz="quarter" idx="4"/>
          </p:nvPr>
        </p:nvSpPr>
        <p:spPr bwMode="auto">
          <a:xfrm>
            <a:off x="468313" y="6381750"/>
            <a:ext cx="7302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1200" b="1">
                <a:solidFill>
                  <a:schemeClr val="bg2"/>
                </a:solidFill>
              </a:defRPr>
            </a:lvl1pPr>
          </a:lstStyle>
          <a:p>
            <a:r>
              <a:rPr lang="en-GB">
                <a:solidFill>
                  <a:srgbClr val="343D41"/>
                </a:solidFill>
              </a:rPr>
              <a:t>Page </a:t>
            </a:r>
            <a:fld id="{CBF7EA7B-66D3-4419-94A9-19F2E0C218CB}" type="slidenum">
              <a:rPr lang="en-GB">
                <a:solidFill>
                  <a:srgbClr val="343D41"/>
                </a:solidFill>
              </a:rPr>
              <a:pPr/>
              <a:t>‹#›</a:t>
            </a:fld>
            <a:endParaRPr lang="en-GB">
              <a:solidFill>
                <a:srgbClr val="343D41"/>
              </a:solidFill>
            </a:endParaRPr>
          </a:p>
        </p:txBody>
      </p:sp>
      <p:sp>
        <p:nvSpPr>
          <p:cNvPr id="10277" name="Copyright"/>
          <p:cNvSpPr>
            <a:spLocks noGrp="1" noChangeArrowheads="1"/>
          </p:cNvSpPr>
          <p:nvPr>
            <p:ph type="dt" sz="half" idx="2"/>
            <p:custDataLst>
              <p:tags r:id="rId25"/>
            </p:custDataLst>
          </p:nvPr>
        </p:nvSpPr>
        <p:spPr bwMode="auto">
          <a:xfrm>
            <a:off x="468313" y="6561138"/>
            <a:ext cx="161925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b="1">
                <a:solidFill>
                  <a:schemeClr val="bg2"/>
                </a:solidFill>
              </a:defRPr>
            </a:lvl1pPr>
          </a:lstStyle>
          <a:p>
            <a:endParaRPr lang="en-GB" dirty="0">
              <a:solidFill>
                <a:srgbClr val="343D41"/>
              </a:solidFill>
            </a:endParaRPr>
          </a:p>
        </p:txBody>
      </p:sp>
    </p:spTree>
    <p:extLst>
      <p:ext uri="{BB962C8B-B14F-4D97-AF65-F5344CB8AC3E}">
        <p14:creationId xmlns:p14="http://schemas.microsoft.com/office/powerpoint/2010/main" val="721874186"/>
      </p:ext>
    </p:extLst>
  </p:cSld>
  <p:clrMap bg1="dk2" tx1="lt1" bg2="dk1"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Lst>
  <p:hf hdr="0"/>
  <p:txStyles>
    <p:titleStyle>
      <a:lvl1pPr algn="l" rtl="0" fontAlgn="base">
        <a:spcBef>
          <a:spcPct val="0"/>
        </a:spcBef>
        <a:spcAft>
          <a:spcPct val="0"/>
        </a:spcAft>
        <a:defRPr sz="3300">
          <a:solidFill>
            <a:schemeClr val="bg1"/>
          </a:solidFill>
          <a:latin typeface="+mj-lt"/>
          <a:ea typeface="+mj-ea"/>
          <a:cs typeface="+mj-cs"/>
        </a:defRPr>
      </a:lvl1pPr>
      <a:lvl2pPr algn="l" rtl="0" fontAlgn="base">
        <a:spcBef>
          <a:spcPct val="0"/>
        </a:spcBef>
        <a:spcAft>
          <a:spcPct val="0"/>
        </a:spcAft>
        <a:defRPr sz="3300">
          <a:solidFill>
            <a:schemeClr val="bg1"/>
          </a:solidFill>
          <a:latin typeface="Georgia" pitchFamily="18" charset="0"/>
        </a:defRPr>
      </a:lvl2pPr>
      <a:lvl3pPr algn="l" rtl="0" fontAlgn="base">
        <a:spcBef>
          <a:spcPct val="0"/>
        </a:spcBef>
        <a:spcAft>
          <a:spcPct val="0"/>
        </a:spcAft>
        <a:defRPr sz="3300">
          <a:solidFill>
            <a:schemeClr val="bg1"/>
          </a:solidFill>
          <a:latin typeface="Georgia" pitchFamily="18" charset="0"/>
        </a:defRPr>
      </a:lvl3pPr>
      <a:lvl4pPr algn="l" rtl="0" fontAlgn="base">
        <a:spcBef>
          <a:spcPct val="0"/>
        </a:spcBef>
        <a:spcAft>
          <a:spcPct val="0"/>
        </a:spcAft>
        <a:defRPr sz="3300">
          <a:solidFill>
            <a:schemeClr val="bg1"/>
          </a:solidFill>
          <a:latin typeface="Georgia" pitchFamily="18" charset="0"/>
        </a:defRPr>
      </a:lvl4pPr>
      <a:lvl5pPr algn="l" rtl="0" fontAlgn="base">
        <a:spcBef>
          <a:spcPct val="0"/>
        </a:spcBef>
        <a:spcAft>
          <a:spcPct val="0"/>
        </a:spcAft>
        <a:defRPr sz="3300">
          <a:solidFill>
            <a:schemeClr val="bg1"/>
          </a:solidFill>
          <a:latin typeface="Georgia" pitchFamily="18" charset="0"/>
        </a:defRPr>
      </a:lvl5pPr>
      <a:lvl6pPr marL="457200" algn="l" rtl="0" fontAlgn="base">
        <a:spcBef>
          <a:spcPct val="0"/>
        </a:spcBef>
        <a:spcAft>
          <a:spcPct val="0"/>
        </a:spcAft>
        <a:defRPr sz="3300">
          <a:solidFill>
            <a:schemeClr val="bg1"/>
          </a:solidFill>
          <a:latin typeface="Georgia" pitchFamily="18" charset="0"/>
        </a:defRPr>
      </a:lvl6pPr>
      <a:lvl7pPr marL="914400" algn="l" rtl="0" fontAlgn="base">
        <a:spcBef>
          <a:spcPct val="0"/>
        </a:spcBef>
        <a:spcAft>
          <a:spcPct val="0"/>
        </a:spcAft>
        <a:defRPr sz="3300">
          <a:solidFill>
            <a:schemeClr val="bg1"/>
          </a:solidFill>
          <a:latin typeface="Georgia" pitchFamily="18" charset="0"/>
        </a:defRPr>
      </a:lvl7pPr>
      <a:lvl8pPr marL="1371600" algn="l" rtl="0" fontAlgn="base">
        <a:spcBef>
          <a:spcPct val="0"/>
        </a:spcBef>
        <a:spcAft>
          <a:spcPct val="0"/>
        </a:spcAft>
        <a:defRPr sz="3300">
          <a:solidFill>
            <a:schemeClr val="bg1"/>
          </a:solidFill>
          <a:latin typeface="Georgia" pitchFamily="18" charset="0"/>
        </a:defRPr>
      </a:lvl8pPr>
      <a:lvl9pPr marL="1828800" algn="l" rtl="0" fontAlgn="base">
        <a:spcBef>
          <a:spcPct val="0"/>
        </a:spcBef>
        <a:spcAft>
          <a:spcPct val="0"/>
        </a:spcAft>
        <a:defRPr sz="3300">
          <a:solidFill>
            <a:schemeClr val="bg1"/>
          </a:solidFill>
          <a:latin typeface="Georgia" pitchFamily="18" charset="0"/>
        </a:defRPr>
      </a:lvl9pPr>
    </p:titleStyle>
    <p:bodyStyle>
      <a:lvl1pPr algn="l" rtl="0" fontAlgn="base">
        <a:spcBef>
          <a:spcPct val="40000"/>
        </a:spcBef>
        <a:spcAft>
          <a:spcPct val="0"/>
        </a:spcAft>
        <a:buClr>
          <a:schemeClr val="accent2"/>
        </a:buClr>
        <a:defRPr sz="2200">
          <a:solidFill>
            <a:schemeClr val="accent2"/>
          </a:solidFill>
          <a:latin typeface="+mn-lt"/>
          <a:ea typeface="+mn-ea"/>
          <a:cs typeface="+mn-cs"/>
        </a:defRPr>
      </a:lvl1pPr>
      <a:lvl2pPr marL="1588" indent="3175" algn="l" rtl="0" fontAlgn="base">
        <a:spcBef>
          <a:spcPct val="20000"/>
        </a:spcBef>
        <a:spcAft>
          <a:spcPct val="0"/>
        </a:spcAft>
        <a:buClr>
          <a:schemeClr val="accent2"/>
        </a:buClr>
        <a:buFont typeface="Georgia" pitchFamily="18" charset="0"/>
        <a:defRPr sz="2200">
          <a:solidFill>
            <a:schemeClr val="bg2"/>
          </a:solidFill>
          <a:latin typeface="+mn-lt"/>
        </a:defRPr>
      </a:lvl2pPr>
      <a:lvl3pPr marL="352425" indent="-346075" algn="l" rtl="0" fontAlgn="base">
        <a:spcBef>
          <a:spcPct val="20000"/>
        </a:spcBef>
        <a:spcAft>
          <a:spcPct val="0"/>
        </a:spcAft>
        <a:buClr>
          <a:schemeClr val="accent2"/>
        </a:buClr>
        <a:buFont typeface="Georgia" pitchFamily="18" charset="0"/>
        <a:buChar char="●"/>
        <a:defRPr sz="2200">
          <a:solidFill>
            <a:schemeClr val="bg2"/>
          </a:solidFill>
          <a:latin typeface="+mn-lt"/>
        </a:defRPr>
      </a:lvl3pPr>
      <a:lvl4pPr marL="704850" indent="-350838" algn="l" rtl="0" fontAlgn="base">
        <a:spcBef>
          <a:spcPct val="20000"/>
        </a:spcBef>
        <a:spcAft>
          <a:spcPct val="0"/>
        </a:spcAft>
        <a:buClr>
          <a:schemeClr val="accent2"/>
        </a:buClr>
        <a:buFont typeface="Georgia" pitchFamily="18" charset="0"/>
        <a:buChar char="•"/>
        <a:defRPr sz="2000">
          <a:solidFill>
            <a:schemeClr val="bg2"/>
          </a:solidFill>
          <a:latin typeface="+mn-lt"/>
        </a:defRPr>
      </a:lvl4pPr>
      <a:lvl5pPr marL="1079500" indent="-373063" algn="l" rtl="0" fontAlgn="base">
        <a:spcBef>
          <a:spcPct val="20000"/>
        </a:spcBef>
        <a:spcAft>
          <a:spcPct val="0"/>
        </a:spcAft>
        <a:buClr>
          <a:schemeClr val="accent2"/>
        </a:buClr>
        <a:buFont typeface="Georgia" pitchFamily="18" charset="0"/>
        <a:buChar char="-"/>
        <a:defRPr sz="2000">
          <a:solidFill>
            <a:schemeClr val="bg2"/>
          </a:solidFill>
          <a:latin typeface="+mn-lt"/>
        </a:defRPr>
      </a:lvl5pPr>
      <a:lvl6pPr marL="144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6pPr>
      <a:lvl7pPr marL="180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7pPr>
      <a:lvl8pPr marL="216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8pPr>
      <a:lvl9pPr marL="2520000" indent="-360000" algn="l" rtl="0" fontAlgn="base">
        <a:spcBef>
          <a:spcPct val="20000"/>
        </a:spcBef>
        <a:spcAft>
          <a:spcPct val="0"/>
        </a:spcAft>
        <a:buClr>
          <a:schemeClr val="accent2"/>
        </a:buClr>
        <a:buFont typeface="Georgia" pitchFamily="18" charset="0"/>
        <a:buChar char="-"/>
        <a:defRPr sz="18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5613" y="476250"/>
            <a:ext cx="8231187"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773238"/>
            <a:ext cx="82296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0275" name="Rectangle 35"/>
          <p:cNvSpPr>
            <a:spLocks noGrp="1" noChangeArrowheads="1"/>
          </p:cNvSpPr>
          <p:nvPr>
            <p:ph type="ftr" sz="quarter" idx="3"/>
            <p:custDataLst>
              <p:tags r:id="rId24"/>
            </p:custDataLst>
          </p:nvPr>
        </p:nvSpPr>
        <p:spPr bwMode="auto">
          <a:xfrm>
            <a:off x="2195513" y="6381750"/>
            <a:ext cx="47545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a:solidFill>
                  <a:schemeClr val="bg2"/>
                </a:solidFill>
              </a:defRPr>
            </a:lvl1pPr>
          </a:lstStyle>
          <a:p>
            <a:endParaRPr lang="en-GB" dirty="0">
              <a:solidFill>
                <a:srgbClr val="343D41"/>
              </a:solidFill>
            </a:endParaRPr>
          </a:p>
        </p:txBody>
      </p:sp>
      <p:sp>
        <p:nvSpPr>
          <p:cNvPr id="10276" name="Rectangle 36"/>
          <p:cNvSpPr>
            <a:spLocks noGrp="1" noChangeArrowheads="1"/>
          </p:cNvSpPr>
          <p:nvPr>
            <p:ph type="sldNum" sz="quarter" idx="4"/>
          </p:nvPr>
        </p:nvSpPr>
        <p:spPr bwMode="auto">
          <a:xfrm>
            <a:off x="468313" y="6381750"/>
            <a:ext cx="7302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1200" b="1">
                <a:solidFill>
                  <a:schemeClr val="bg2"/>
                </a:solidFill>
              </a:defRPr>
            </a:lvl1pPr>
          </a:lstStyle>
          <a:p>
            <a:r>
              <a:rPr lang="en-GB">
                <a:solidFill>
                  <a:srgbClr val="343D41"/>
                </a:solidFill>
              </a:rPr>
              <a:t>Page </a:t>
            </a:r>
            <a:fld id="{CBF7EA7B-66D3-4419-94A9-19F2E0C218CB}" type="slidenum">
              <a:rPr lang="en-GB">
                <a:solidFill>
                  <a:srgbClr val="343D41"/>
                </a:solidFill>
              </a:rPr>
              <a:pPr/>
              <a:t>‹#›</a:t>
            </a:fld>
            <a:endParaRPr lang="en-GB">
              <a:solidFill>
                <a:srgbClr val="343D41"/>
              </a:solidFill>
            </a:endParaRPr>
          </a:p>
        </p:txBody>
      </p:sp>
      <p:sp>
        <p:nvSpPr>
          <p:cNvPr id="10277" name="Copyright"/>
          <p:cNvSpPr>
            <a:spLocks noGrp="1" noChangeArrowheads="1"/>
          </p:cNvSpPr>
          <p:nvPr>
            <p:ph type="dt" sz="half" idx="2"/>
            <p:custDataLst>
              <p:tags r:id="rId25"/>
            </p:custDataLst>
          </p:nvPr>
        </p:nvSpPr>
        <p:spPr bwMode="auto">
          <a:xfrm>
            <a:off x="468313" y="6561138"/>
            <a:ext cx="161925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b="1">
                <a:solidFill>
                  <a:schemeClr val="bg2"/>
                </a:solidFill>
              </a:defRPr>
            </a:lvl1pPr>
          </a:lstStyle>
          <a:p>
            <a:endParaRPr lang="en-GB" dirty="0">
              <a:solidFill>
                <a:srgbClr val="343D41"/>
              </a:solidFill>
            </a:endParaRPr>
          </a:p>
        </p:txBody>
      </p:sp>
    </p:spTree>
    <p:extLst>
      <p:ext uri="{BB962C8B-B14F-4D97-AF65-F5344CB8AC3E}">
        <p14:creationId xmlns:p14="http://schemas.microsoft.com/office/powerpoint/2010/main" val="2564461974"/>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Lst>
  <p:hf hdr="0"/>
  <p:txStyles>
    <p:titleStyle>
      <a:lvl1pPr algn="l" rtl="0" fontAlgn="base">
        <a:spcBef>
          <a:spcPct val="0"/>
        </a:spcBef>
        <a:spcAft>
          <a:spcPct val="0"/>
        </a:spcAft>
        <a:defRPr sz="3300">
          <a:solidFill>
            <a:schemeClr val="bg1"/>
          </a:solidFill>
          <a:latin typeface="+mj-lt"/>
          <a:ea typeface="+mj-ea"/>
          <a:cs typeface="+mj-cs"/>
        </a:defRPr>
      </a:lvl1pPr>
      <a:lvl2pPr algn="l" rtl="0" fontAlgn="base">
        <a:spcBef>
          <a:spcPct val="0"/>
        </a:spcBef>
        <a:spcAft>
          <a:spcPct val="0"/>
        </a:spcAft>
        <a:defRPr sz="3300">
          <a:solidFill>
            <a:schemeClr val="bg1"/>
          </a:solidFill>
          <a:latin typeface="Georgia" pitchFamily="18" charset="0"/>
        </a:defRPr>
      </a:lvl2pPr>
      <a:lvl3pPr algn="l" rtl="0" fontAlgn="base">
        <a:spcBef>
          <a:spcPct val="0"/>
        </a:spcBef>
        <a:spcAft>
          <a:spcPct val="0"/>
        </a:spcAft>
        <a:defRPr sz="3300">
          <a:solidFill>
            <a:schemeClr val="bg1"/>
          </a:solidFill>
          <a:latin typeface="Georgia" pitchFamily="18" charset="0"/>
        </a:defRPr>
      </a:lvl3pPr>
      <a:lvl4pPr algn="l" rtl="0" fontAlgn="base">
        <a:spcBef>
          <a:spcPct val="0"/>
        </a:spcBef>
        <a:spcAft>
          <a:spcPct val="0"/>
        </a:spcAft>
        <a:defRPr sz="3300">
          <a:solidFill>
            <a:schemeClr val="bg1"/>
          </a:solidFill>
          <a:latin typeface="Georgia" pitchFamily="18" charset="0"/>
        </a:defRPr>
      </a:lvl4pPr>
      <a:lvl5pPr algn="l" rtl="0" fontAlgn="base">
        <a:spcBef>
          <a:spcPct val="0"/>
        </a:spcBef>
        <a:spcAft>
          <a:spcPct val="0"/>
        </a:spcAft>
        <a:defRPr sz="3300">
          <a:solidFill>
            <a:schemeClr val="bg1"/>
          </a:solidFill>
          <a:latin typeface="Georgia" pitchFamily="18" charset="0"/>
        </a:defRPr>
      </a:lvl5pPr>
      <a:lvl6pPr marL="457200" algn="l" rtl="0" fontAlgn="base">
        <a:spcBef>
          <a:spcPct val="0"/>
        </a:spcBef>
        <a:spcAft>
          <a:spcPct val="0"/>
        </a:spcAft>
        <a:defRPr sz="3300">
          <a:solidFill>
            <a:schemeClr val="bg1"/>
          </a:solidFill>
          <a:latin typeface="Georgia" pitchFamily="18" charset="0"/>
        </a:defRPr>
      </a:lvl6pPr>
      <a:lvl7pPr marL="914400" algn="l" rtl="0" fontAlgn="base">
        <a:spcBef>
          <a:spcPct val="0"/>
        </a:spcBef>
        <a:spcAft>
          <a:spcPct val="0"/>
        </a:spcAft>
        <a:defRPr sz="3300">
          <a:solidFill>
            <a:schemeClr val="bg1"/>
          </a:solidFill>
          <a:latin typeface="Georgia" pitchFamily="18" charset="0"/>
        </a:defRPr>
      </a:lvl7pPr>
      <a:lvl8pPr marL="1371600" algn="l" rtl="0" fontAlgn="base">
        <a:spcBef>
          <a:spcPct val="0"/>
        </a:spcBef>
        <a:spcAft>
          <a:spcPct val="0"/>
        </a:spcAft>
        <a:defRPr sz="3300">
          <a:solidFill>
            <a:schemeClr val="bg1"/>
          </a:solidFill>
          <a:latin typeface="Georgia" pitchFamily="18" charset="0"/>
        </a:defRPr>
      </a:lvl8pPr>
      <a:lvl9pPr marL="1828800" algn="l" rtl="0" fontAlgn="base">
        <a:spcBef>
          <a:spcPct val="0"/>
        </a:spcBef>
        <a:spcAft>
          <a:spcPct val="0"/>
        </a:spcAft>
        <a:defRPr sz="3300">
          <a:solidFill>
            <a:schemeClr val="bg1"/>
          </a:solidFill>
          <a:latin typeface="Georgia" pitchFamily="18" charset="0"/>
        </a:defRPr>
      </a:lvl9pPr>
    </p:titleStyle>
    <p:bodyStyle>
      <a:lvl1pPr algn="l" rtl="0" fontAlgn="base">
        <a:spcBef>
          <a:spcPct val="40000"/>
        </a:spcBef>
        <a:spcAft>
          <a:spcPct val="0"/>
        </a:spcAft>
        <a:buClr>
          <a:schemeClr val="accent2"/>
        </a:buClr>
        <a:defRPr sz="2200">
          <a:solidFill>
            <a:schemeClr val="accent2"/>
          </a:solidFill>
          <a:latin typeface="+mn-lt"/>
          <a:ea typeface="+mn-ea"/>
          <a:cs typeface="+mn-cs"/>
        </a:defRPr>
      </a:lvl1pPr>
      <a:lvl2pPr marL="1588" indent="3175" algn="l" rtl="0" fontAlgn="base">
        <a:spcBef>
          <a:spcPct val="20000"/>
        </a:spcBef>
        <a:spcAft>
          <a:spcPct val="0"/>
        </a:spcAft>
        <a:buClr>
          <a:schemeClr val="accent2"/>
        </a:buClr>
        <a:buFont typeface="Georgia" pitchFamily="18" charset="0"/>
        <a:defRPr sz="2200">
          <a:solidFill>
            <a:schemeClr val="bg2"/>
          </a:solidFill>
          <a:latin typeface="+mn-lt"/>
        </a:defRPr>
      </a:lvl2pPr>
      <a:lvl3pPr marL="352425" indent="-346075" algn="l" rtl="0" fontAlgn="base">
        <a:spcBef>
          <a:spcPct val="20000"/>
        </a:spcBef>
        <a:spcAft>
          <a:spcPct val="0"/>
        </a:spcAft>
        <a:buClr>
          <a:schemeClr val="accent2"/>
        </a:buClr>
        <a:buFont typeface="Georgia" pitchFamily="18" charset="0"/>
        <a:buChar char="●"/>
        <a:defRPr sz="2200">
          <a:solidFill>
            <a:schemeClr val="bg2"/>
          </a:solidFill>
          <a:latin typeface="+mn-lt"/>
        </a:defRPr>
      </a:lvl3pPr>
      <a:lvl4pPr marL="704850" indent="-350838" algn="l" rtl="0" fontAlgn="base">
        <a:spcBef>
          <a:spcPct val="20000"/>
        </a:spcBef>
        <a:spcAft>
          <a:spcPct val="0"/>
        </a:spcAft>
        <a:buClr>
          <a:schemeClr val="accent2"/>
        </a:buClr>
        <a:buFont typeface="Georgia" pitchFamily="18" charset="0"/>
        <a:buChar char="•"/>
        <a:defRPr sz="2000">
          <a:solidFill>
            <a:schemeClr val="bg2"/>
          </a:solidFill>
          <a:latin typeface="+mn-lt"/>
        </a:defRPr>
      </a:lvl4pPr>
      <a:lvl5pPr marL="1079500" indent="-373063" algn="l" rtl="0" fontAlgn="base">
        <a:spcBef>
          <a:spcPct val="20000"/>
        </a:spcBef>
        <a:spcAft>
          <a:spcPct val="0"/>
        </a:spcAft>
        <a:buClr>
          <a:schemeClr val="accent2"/>
        </a:buClr>
        <a:buFont typeface="Georgia" pitchFamily="18" charset="0"/>
        <a:buChar char="-"/>
        <a:defRPr sz="2000">
          <a:solidFill>
            <a:schemeClr val="bg2"/>
          </a:solidFill>
          <a:latin typeface="+mn-lt"/>
        </a:defRPr>
      </a:lvl5pPr>
      <a:lvl6pPr marL="144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6pPr>
      <a:lvl7pPr marL="180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7pPr>
      <a:lvl8pPr marL="216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8pPr>
      <a:lvl9pPr marL="2520000" indent="-360000" algn="l" rtl="0" fontAlgn="base">
        <a:spcBef>
          <a:spcPct val="20000"/>
        </a:spcBef>
        <a:spcAft>
          <a:spcPct val="0"/>
        </a:spcAft>
        <a:buClr>
          <a:schemeClr val="accent2"/>
        </a:buClr>
        <a:buFont typeface="Georgia" pitchFamily="18" charset="0"/>
        <a:buChar char="-"/>
        <a:defRPr sz="18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5613" y="476250"/>
            <a:ext cx="8231187"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773238"/>
            <a:ext cx="82296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0275" name="Rectangle 35"/>
          <p:cNvSpPr>
            <a:spLocks noGrp="1" noChangeArrowheads="1"/>
          </p:cNvSpPr>
          <p:nvPr>
            <p:ph type="ftr" sz="quarter" idx="3"/>
            <p:custDataLst>
              <p:tags r:id="rId24"/>
            </p:custDataLst>
          </p:nvPr>
        </p:nvSpPr>
        <p:spPr bwMode="auto">
          <a:xfrm>
            <a:off x="2195513" y="6381750"/>
            <a:ext cx="47545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a:solidFill>
                  <a:schemeClr val="bg2"/>
                </a:solidFill>
              </a:defRPr>
            </a:lvl1pPr>
          </a:lstStyle>
          <a:p>
            <a:endParaRPr lang="en-GB" dirty="0">
              <a:solidFill>
                <a:srgbClr val="343D41"/>
              </a:solidFill>
            </a:endParaRPr>
          </a:p>
        </p:txBody>
      </p:sp>
      <p:sp>
        <p:nvSpPr>
          <p:cNvPr id="10276" name="Rectangle 36"/>
          <p:cNvSpPr>
            <a:spLocks noGrp="1" noChangeArrowheads="1"/>
          </p:cNvSpPr>
          <p:nvPr>
            <p:ph type="sldNum" sz="quarter" idx="4"/>
          </p:nvPr>
        </p:nvSpPr>
        <p:spPr bwMode="auto">
          <a:xfrm>
            <a:off x="468313" y="6381750"/>
            <a:ext cx="7302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1200" b="1">
                <a:solidFill>
                  <a:schemeClr val="bg2"/>
                </a:solidFill>
              </a:defRPr>
            </a:lvl1pPr>
          </a:lstStyle>
          <a:p>
            <a:r>
              <a:rPr lang="en-GB">
                <a:solidFill>
                  <a:srgbClr val="343D41"/>
                </a:solidFill>
              </a:rPr>
              <a:t>Page </a:t>
            </a:r>
            <a:fld id="{CBF7EA7B-66D3-4419-94A9-19F2E0C218CB}" type="slidenum">
              <a:rPr lang="en-GB">
                <a:solidFill>
                  <a:srgbClr val="343D41"/>
                </a:solidFill>
              </a:rPr>
              <a:pPr/>
              <a:t>‹#›</a:t>
            </a:fld>
            <a:endParaRPr lang="en-GB">
              <a:solidFill>
                <a:srgbClr val="343D41"/>
              </a:solidFill>
            </a:endParaRPr>
          </a:p>
        </p:txBody>
      </p:sp>
      <p:sp>
        <p:nvSpPr>
          <p:cNvPr id="10277" name="Copyright"/>
          <p:cNvSpPr>
            <a:spLocks noGrp="1" noChangeArrowheads="1"/>
          </p:cNvSpPr>
          <p:nvPr>
            <p:ph type="dt" sz="half" idx="2"/>
            <p:custDataLst>
              <p:tags r:id="rId25"/>
            </p:custDataLst>
          </p:nvPr>
        </p:nvSpPr>
        <p:spPr bwMode="auto">
          <a:xfrm>
            <a:off x="468313" y="6561138"/>
            <a:ext cx="161925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b="1">
                <a:solidFill>
                  <a:schemeClr val="bg2"/>
                </a:solidFill>
              </a:defRPr>
            </a:lvl1pPr>
          </a:lstStyle>
          <a:p>
            <a:endParaRPr lang="en-GB" dirty="0">
              <a:solidFill>
                <a:srgbClr val="343D41"/>
              </a:solidFill>
            </a:endParaRPr>
          </a:p>
        </p:txBody>
      </p:sp>
    </p:spTree>
    <p:extLst>
      <p:ext uri="{BB962C8B-B14F-4D97-AF65-F5344CB8AC3E}">
        <p14:creationId xmlns:p14="http://schemas.microsoft.com/office/powerpoint/2010/main" val="1111820669"/>
      </p:ext>
    </p:extLst>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Lst>
  <p:hf hdr="0"/>
  <p:txStyles>
    <p:titleStyle>
      <a:lvl1pPr algn="l" rtl="0" fontAlgn="base">
        <a:spcBef>
          <a:spcPct val="0"/>
        </a:spcBef>
        <a:spcAft>
          <a:spcPct val="0"/>
        </a:spcAft>
        <a:defRPr sz="3300">
          <a:solidFill>
            <a:schemeClr val="bg1"/>
          </a:solidFill>
          <a:latin typeface="+mj-lt"/>
          <a:ea typeface="+mj-ea"/>
          <a:cs typeface="+mj-cs"/>
        </a:defRPr>
      </a:lvl1pPr>
      <a:lvl2pPr algn="l" rtl="0" fontAlgn="base">
        <a:spcBef>
          <a:spcPct val="0"/>
        </a:spcBef>
        <a:spcAft>
          <a:spcPct val="0"/>
        </a:spcAft>
        <a:defRPr sz="3300">
          <a:solidFill>
            <a:schemeClr val="bg1"/>
          </a:solidFill>
          <a:latin typeface="Georgia" pitchFamily="18" charset="0"/>
        </a:defRPr>
      </a:lvl2pPr>
      <a:lvl3pPr algn="l" rtl="0" fontAlgn="base">
        <a:spcBef>
          <a:spcPct val="0"/>
        </a:spcBef>
        <a:spcAft>
          <a:spcPct val="0"/>
        </a:spcAft>
        <a:defRPr sz="3300">
          <a:solidFill>
            <a:schemeClr val="bg1"/>
          </a:solidFill>
          <a:latin typeface="Georgia" pitchFamily="18" charset="0"/>
        </a:defRPr>
      </a:lvl3pPr>
      <a:lvl4pPr algn="l" rtl="0" fontAlgn="base">
        <a:spcBef>
          <a:spcPct val="0"/>
        </a:spcBef>
        <a:spcAft>
          <a:spcPct val="0"/>
        </a:spcAft>
        <a:defRPr sz="3300">
          <a:solidFill>
            <a:schemeClr val="bg1"/>
          </a:solidFill>
          <a:latin typeface="Georgia" pitchFamily="18" charset="0"/>
        </a:defRPr>
      </a:lvl4pPr>
      <a:lvl5pPr algn="l" rtl="0" fontAlgn="base">
        <a:spcBef>
          <a:spcPct val="0"/>
        </a:spcBef>
        <a:spcAft>
          <a:spcPct val="0"/>
        </a:spcAft>
        <a:defRPr sz="3300">
          <a:solidFill>
            <a:schemeClr val="bg1"/>
          </a:solidFill>
          <a:latin typeface="Georgia" pitchFamily="18" charset="0"/>
        </a:defRPr>
      </a:lvl5pPr>
      <a:lvl6pPr marL="457200" algn="l" rtl="0" fontAlgn="base">
        <a:spcBef>
          <a:spcPct val="0"/>
        </a:spcBef>
        <a:spcAft>
          <a:spcPct val="0"/>
        </a:spcAft>
        <a:defRPr sz="3300">
          <a:solidFill>
            <a:schemeClr val="bg1"/>
          </a:solidFill>
          <a:latin typeface="Georgia" pitchFamily="18" charset="0"/>
        </a:defRPr>
      </a:lvl6pPr>
      <a:lvl7pPr marL="914400" algn="l" rtl="0" fontAlgn="base">
        <a:spcBef>
          <a:spcPct val="0"/>
        </a:spcBef>
        <a:spcAft>
          <a:spcPct val="0"/>
        </a:spcAft>
        <a:defRPr sz="3300">
          <a:solidFill>
            <a:schemeClr val="bg1"/>
          </a:solidFill>
          <a:latin typeface="Georgia" pitchFamily="18" charset="0"/>
        </a:defRPr>
      </a:lvl7pPr>
      <a:lvl8pPr marL="1371600" algn="l" rtl="0" fontAlgn="base">
        <a:spcBef>
          <a:spcPct val="0"/>
        </a:spcBef>
        <a:spcAft>
          <a:spcPct val="0"/>
        </a:spcAft>
        <a:defRPr sz="3300">
          <a:solidFill>
            <a:schemeClr val="bg1"/>
          </a:solidFill>
          <a:latin typeface="Georgia" pitchFamily="18" charset="0"/>
        </a:defRPr>
      </a:lvl8pPr>
      <a:lvl9pPr marL="1828800" algn="l" rtl="0" fontAlgn="base">
        <a:spcBef>
          <a:spcPct val="0"/>
        </a:spcBef>
        <a:spcAft>
          <a:spcPct val="0"/>
        </a:spcAft>
        <a:defRPr sz="3300">
          <a:solidFill>
            <a:schemeClr val="bg1"/>
          </a:solidFill>
          <a:latin typeface="Georgia" pitchFamily="18" charset="0"/>
        </a:defRPr>
      </a:lvl9pPr>
    </p:titleStyle>
    <p:bodyStyle>
      <a:lvl1pPr algn="l" rtl="0" fontAlgn="base">
        <a:spcBef>
          <a:spcPct val="40000"/>
        </a:spcBef>
        <a:spcAft>
          <a:spcPct val="0"/>
        </a:spcAft>
        <a:buClr>
          <a:schemeClr val="accent2"/>
        </a:buClr>
        <a:defRPr sz="2200">
          <a:solidFill>
            <a:schemeClr val="accent2"/>
          </a:solidFill>
          <a:latin typeface="+mn-lt"/>
          <a:ea typeface="+mn-ea"/>
          <a:cs typeface="+mn-cs"/>
        </a:defRPr>
      </a:lvl1pPr>
      <a:lvl2pPr marL="1588" indent="3175" algn="l" rtl="0" fontAlgn="base">
        <a:spcBef>
          <a:spcPct val="20000"/>
        </a:spcBef>
        <a:spcAft>
          <a:spcPct val="0"/>
        </a:spcAft>
        <a:buClr>
          <a:schemeClr val="accent2"/>
        </a:buClr>
        <a:buFont typeface="Georgia" pitchFamily="18" charset="0"/>
        <a:defRPr sz="2200">
          <a:solidFill>
            <a:schemeClr val="bg2"/>
          </a:solidFill>
          <a:latin typeface="+mn-lt"/>
        </a:defRPr>
      </a:lvl2pPr>
      <a:lvl3pPr marL="352425" indent="-346075" algn="l" rtl="0" fontAlgn="base">
        <a:spcBef>
          <a:spcPct val="20000"/>
        </a:spcBef>
        <a:spcAft>
          <a:spcPct val="0"/>
        </a:spcAft>
        <a:buClr>
          <a:schemeClr val="accent2"/>
        </a:buClr>
        <a:buFont typeface="Georgia" pitchFamily="18" charset="0"/>
        <a:buChar char="●"/>
        <a:defRPr sz="2200">
          <a:solidFill>
            <a:schemeClr val="bg2"/>
          </a:solidFill>
          <a:latin typeface="+mn-lt"/>
        </a:defRPr>
      </a:lvl3pPr>
      <a:lvl4pPr marL="704850" indent="-350838" algn="l" rtl="0" fontAlgn="base">
        <a:spcBef>
          <a:spcPct val="20000"/>
        </a:spcBef>
        <a:spcAft>
          <a:spcPct val="0"/>
        </a:spcAft>
        <a:buClr>
          <a:schemeClr val="accent2"/>
        </a:buClr>
        <a:buFont typeface="Georgia" pitchFamily="18" charset="0"/>
        <a:buChar char="•"/>
        <a:defRPr sz="2000">
          <a:solidFill>
            <a:schemeClr val="bg2"/>
          </a:solidFill>
          <a:latin typeface="+mn-lt"/>
        </a:defRPr>
      </a:lvl4pPr>
      <a:lvl5pPr marL="1079500" indent="-373063" algn="l" rtl="0" fontAlgn="base">
        <a:spcBef>
          <a:spcPct val="20000"/>
        </a:spcBef>
        <a:spcAft>
          <a:spcPct val="0"/>
        </a:spcAft>
        <a:buClr>
          <a:schemeClr val="accent2"/>
        </a:buClr>
        <a:buFont typeface="Georgia" pitchFamily="18" charset="0"/>
        <a:buChar char="-"/>
        <a:defRPr sz="2000">
          <a:solidFill>
            <a:schemeClr val="bg2"/>
          </a:solidFill>
          <a:latin typeface="+mn-lt"/>
        </a:defRPr>
      </a:lvl5pPr>
      <a:lvl6pPr marL="144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6pPr>
      <a:lvl7pPr marL="180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7pPr>
      <a:lvl8pPr marL="2160000" indent="-360000" algn="l" rtl="0" fontAlgn="base">
        <a:spcBef>
          <a:spcPct val="20000"/>
        </a:spcBef>
        <a:spcAft>
          <a:spcPct val="0"/>
        </a:spcAft>
        <a:buClr>
          <a:schemeClr val="accent2"/>
        </a:buClr>
        <a:buFont typeface="Georgia" pitchFamily="18" charset="0"/>
        <a:buChar char="-"/>
        <a:defRPr sz="1800" baseline="0">
          <a:solidFill>
            <a:schemeClr val="bg2"/>
          </a:solidFill>
          <a:latin typeface="+mn-lt"/>
        </a:defRPr>
      </a:lvl8pPr>
      <a:lvl9pPr marL="2520000" indent="-360000" algn="l" rtl="0" fontAlgn="base">
        <a:spcBef>
          <a:spcPct val="20000"/>
        </a:spcBef>
        <a:spcAft>
          <a:spcPct val="0"/>
        </a:spcAft>
        <a:buClr>
          <a:schemeClr val="accent2"/>
        </a:buClr>
        <a:buFont typeface="Georgia" pitchFamily="18" charset="0"/>
        <a:buChar char="-"/>
        <a:defRPr sz="18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3" Type="http://schemas.openxmlformats.org/officeDocument/2006/relationships/slideLayout" Target="../slideLayouts/slideLayout1.xml" />
  <Relationship Id="rId2" Type="http://schemas.openxmlformats.org/officeDocument/2006/relationships/tags" Target="../tags/tag105.xml" />
  <Relationship Id="rId1" Type="http://schemas.openxmlformats.org/officeDocument/2006/relationships/tags" Target="../tags/tag104.xml" />
  <Relationship Id="rId4" Type="http://schemas.openxmlformats.org/officeDocument/2006/relationships/notesSlide" Target="../notesSlides/notesSlide1.xml" />
</Relationships>
</file>

<file path=ppt/slides/_rels/slide10.xml.rels>&#65279;<?xml version="1.0" encoding="UTF-8" standalone="yes"?>
<Relationships xmlns="http://schemas.openxmlformats.org/package/2006/relationships">
  <Relationship Id="rId3" Type="http://schemas.openxmlformats.org/officeDocument/2006/relationships/tags" Target="../tags/tag125.xml" />
  <Relationship Id="rId2" Type="http://schemas.openxmlformats.org/officeDocument/2006/relationships/tags" Target="../tags/tag124.xml" />
  <Relationship Id="rId1" Type="http://schemas.openxmlformats.org/officeDocument/2006/relationships/tags" Target="../tags/tag123.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11.xml.rels>&#65279;<?xml version="1.0" encoding="UTF-8" standalone="yes"?>
<Relationships xmlns="http://schemas.openxmlformats.org/package/2006/relationships">
  <Relationship Id="rId3" Type="http://schemas.openxmlformats.org/officeDocument/2006/relationships/tags" Target="../tags/tag128.xml" />
  <Relationship Id="rId2" Type="http://schemas.openxmlformats.org/officeDocument/2006/relationships/tags" Target="../tags/tag127.xml" />
  <Relationship Id="rId1" Type="http://schemas.openxmlformats.org/officeDocument/2006/relationships/tags" Target="../tags/tag126.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12.xml.rels>&#65279;<?xml version="1.0" encoding="UTF-8" standalone="yes"?>
<Relationships xmlns="http://schemas.openxmlformats.org/package/2006/relationships">
  <Relationship Id="rId3" Type="http://schemas.openxmlformats.org/officeDocument/2006/relationships/tags" Target="../tags/tag131.xml" />
  <Relationship Id="rId2" Type="http://schemas.openxmlformats.org/officeDocument/2006/relationships/tags" Target="../tags/tag130.xml" />
  <Relationship Id="rId1" Type="http://schemas.openxmlformats.org/officeDocument/2006/relationships/tags" Target="../tags/tag129.xml" />
  <Relationship Id="rId6" Type="http://schemas.openxmlformats.org/officeDocument/2006/relationships/image" Target="../media/image7.jpeg"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13.xml.rels>&#65279;<?xml version="1.0" encoding="UTF-8" standalone="yes"?>
<Relationships xmlns="http://schemas.openxmlformats.org/package/2006/relationships">
  <Relationship Id="rId3" Type="http://schemas.openxmlformats.org/officeDocument/2006/relationships/slideLayout" Target="../slideLayouts/slideLayout5.xml" />
  <Relationship Id="rId2" Type="http://schemas.openxmlformats.org/officeDocument/2006/relationships/tags" Target="../tags/tag133.xml" />
  <Relationship Id="rId1" Type="http://schemas.openxmlformats.org/officeDocument/2006/relationships/tags" Target="../tags/tag132.xml" />
  <Relationship Id="rId5" Type="http://schemas.openxmlformats.org/officeDocument/2006/relationships/image" Target="../media/image8.jpeg" />
  <Relationship Id="rId4" Type="http://schemas.openxmlformats.org/officeDocument/2006/relationships/image" Target="../media/image5.png" />
</Relationships>
</file>

<file path=ppt/slides/_rels/slide14.xml.rels>&#65279;<?xml version="1.0" encoding="UTF-8" standalone="yes"?>
<Relationships xmlns="http://schemas.openxmlformats.org/package/2006/relationships">
  <Relationship Id="rId3" Type="http://schemas.openxmlformats.org/officeDocument/2006/relationships/tags" Target="../tags/tag136.xml" />
  <Relationship Id="rId2" Type="http://schemas.openxmlformats.org/officeDocument/2006/relationships/tags" Target="../tags/tag135.xml" />
  <Relationship Id="rId1" Type="http://schemas.openxmlformats.org/officeDocument/2006/relationships/tags" Target="../tags/tag134.xml" />
  <Relationship Id="rId6" Type="http://schemas.openxmlformats.org/officeDocument/2006/relationships/image" Target="../media/image9.jpeg"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15.xml.rels>&#65279;<?xml version="1.0" encoding="UTF-8" standalone="yes"?>
<Relationships xmlns="http://schemas.openxmlformats.org/package/2006/relationships">
  <Relationship Id="rId3" Type="http://schemas.openxmlformats.org/officeDocument/2006/relationships/tags" Target="../tags/tag139.xml" />
  <Relationship Id="rId2" Type="http://schemas.openxmlformats.org/officeDocument/2006/relationships/tags" Target="../tags/tag138.xml" />
  <Relationship Id="rId1" Type="http://schemas.openxmlformats.org/officeDocument/2006/relationships/tags" Target="../tags/tag137.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16.xml.rels>&#65279;<?xml version="1.0" encoding="UTF-8" standalone="yes"?>
<Relationships xmlns="http://schemas.openxmlformats.org/package/2006/relationships">
  <Relationship Id="rId3" Type="http://schemas.openxmlformats.org/officeDocument/2006/relationships/tags" Target="../tags/tag142.xml" />
  <Relationship Id="rId2" Type="http://schemas.openxmlformats.org/officeDocument/2006/relationships/tags" Target="../tags/tag141.xml" />
  <Relationship Id="rId1" Type="http://schemas.openxmlformats.org/officeDocument/2006/relationships/tags" Target="../tags/tag140.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17.xml.rels>&#65279;<?xml version="1.0" encoding="UTF-8" standalone="yes"?>
<Relationships xmlns="http://schemas.openxmlformats.org/package/2006/relationships">
  <Relationship Id="rId3" Type="http://schemas.openxmlformats.org/officeDocument/2006/relationships/tags" Target="../tags/tag145.xml" />
  <Relationship Id="rId2" Type="http://schemas.openxmlformats.org/officeDocument/2006/relationships/tags" Target="../tags/tag144.xml" />
  <Relationship Id="rId1" Type="http://schemas.openxmlformats.org/officeDocument/2006/relationships/tags" Target="../tags/tag143.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18.xml.rels>&#65279;<?xml version="1.0" encoding="UTF-8" standalone="yes"?>
<Relationships xmlns="http://schemas.openxmlformats.org/package/2006/relationships">
  <Relationship Id="rId3" Type="http://schemas.openxmlformats.org/officeDocument/2006/relationships/tags" Target="../tags/tag148.xml" />
  <Relationship Id="rId2" Type="http://schemas.openxmlformats.org/officeDocument/2006/relationships/tags" Target="../tags/tag147.xml" />
  <Relationship Id="rId1" Type="http://schemas.openxmlformats.org/officeDocument/2006/relationships/tags" Target="../tags/tag146.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19.xml.rels>&#65279;<?xml version="1.0" encoding="UTF-8" standalone="yes"?>
<Relationships xmlns="http://schemas.openxmlformats.org/package/2006/relationships">
  <Relationship Id="rId3" Type="http://schemas.openxmlformats.org/officeDocument/2006/relationships/slideLayout" Target="../slideLayouts/slideLayout4.xml" />
  <Relationship Id="rId2" Type="http://schemas.openxmlformats.org/officeDocument/2006/relationships/tags" Target="../tags/tag150.xml" />
  <Relationship Id="rId1" Type="http://schemas.openxmlformats.org/officeDocument/2006/relationships/tags" Target="../tags/tag149.xml" />
</Relationships>
</file>

<file path=ppt/slides/_rels/slide2.xml.rels>&#65279;<?xml version="1.0" encoding="UTF-8" standalone="yes"?>
<Relationships xmlns="http://schemas.openxmlformats.org/package/2006/relationships">
  <Relationship Id="rId3" Type="http://schemas.openxmlformats.org/officeDocument/2006/relationships/tags" Target="../tags/tag108.xml" />
  <Relationship Id="rId2" Type="http://schemas.openxmlformats.org/officeDocument/2006/relationships/tags" Target="../tags/tag107.xml" />
  <Relationship Id="rId1" Type="http://schemas.openxmlformats.org/officeDocument/2006/relationships/tags" Target="../tags/tag106.xml" />
  <Relationship Id="rId5" Type="http://schemas.openxmlformats.org/officeDocument/2006/relationships/image" Target="../media/image1.png" />
  <Relationship Id="rId4" Type="http://schemas.openxmlformats.org/officeDocument/2006/relationships/slideLayout" Target="../slideLayouts/slideLayout5.xml" />
</Relationships>
</file>

<file path=ppt/slides/_rels/slide20.xml.rels>&#65279;<?xml version="1.0" encoding="UTF-8" standalone="yes"?>
<Relationships xmlns="http://schemas.openxmlformats.org/package/2006/relationships">
  <Relationship Id="rId1" Type="http://schemas.openxmlformats.org/officeDocument/2006/relationships/slideLayout" Target="../slideLayouts/slideLayout50.xml" />
</Relationships>
</file>

<file path=ppt/slides/_rels/slide21.xml.rels>&#65279;<?xml version="1.0" encoding="UTF-8" standalone="yes"?>
<Relationships xmlns="http://schemas.openxmlformats.org/package/2006/relationships">
  <Relationship Id="rId1" Type="http://schemas.openxmlformats.org/officeDocument/2006/relationships/slideLayout" Target="../slideLayouts/slideLayout50.xml" />
</Relationships>
</file>

<file path=ppt/slides/_rels/slide22.xml.rels>&#65279;<?xml version="1.0" encoding="UTF-8" standalone="yes"?>
<Relationships xmlns="http://schemas.openxmlformats.org/package/2006/relationships">
  <Relationship Id="rId3" Type="http://schemas.openxmlformats.org/officeDocument/2006/relationships/tags" Target="../tags/tag153.xml" />
  <Relationship Id="rId2" Type="http://schemas.openxmlformats.org/officeDocument/2006/relationships/tags" Target="../tags/tag152.xml" />
  <Relationship Id="rId1" Type="http://schemas.openxmlformats.org/officeDocument/2006/relationships/tags" Target="../tags/tag151.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23.xml.rels>&#65279;<?xml version="1.0" encoding="UTF-8" standalone="yes"?>
<Relationships xmlns="http://schemas.openxmlformats.org/package/2006/relationships">
  <Relationship Id="rId3" Type="http://schemas.openxmlformats.org/officeDocument/2006/relationships/slideLayout" Target="../slideLayouts/slideLayout4.xml" />
  <Relationship Id="rId2" Type="http://schemas.openxmlformats.org/officeDocument/2006/relationships/tags" Target="../tags/tag155.xml" />
  <Relationship Id="rId1" Type="http://schemas.openxmlformats.org/officeDocument/2006/relationships/tags" Target="../tags/tag154.xml" />
</Relationships>
</file>

<file path=ppt/slides/_rels/slide24.xml.rels>&#65279;<?xml version="1.0" encoding="UTF-8" standalone="yes"?>
<Relationships xmlns="http://schemas.openxmlformats.org/package/2006/relationships">
  <Relationship Id="rId2" Type="http://schemas.openxmlformats.org/officeDocument/2006/relationships/image" Target="../media/image10.png" />
  <Relationship Id="rId1" Type="http://schemas.openxmlformats.org/officeDocument/2006/relationships/slideLayout" Target="../slideLayouts/slideLayout89.xml" />
</Relationships>
</file>

<file path=ppt/slides/_rels/slide25.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26.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27.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28.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29.xml.rels>&#65279;<?xml version="1.0" encoding="UTF-8" standalone="yes"?>
<Relationships xmlns="http://schemas.openxmlformats.org/package/2006/relationships">
  <Relationship Id="rId2" Type="http://schemas.openxmlformats.org/officeDocument/2006/relationships/image" Target="../media/image11.jpg" />
  <Relationship Id="rId1" Type="http://schemas.openxmlformats.org/officeDocument/2006/relationships/slideLayout" Target="../slideLayouts/slideLayout71.xml" />
</Relationships>
</file>

<file path=ppt/slides/_rels/slide3.xml.rels>&#65279;<?xml version="1.0" encoding="UTF-8" standalone="yes"?>
<Relationships xmlns="http://schemas.openxmlformats.org/package/2006/relationships">
  <Relationship Id="rId8" Type="http://schemas.openxmlformats.org/officeDocument/2006/relationships/image" Target="../media/image2.png" />
  <Relationship Id="rId3" Type="http://schemas.openxmlformats.org/officeDocument/2006/relationships/tags" Target="../tags/tag111.xml" />
  <Relationship Id="rId7" Type="http://schemas.openxmlformats.org/officeDocument/2006/relationships/image" Target="../media/image1.png" />
  <Relationship Id="rId2" Type="http://schemas.openxmlformats.org/officeDocument/2006/relationships/tags" Target="../tags/tag110.xml" />
  <Relationship Id="rId1" Type="http://schemas.openxmlformats.org/officeDocument/2006/relationships/tags" Target="../tags/tag109.xml" />
  <Relationship Id="rId6" Type="http://schemas.openxmlformats.org/officeDocument/2006/relationships/hyperlink" Target="https://www.youtube.com/watch?v=T6RhH09cVLc" TargetMode="External" />
  <Relationship Id="rId5" Type="http://schemas.openxmlformats.org/officeDocument/2006/relationships/notesSlide" Target="../notesSlides/notesSlide2.xml" />
  <Relationship Id="rId4" Type="http://schemas.openxmlformats.org/officeDocument/2006/relationships/slideLayout" Target="../slideLayouts/slideLayout5.xml" />
</Relationships>
</file>

<file path=ppt/slides/_rels/slide30.xml.rels>&#65279;<?xml version="1.0" encoding="UTF-8" standalone="yes"?>
<Relationships xmlns="http://schemas.openxmlformats.org/package/2006/relationships">
  <Relationship Id="rId2" Type="http://schemas.openxmlformats.org/officeDocument/2006/relationships/notesSlide" Target="../notesSlides/notesSlide3.xml" />
  <Relationship Id="rId1" Type="http://schemas.openxmlformats.org/officeDocument/2006/relationships/slideLayout" Target="../slideLayouts/slideLayout72.xml" />
</Relationships>
</file>

<file path=ppt/slides/_rels/slide31.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32.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33.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34.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35.xml.rels>&#65279;<?xml version="1.0" encoding="UTF-8" standalone="yes"?>
<Relationships xmlns="http://schemas.openxmlformats.org/package/2006/relationships">
  <Relationship Id="rId2" Type="http://schemas.openxmlformats.org/officeDocument/2006/relationships/notesSlide" Target="../notesSlides/notesSlide4.xml" />
  <Relationship Id="rId1" Type="http://schemas.openxmlformats.org/officeDocument/2006/relationships/slideLayout" Target="../slideLayouts/slideLayout72.xml" />
</Relationships>
</file>

<file path=ppt/slides/_rels/slide36.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37.xml.rels>&#65279;<?xml version="1.0" encoding="UTF-8" standalone="yes"?>
<Relationships xmlns="http://schemas.openxmlformats.org/package/2006/relationships">
  <Relationship Id="rId1" Type="http://schemas.openxmlformats.org/officeDocument/2006/relationships/slideLayout" Target="../slideLayouts/slideLayout71.xml" />
</Relationships>
</file>

<file path=ppt/slides/_rels/slide38.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39.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4.xml.rels>&#65279;<?xml version="1.0" encoding="UTF-8" standalone="yes"?>
<Relationships xmlns="http://schemas.openxmlformats.org/package/2006/relationships">
  <Relationship Id="rId1" Type="http://schemas.openxmlformats.org/officeDocument/2006/relationships/slideLayout" Target="../slideLayouts/slideLayout28.xml" />
</Relationships>
</file>

<file path=ppt/slides/_rels/slide40.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41.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42.xml.rels>&#65279;<?xml version="1.0" encoding="UTF-8" standalone="yes"?>
<Relationships xmlns="http://schemas.openxmlformats.org/package/2006/relationships">
  <Relationship Id="rId1" Type="http://schemas.openxmlformats.org/officeDocument/2006/relationships/slideLayout" Target="../slideLayouts/slideLayout72.xml" />
</Relationships>
</file>

<file path=ppt/slides/_rels/slide43.xml.rels>&#65279;<?xml version="1.0" encoding="UTF-8" standalone="yes"?>
<Relationships xmlns="http://schemas.openxmlformats.org/package/2006/relationships">
  <Relationship Id="rId3" Type="http://schemas.openxmlformats.org/officeDocument/2006/relationships/slideLayout" Target="../slideLayouts/slideLayout71.xml" />
  <Relationship Id="rId2" Type="http://schemas.openxmlformats.org/officeDocument/2006/relationships/tags" Target="../tags/tag157.xml" />
  <Relationship Id="rId1" Type="http://schemas.openxmlformats.org/officeDocument/2006/relationships/tags" Target="../tags/tag156.xml" />
</Relationships>
</file>

<file path=ppt/slides/_rels/slide44.xml.rels>&#65279;<?xml version="1.0" encoding="UTF-8" standalone="yes"?>
<Relationships xmlns="http://schemas.openxmlformats.org/package/2006/relationships">
  <Relationship Id="rId3" Type="http://schemas.openxmlformats.org/officeDocument/2006/relationships/tags" Target="../tags/tag160.xml" />
  <Relationship Id="rId2" Type="http://schemas.openxmlformats.org/officeDocument/2006/relationships/tags" Target="../tags/tag159.xml" />
  <Relationship Id="rId1" Type="http://schemas.openxmlformats.org/officeDocument/2006/relationships/tags" Target="../tags/tag158.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45.xml.rels>&#65279;<?xml version="1.0" encoding="UTF-8" standalone="yes"?>
<Relationships xmlns="http://schemas.openxmlformats.org/package/2006/relationships">
  <Relationship Id="rId3" Type="http://schemas.openxmlformats.org/officeDocument/2006/relationships/slideLayout" Target="../slideLayouts/slideLayout4.xml" />
  <Relationship Id="rId2" Type="http://schemas.openxmlformats.org/officeDocument/2006/relationships/tags" Target="../tags/tag162.xml" />
  <Relationship Id="rId1" Type="http://schemas.openxmlformats.org/officeDocument/2006/relationships/tags" Target="../tags/tag161.xml" />
</Relationships>
</file>

<file path=ppt/slides/_rels/slide46.xml.rels>&#65279;<?xml version="1.0" encoding="UTF-8" standalone="yes"?>
<Relationships xmlns="http://schemas.openxmlformats.org/package/2006/relationships">
  <Relationship Id="rId3" Type="http://schemas.openxmlformats.org/officeDocument/2006/relationships/tags" Target="../tags/tag165.xml" />
  <Relationship Id="rId2" Type="http://schemas.openxmlformats.org/officeDocument/2006/relationships/tags" Target="../tags/tag164.xml" />
  <Relationship Id="rId1" Type="http://schemas.openxmlformats.org/officeDocument/2006/relationships/tags" Target="../tags/tag163.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47.xml.rels>&#65279;<?xml version="1.0" encoding="UTF-8" standalone="yes"?>
<Relationships xmlns="http://schemas.openxmlformats.org/package/2006/relationships">
  <Relationship Id="rId2" Type="http://schemas.openxmlformats.org/officeDocument/2006/relationships/image" Target="../media/image12.png" />
  <Relationship Id="rId1" Type="http://schemas.openxmlformats.org/officeDocument/2006/relationships/slideLayout" Target="../slideLayouts/slideLayout23.xml" />
</Relationships>
</file>

<file path=ppt/slides/_rels/slide48.xml.rels>&#65279;<?xml version="1.0" encoding="UTF-8" standalone="yes"?>
<Relationships xmlns="http://schemas.openxmlformats.org/package/2006/relationships">
  <Relationship Id="rId3" Type="http://schemas.openxmlformats.org/officeDocument/2006/relationships/tags" Target="../tags/tag168.xml" />
  <Relationship Id="rId7" Type="http://schemas.openxmlformats.org/officeDocument/2006/relationships/image" Target="../media/image1.png" />
  <Relationship Id="rId2" Type="http://schemas.openxmlformats.org/officeDocument/2006/relationships/tags" Target="../tags/tag167.xml" />
  <Relationship Id="rId1" Type="http://schemas.openxmlformats.org/officeDocument/2006/relationships/tags" Target="../tags/tag166.xml" />
  <Relationship Id="rId6" Type="http://schemas.openxmlformats.org/officeDocument/2006/relationships/image" Target="../media/image14.jpeg" />
  <Relationship Id="rId5" Type="http://schemas.openxmlformats.org/officeDocument/2006/relationships/image" Target="../media/image13.jpeg" />
  <Relationship Id="rId4" Type="http://schemas.openxmlformats.org/officeDocument/2006/relationships/slideLayout" Target="../slideLayouts/slideLayout5.xml" />
</Relationships>
</file>

<file path=ppt/slides/_rels/slide49.xml.rels>&#65279;<?xml version="1.0" encoding="UTF-8" standalone="yes"?>
<Relationships xmlns="http://schemas.openxmlformats.org/package/2006/relationships">
  <Relationship Id="rId3" Type="http://schemas.openxmlformats.org/officeDocument/2006/relationships/tags" Target="../tags/tag171.xml" />
  <Relationship Id="rId2" Type="http://schemas.openxmlformats.org/officeDocument/2006/relationships/tags" Target="../tags/tag170.xml" />
  <Relationship Id="rId1" Type="http://schemas.openxmlformats.org/officeDocument/2006/relationships/tags" Target="../tags/tag169.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5.xml.rels>&#65279;<?xml version="1.0" encoding="UTF-8" standalone="yes"?>
<Relationships xmlns="http://schemas.openxmlformats.org/package/2006/relationships">
  <Relationship Id="rId1" Type="http://schemas.openxmlformats.org/officeDocument/2006/relationships/slideLayout" Target="../slideLayouts/slideLayout28.xml" />
</Relationships>
</file>

<file path=ppt/slides/_rels/slide50.xml.rels>&#65279;<?xml version="1.0" encoding="UTF-8" standalone="yes"?>
<Relationships xmlns="http://schemas.openxmlformats.org/package/2006/relationships">
  <Relationship Id="rId3" Type="http://schemas.openxmlformats.org/officeDocument/2006/relationships/tags" Target="../tags/tag174.xml" />
  <Relationship Id="rId2" Type="http://schemas.openxmlformats.org/officeDocument/2006/relationships/tags" Target="../tags/tag173.xml" />
  <Relationship Id="rId1" Type="http://schemas.openxmlformats.org/officeDocument/2006/relationships/tags" Target="../tags/tag172.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51.xml.rels>&#65279;<?xml version="1.0" encoding="UTF-8" standalone="yes"?>
<Relationships xmlns="http://schemas.openxmlformats.org/package/2006/relationships">
  <Relationship Id="rId3" Type="http://schemas.openxmlformats.org/officeDocument/2006/relationships/tags" Target="../tags/tag177.xml" />
  <Relationship Id="rId2" Type="http://schemas.openxmlformats.org/officeDocument/2006/relationships/tags" Target="../tags/tag176.xml" />
  <Relationship Id="rId1" Type="http://schemas.openxmlformats.org/officeDocument/2006/relationships/tags" Target="../tags/tag175.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52.xml.rels>&#65279;<?xml version="1.0" encoding="UTF-8" standalone="yes"?>
<Relationships xmlns="http://schemas.openxmlformats.org/package/2006/relationships">
  <Relationship Id="rId3" Type="http://schemas.openxmlformats.org/officeDocument/2006/relationships/tags" Target="../tags/tag180.xml" />
  <Relationship Id="rId2" Type="http://schemas.openxmlformats.org/officeDocument/2006/relationships/tags" Target="../tags/tag179.xml" />
  <Relationship Id="rId1" Type="http://schemas.openxmlformats.org/officeDocument/2006/relationships/tags" Target="../tags/tag178.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53.xml.rels>&#65279;<?xml version="1.0" encoding="UTF-8" standalone="yes"?>
<Relationships xmlns="http://schemas.openxmlformats.org/package/2006/relationships">
  <Relationship Id="rId3" Type="http://schemas.openxmlformats.org/officeDocument/2006/relationships/tags" Target="../tags/tag183.xml" />
  <Relationship Id="rId2" Type="http://schemas.openxmlformats.org/officeDocument/2006/relationships/tags" Target="../tags/tag182.xml" />
  <Relationship Id="rId1" Type="http://schemas.openxmlformats.org/officeDocument/2006/relationships/tags" Target="../tags/tag181.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54.xml.rels>&#65279;<?xml version="1.0" encoding="UTF-8" standalone="yes"?>
<Relationships xmlns="http://schemas.openxmlformats.org/package/2006/relationships">
  <Relationship Id="rId3" Type="http://schemas.openxmlformats.org/officeDocument/2006/relationships/tags" Target="../tags/tag186.xml" />
  <Relationship Id="rId2" Type="http://schemas.openxmlformats.org/officeDocument/2006/relationships/tags" Target="../tags/tag185.xml" />
  <Relationship Id="rId1" Type="http://schemas.openxmlformats.org/officeDocument/2006/relationships/tags" Target="../tags/tag184.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55.xml.rels>&#65279;<?xml version="1.0" encoding="UTF-8" standalone="yes"?>
<Relationships xmlns="http://schemas.openxmlformats.org/package/2006/relationships">
  <Relationship Id="rId3" Type="http://schemas.openxmlformats.org/officeDocument/2006/relationships/tags" Target="../tags/tag189.xml" />
  <Relationship Id="rId2" Type="http://schemas.openxmlformats.org/officeDocument/2006/relationships/tags" Target="../tags/tag188.xml" />
  <Relationship Id="rId1" Type="http://schemas.openxmlformats.org/officeDocument/2006/relationships/tags" Target="../tags/tag187.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56.xml.rels>&#65279;<?xml version="1.0" encoding="UTF-8" standalone="yes"?>
<Relationships xmlns="http://schemas.openxmlformats.org/package/2006/relationships">
  <Relationship Id="rId3" Type="http://schemas.openxmlformats.org/officeDocument/2006/relationships/tags" Target="../tags/tag192.xml" />
  <Relationship Id="rId2" Type="http://schemas.openxmlformats.org/officeDocument/2006/relationships/tags" Target="../tags/tag191.xml" />
  <Relationship Id="rId1" Type="http://schemas.openxmlformats.org/officeDocument/2006/relationships/tags" Target="../tags/tag190.xml" />
  <Relationship Id="rId5" Type="http://schemas.openxmlformats.org/officeDocument/2006/relationships/image" Target="../media/image15.jpeg" />
  <Relationship Id="rId4" Type="http://schemas.openxmlformats.org/officeDocument/2006/relationships/slideLayout" Target="../slideLayouts/slideLayout5.xml" />
</Relationships>
</file>

<file path=ppt/slides/_rels/slide57.xml.rels>&#65279;<?xml version="1.0" encoding="UTF-8" standalone="yes"?>
<Relationships xmlns="http://schemas.openxmlformats.org/package/2006/relationships">
  <Relationship Id="rId3" Type="http://schemas.openxmlformats.org/officeDocument/2006/relationships/tags" Target="../tags/tag195.xml" />
  <Relationship Id="rId2" Type="http://schemas.openxmlformats.org/officeDocument/2006/relationships/tags" Target="../tags/tag194.xml" />
  <Relationship Id="rId1" Type="http://schemas.openxmlformats.org/officeDocument/2006/relationships/tags" Target="../tags/tag193.xml" />
  <Relationship Id="rId6" Type="http://schemas.openxmlformats.org/officeDocument/2006/relationships/image" Target="../media/image16.jpeg"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58.xml.rels>&#65279;<?xml version="1.0" encoding="UTF-8" standalone="yes"?>
<Relationships xmlns="http://schemas.openxmlformats.org/package/2006/relationships">
  <Relationship Id="rId3" Type="http://schemas.openxmlformats.org/officeDocument/2006/relationships/tags" Target="../tags/tag198.xml" />
  <Relationship Id="rId2" Type="http://schemas.openxmlformats.org/officeDocument/2006/relationships/tags" Target="../tags/tag197.xml" />
  <Relationship Id="rId1" Type="http://schemas.openxmlformats.org/officeDocument/2006/relationships/tags" Target="../tags/tag196.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59.xml.rels>&#65279;<?xml version="1.0" encoding="UTF-8" standalone="yes"?>
<Relationships xmlns="http://schemas.openxmlformats.org/package/2006/relationships">
  <Relationship Id="rId3" Type="http://schemas.openxmlformats.org/officeDocument/2006/relationships/tags" Target="../tags/tag201.xml" />
  <Relationship Id="rId2" Type="http://schemas.openxmlformats.org/officeDocument/2006/relationships/tags" Target="../tags/tag200.xml" />
  <Relationship Id="rId1" Type="http://schemas.openxmlformats.org/officeDocument/2006/relationships/tags" Target="../tags/tag199.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6.xml.rels>&#65279;<?xml version="1.0" encoding="UTF-8" standalone="yes"?>
<Relationships xmlns="http://schemas.openxmlformats.org/package/2006/relationships">
  <Relationship Id="rId3" Type="http://schemas.openxmlformats.org/officeDocument/2006/relationships/tags" Target="../tags/tag114.xml" />
  <Relationship Id="rId2" Type="http://schemas.openxmlformats.org/officeDocument/2006/relationships/tags" Target="../tags/tag113.xml" />
  <Relationship Id="rId1" Type="http://schemas.openxmlformats.org/officeDocument/2006/relationships/tags" Target="../tags/tag112.xml" />
  <Relationship Id="rId6" Type="http://schemas.openxmlformats.org/officeDocument/2006/relationships/image" Target="../media/image4.png" />
  <Relationship Id="rId5" Type="http://schemas.openxmlformats.org/officeDocument/2006/relationships/image" Target="../media/image3.png" />
  <Relationship Id="rId4" Type="http://schemas.openxmlformats.org/officeDocument/2006/relationships/slideLayout" Target="../slideLayouts/slideLayout5.xml" />
</Relationships>
</file>

<file path=ppt/slides/_rels/slide60.xml.rels>&#65279;<?xml version="1.0" encoding="UTF-8" standalone="yes"?>
<Relationships xmlns="http://schemas.openxmlformats.org/package/2006/relationships">
  <Relationship Id="rId3" Type="http://schemas.openxmlformats.org/officeDocument/2006/relationships/tags" Target="../tags/tag204.xml" />
  <Relationship Id="rId2" Type="http://schemas.openxmlformats.org/officeDocument/2006/relationships/tags" Target="../tags/tag203.xml" />
  <Relationship Id="rId1" Type="http://schemas.openxmlformats.org/officeDocument/2006/relationships/tags" Target="../tags/tag202.xml" />
  <Relationship Id="rId6" Type="http://schemas.openxmlformats.org/officeDocument/2006/relationships/image" Target="../media/image18.gif" />
  <Relationship Id="rId5" Type="http://schemas.openxmlformats.org/officeDocument/2006/relationships/image" Target="../media/image17.jpeg" />
  <Relationship Id="rId4" Type="http://schemas.openxmlformats.org/officeDocument/2006/relationships/slideLayout" Target="../slideLayouts/slideLayout5.xml" />
</Relationships>
</file>

<file path=ppt/slides/_rels/slide61.xml.rels>&#65279;<?xml version="1.0" encoding="UTF-8" standalone="yes"?>
<Relationships xmlns="http://schemas.openxmlformats.org/package/2006/relationships">
  <Relationship Id="rId3" Type="http://schemas.openxmlformats.org/officeDocument/2006/relationships/tags" Target="../tags/tag207.xml" />
  <Relationship Id="rId2" Type="http://schemas.openxmlformats.org/officeDocument/2006/relationships/tags" Target="../tags/tag206.xml" />
  <Relationship Id="rId1" Type="http://schemas.openxmlformats.org/officeDocument/2006/relationships/tags" Target="../tags/tag205.xml" />
  <Relationship Id="rId6" Type="http://schemas.openxmlformats.org/officeDocument/2006/relationships/image" Target="../media/image19.jpeg"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62.xml.rels>&#65279;<?xml version="1.0" encoding="UTF-8" standalone="yes"?>
<Relationships xmlns="http://schemas.openxmlformats.org/package/2006/relationships">
  <Relationship Id="rId3" Type="http://schemas.openxmlformats.org/officeDocument/2006/relationships/image" Target="../media/image5.png" />
  <Relationship Id="rId2" Type="http://schemas.openxmlformats.org/officeDocument/2006/relationships/slideLayout" Target="../slideLayouts/slideLayout5.xml" />
  <Relationship Id="rId1" Type="http://schemas.openxmlformats.org/officeDocument/2006/relationships/tags" Target="../tags/tag208.xml" />
  <Relationship Id="rId4" Type="http://schemas.openxmlformats.org/officeDocument/2006/relationships/image" Target="../media/image20.png" />
</Relationships>
</file>

<file path=ppt/slides/_rels/slide63.xml.rels>&#65279;<?xml version="1.0" encoding="UTF-8" standalone="yes"?>
<Relationships xmlns="http://schemas.openxmlformats.org/package/2006/relationships">
  <Relationship Id="rId3" Type="http://schemas.openxmlformats.org/officeDocument/2006/relationships/tags" Target="../tags/tag211.xml" />
  <Relationship Id="rId2" Type="http://schemas.openxmlformats.org/officeDocument/2006/relationships/tags" Target="../tags/tag210.xml" />
  <Relationship Id="rId1" Type="http://schemas.openxmlformats.org/officeDocument/2006/relationships/tags" Target="../tags/tag209.xml" />
  <Relationship Id="rId6" Type="http://schemas.openxmlformats.org/officeDocument/2006/relationships/image" Target="../media/image21.png"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64.xml.rels>&#65279;<?xml version="1.0" encoding="UTF-8" standalone="yes"?>
<Relationships xmlns="http://schemas.openxmlformats.org/package/2006/relationships">
  <Relationship Id="rId3" Type="http://schemas.openxmlformats.org/officeDocument/2006/relationships/image" Target="../media/image5.png" />
  <Relationship Id="rId2" Type="http://schemas.openxmlformats.org/officeDocument/2006/relationships/slideLayout" Target="../slideLayouts/slideLayout5.xml" />
  <Relationship Id="rId1" Type="http://schemas.openxmlformats.org/officeDocument/2006/relationships/tags" Target="../tags/tag212.xml" />
  <Relationship Id="rId4" Type="http://schemas.openxmlformats.org/officeDocument/2006/relationships/image" Target="../media/image22.png" />
</Relationships>
</file>

<file path=ppt/slides/_rels/slide65.xml.rels>&#65279;<?xml version="1.0" encoding="UTF-8" standalone="yes"?>
<Relationships xmlns="http://schemas.openxmlformats.org/package/2006/relationships">
  <Relationship Id="rId3" Type="http://schemas.openxmlformats.org/officeDocument/2006/relationships/image" Target="../media/image23.png" />
  <Relationship Id="rId2" Type="http://schemas.openxmlformats.org/officeDocument/2006/relationships/slideLayout" Target="../slideLayouts/slideLayout5.xml" />
  <Relationship Id="rId1" Type="http://schemas.openxmlformats.org/officeDocument/2006/relationships/tags" Target="../tags/tag213.xml" />
  <Relationship Id="rId4" Type="http://schemas.openxmlformats.org/officeDocument/2006/relationships/image" Target="../media/image1.png" />
</Relationships>
</file>

<file path=ppt/slides/_rels/slide66.xml.rels>&#65279;<?xml version="1.0" encoding="UTF-8" standalone="yes"?>
<Relationships xmlns="http://schemas.openxmlformats.org/package/2006/relationships">
  <Relationship Id="rId3" Type="http://schemas.openxmlformats.org/officeDocument/2006/relationships/image" Target="../media/image24.jpeg" />
  <Relationship Id="rId2" Type="http://schemas.openxmlformats.org/officeDocument/2006/relationships/slideLayout" Target="../slideLayouts/slideLayout5.xml" />
  <Relationship Id="rId1" Type="http://schemas.openxmlformats.org/officeDocument/2006/relationships/tags" Target="../tags/tag214.xml" />
</Relationships>
</file>

<file path=ppt/slides/_rels/slide67.xml.rels>&#65279;<?xml version="1.0" encoding="UTF-8" standalone="yes"?>
<Relationships xmlns="http://schemas.openxmlformats.org/package/2006/relationships">
  <Relationship Id="rId3" Type="http://schemas.openxmlformats.org/officeDocument/2006/relationships/slideLayout" Target="../slideLayouts/slideLayout4.xml" />
  <Relationship Id="rId2" Type="http://schemas.openxmlformats.org/officeDocument/2006/relationships/tags" Target="../tags/tag216.xml" />
  <Relationship Id="rId1" Type="http://schemas.openxmlformats.org/officeDocument/2006/relationships/tags" Target="../tags/tag215.xml" />
</Relationships>
</file>

<file path=ppt/slides/_rels/slide68.xml.rels>&#65279;<?xml version="1.0" encoding="UTF-8" standalone="yes"?>
<Relationships xmlns="http://schemas.openxmlformats.org/package/2006/relationships">
  <Relationship Id="rId3" Type="http://schemas.openxmlformats.org/officeDocument/2006/relationships/tags" Target="../tags/tag219.xml" />
  <Relationship Id="rId2" Type="http://schemas.openxmlformats.org/officeDocument/2006/relationships/tags" Target="../tags/tag218.xml" />
  <Relationship Id="rId1" Type="http://schemas.openxmlformats.org/officeDocument/2006/relationships/tags" Target="../tags/tag217.xml" />
  <Relationship Id="rId6" Type="http://schemas.openxmlformats.org/officeDocument/2006/relationships/image" Target="../media/image5.png" />
  <Relationship Id="rId5" Type="http://schemas.openxmlformats.org/officeDocument/2006/relationships/hyperlink" Target="https://www.youtube.com/watch?v=T6RhH09cVLc" TargetMode="External" />
  <Relationship Id="rId4" Type="http://schemas.openxmlformats.org/officeDocument/2006/relationships/slideLayout" Target="../slideLayouts/slideLayout5.xml" />
</Relationships>
</file>

<file path=ppt/slides/_rels/slide69.xml.rels>&#65279;<?xml version="1.0" encoding="UTF-8" standalone="yes"?>
<Relationships xmlns="http://schemas.openxmlformats.org/package/2006/relationships">
  <Relationship Id="rId3" Type="http://schemas.openxmlformats.org/officeDocument/2006/relationships/tags" Target="../tags/tag222.xml" />
  <Relationship Id="rId2" Type="http://schemas.openxmlformats.org/officeDocument/2006/relationships/tags" Target="../tags/tag221.xml" />
  <Relationship Id="rId1" Type="http://schemas.openxmlformats.org/officeDocument/2006/relationships/tags" Target="../tags/tag220.xml"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7.xml.rels>&#65279;<?xml version="1.0" encoding="UTF-8" standalone="yes"?>
<Relationships xmlns="http://schemas.openxmlformats.org/package/2006/relationships">
  <Relationship Id="rId3" Type="http://schemas.openxmlformats.org/officeDocument/2006/relationships/slideLayout" Target="../slideLayouts/slideLayout4.xml" />
  <Relationship Id="rId2" Type="http://schemas.openxmlformats.org/officeDocument/2006/relationships/tags" Target="../tags/tag116.xml" />
  <Relationship Id="rId1" Type="http://schemas.openxmlformats.org/officeDocument/2006/relationships/tags" Target="../tags/tag115.xml" />
</Relationships>
</file>

<file path=ppt/slides/_rels/slide70.xml.rels>&#65279;<?xml version="1.0" encoding="UTF-8" standalone="yes"?>
<Relationships xmlns="http://schemas.openxmlformats.org/package/2006/relationships">
  <Relationship Id="rId3" Type="http://schemas.openxmlformats.org/officeDocument/2006/relationships/image" Target="../media/image25.png" />
  <Relationship Id="rId2" Type="http://schemas.openxmlformats.org/officeDocument/2006/relationships/slideLayout" Target="../slideLayouts/slideLayout5.xml" />
  <Relationship Id="rId1" Type="http://schemas.openxmlformats.org/officeDocument/2006/relationships/tags" Target="../tags/tag223.xml" />
  <Relationship Id="rId6" Type="http://schemas.openxmlformats.org/officeDocument/2006/relationships/image" Target="../media/image28.jpg" />
  <Relationship Id="rId5" Type="http://schemas.openxmlformats.org/officeDocument/2006/relationships/image" Target="../media/image27.png" />
  <Relationship Id="rId4" Type="http://schemas.openxmlformats.org/officeDocument/2006/relationships/image" Target="../media/image26.png" />
</Relationships>
</file>

<file path=ppt/slides/_rels/slide71.xml.rels>&#65279;<?xml version="1.0" encoding="UTF-8" standalone="yes"?>
<Relationships xmlns="http://schemas.openxmlformats.org/package/2006/relationships">
  <Relationship Id="rId3" Type="http://schemas.openxmlformats.org/officeDocument/2006/relationships/image" Target="../media/image29.png" />
  <Relationship Id="rId2" Type="http://schemas.openxmlformats.org/officeDocument/2006/relationships/slideLayout" Target="../slideLayouts/slideLayout5.xml" />
  <Relationship Id="rId1" Type="http://schemas.openxmlformats.org/officeDocument/2006/relationships/tags" Target="../tags/tag224.xml" />
  <Relationship Id="rId4" Type="http://schemas.openxmlformats.org/officeDocument/2006/relationships/hyperlink" Target="https://www.americaspledgeonclimate.com/" TargetMode="External" />
</Relationships>
</file>

<file path=ppt/slides/_rels/slide72.xml.rels>&#65279;<?xml version="1.0" encoding="UTF-8" standalone="yes"?>
<Relationships xmlns="http://schemas.openxmlformats.org/package/2006/relationships">
  <Relationship Id="rId3" Type="http://schemas.openxmlformats.org/officeDocument/2006/relationships/image" Target="../media/image30.png" />
  <Relationship Id="rId2" Type="http://schemas.openxmlformats.org/officeDocument/2006/relationships/hyperlink" Target="http://www.lse.ac.uk/GranthamInstitute/research-theme/governance-and-legislation/" TargetMode="External" />
  <Relationship Id="rId1" Type="http://schemas.openxmlformats.org/officeDocument/2006/relationships/slideLayout" Target="../slideLayouts/slideLayout94.xml" />
  <Relationship Id="rId4" Type="http://schemas.openxmlformats.org/officeDocument/2006/relationships/image" Target="../media/image31.png" />
</Relationships>
</file>

<file path=ppt/slides/_rels/slide73.xml.rels>&#65279;<?xml version="1.0" encoding="UTF-8" standalone="yes"?>
<Relationships xmlns="http://schemas.openxmlformats.org/package/2006/relationships">
  <Relationship Id="rId3" Type="http://schemas.openxmlformats.org/officeDocument/2006/relationships/hyperlink" Target="http://wedocs.unep.org/bitstream/handle/20.500.11822/20767/climate-change-litigation.pdf?sequence=1&amp;isAllowed=y" TargetMode="External" />
  <Relationship Id="rId2" Type="http://schemas.openxmlformats.org/officeDocument/2006/relationships/hyperlink" Target="http://www.lse.ac.uk/GranthamInstitute/publication/global-trends-in-climate-change-legislation-and-litigation-2017-update/" TargetMode="External" />
  <Relationship Id="rId1" Type="http://schemas.openxmlformats.org/officeDocument/2006/relationships/slideLayout" Target="../slideLayouts/slideLayout5.xml" />
</Relationships>
</file>

<file path=ppt/slides/_rels/slide74.xml.rels>&#65279;<?xml version="1.0" encoding="UTF-8" standalone="yes"?>
<Relationships xmlns="http://schemas.openxmlformats.org/package/2006/relationships">
  <Relationship Id="rId3" Type="http://schemas.openxmlformats.org/officeDocument/2006/relationships/notesSlide" Target="../notesSlides/notesSlide5.xml" />
  <Relationship Id="rId2" Type="http://schemas.openxmlformats.org/officeDocument/2006/relationships/slideLayout" Target="../slideLayouts/slideLayout12.xml" />
  <Relationship Id="rId1" Type="http://schemas.openxmlformats.org/officeDocument/2006/relationships/tags" Target="../tags/tag225.xml" />
  <Relationship Id="rId4" Type="http://schemas.openxmlformats.org/officeDocument/2006/relationships/hyperlink" Target="mailto:kristina.forsbacka@twobirds.com" TargetMode="External" />
</Relationships>
</file>

<file path=ppt/slides/_rels/slide8.xml.rels>&#65279;<?xml version="1.0" encoding="UTF-8" standalone="yes"?>
<Relationships xmlns="http://schemas.openxmlformats.org/package/2006/relationships">
  <Relationship Id="rId3" Type="http://schemas.openxmlformats.org/officeDocument/2006/relationships/tags" Target="../tags/tag119.xml" />
  <Relationship Id="rId2" Type="http://schemas.openxmlformats.org/officeDocument/2006/relationships/tags" Target="../tags/tag118.xml" />
  <Relationship Id="rId1" Type="http://schemas.openxmlformats.org/officeDocument/2006/relationships/tags" Target="../tags/tag117.xml" />
  <Relationship Id="rId6" Type="http://schemas.openxmlformats.org/officeDocument/2006/relationships/image" Target="../media/image6.jpeg"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_rels/slide9.xml.rels>&#65279;<?xml version="1.0" encoding="UTF-8" standalone="yes"?>
<Relationships xmlns="http://schemas.openxmlformats.org/package/2006/relationships">
  <Relationship Id="rId3" Type="http://schemas.openxmlformats.org/officeDocument/2006/relationships/tags" Target="../tags/tag122.xml" />
  <Relationship Id="rId2" Type="http://schemas.openxmlformats.org/officeDocument/2006/relationships/tags" Target="../tags/tag121.xml" />
  <Relationship Id="rId1" Type="http://schemas.openxmlformats.org/officeDocument/2006/relationships/tags" Target="../tags/tag120.xml" />
  <Relationship Id="rId6" Type="http://schemas.openxmlformats.org/officeDocument/2006/relationships/image" Target="../media/image6.jpeg" />
  <Relationship Id="rId5" Type="http://schemas.openxmlformats.org/officeDocument/2006/relationships/image" Target="../media/image5.png" />
  <Relationship Id="rId4" Type="http://schemas.openxmlformats.org/officeDocument/2006/relationships/slideLayout" Target="../slideLayouts/slideLayout5.xml"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4221088"/>
            <a:ext cx="9144000" cy="2636912"/>
          </a:xfrm>
          <a:prstGeom prst="rect">
            <a:avLst/>
          </a:prstGeom>
          <a:solidFill>
            <a:srgbClr val="FFFF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Georgia" pitchFamily="18" charset="0"/>
            </a:endParaRPr>
          </a:p>
        </p:txBody>
      </p:sp>
      <p:sp>
        <p:nvSpPr>
          <p:cNvPr id="2052" name="Rectangle 4"/>
          <p:cNvSpPr>
            <a:spLocks noGrp="1" noChangeArrowheads="1"/>
          </p:cNvSpPr>
          <p:nvPr>
            <p:ph type="ctrTitle"/>
            <p:custDataLst>
              <p:tags r:id="rId2"/>
            </p:custDataLst>
          </p:nvPr>
        </p:nvSpPr>
        <p:spPr>
          <a:xfrm>
            <a:off x="683569" y="1526927"/>
            <a:ext cx="5687070" cy="1470025"/>
          </a:xfrm>
        </p:spPr>
        <p:txBody>
          <a:bodyPr/>
          <a:lstStyle/>
          <a:p>
            <a:r>
              <a:rPr lang="sv-SE" dirty="0" smtClean="0">
                <a:solidFill>
                  <a:schemeClr val="accent2"/>
                </a:solidFill>
              </a:rPr>
              <a:t>Klimatpolitik blir Klimatjuridik</a:t>
            </a:r>
            <a:r>
              <a:rPr lang="sv-SE" dirty="0" smtClean="0"/>
              <a:t/>
            </a:r>
            <a:br>
              <a:rPr lang="sv-SE" dirty="0" smtClean="0"/>
            </a:br>
            <a:r>
              <a:rPr lang="sv-SE" dirty="0" smtClean="0"/>
              <a:t>Svensk Juriststämma 2018</a:t>
            </a:r>
            <a:endParaRPr lang="sv-SE" dirty="0">
              <a:solidFill>
                <a:srgbClr val="C3C1D5"/>
              </a:solidFill>
            </a:endParaRPr>
          </a:p>
        </p:txBody>
      </p:sp>
      <p:sp>
        <p:nvSpPr>
          <p:cNvPr id="2053" name="Rectangle 5"/>
          <p:cNvSpPr>
            <a:spLocks noGrp="1" noChangeArrowheads="1"/>
          </p:cNvSpPr>
          <p:nvPr>
            <p:ph type="subTitle" idx="1"/>
          </p:nvPr>
        </p:nvSpPr>
        <p:spPr>
          <a:xfrm>
            <a:off x="1763713" y="3284984"/>
            <a:ext cx="4608512" cy="1512888"/>
          </a:xfrm>
        </p:spPr>
        <p:txBody>
          <a:bodyPr/>
          <a:lstStyle/>
          <a:p>
            <a:r>
              <a:rPr lang="sv-SE" dirty="0" smtClean="0"/>
              <a:t>8 mars 2018 </a:t>
            </a:r>
          </a:p>
          <a:p>
            <a:r>
              <a:rPr lang="sv-SE" dirty="0" smtClean="0"/>
              <a:t>Kristina Forsbacka, Advokat, Bird &amp; Bird</a:t>
            </a:r>
          </a:p>
          <a:p>
            <a:endParaRPr lang="sv-SE" dirty="0" smtClean="0">
              <a:solidFill>
                <a:schemeClr val="bg1"/>
              </a:solidFill>
            </a:endParaRPr>
          </a:p>
          <a:p>
            <a:r>
              <a:rPr lang="sv-SE" dirty="0" smtClean="0">
                <a:solidFill>
                  <a:schemeClr val="bg1"/>
                </a:solidFill>
              </a:rPr>
              <a:t>Helén Leijon, rådman, mark- och miljödomstolen Umeå tingsrätt  </a:t>
            </a:r>
            <a:endParaRPr lang="en-US" dirty="0">
              <a:solidFill>
                <a:schemeClr val="bg1"/>
              </a:solidFill>
            </a:endParaRPr>
          </a:p>
        </p:txBody>
      </p:sp>
    </p:spTree>
    <p:custDataLst>
      <p:tags r:id="rId1"/>
    </p:custDataLst>
    <p:extLst>
      <p:ext uri="{BB962C8B-B14F-4D97-AF65-F5344CB8AC3E}">
        <p14:creationId xmlns:p14="http://schemas.microsoft.com/office/powerpoint/2010/main" val="1070516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dirty="0"/>
              <a:t>Page </a:t>
            </a:r>
            <a:fld id="{34DD63DA-3F21-4B4D-81B6-9DEC1CE71C91}" type="slidenum">
              <a:rPr lang="en-GB"/>
              <a:pPr/>
              <a:t>10</a:t>
            </a:fld>
            <a:endParaRPr lang="en-GB" dirty="0"/>
          </a:p>
        </p:txBody>
      </p:sp>
      <p:sp>
        <p:nvSpPr>
          <p:cNvPr id="74756" name="Rectangle 4"/>
          <p:cNvSpPr>
            <a:spLocks noGrp="1" noChangeArrowheads="1"/>
          </p:cNvSpPr>
          <p:nvPr>
            <p:ph type="title"/>
            <p:custDataLst>
              <p:tags r:id="rId2"/>
            </p:custDataLst>
          </p:nvPr>
        </p:nvSpPr>
        <p:spPr/>
        <p:txBody>
          <a:bodyPr/>
          <a:lstStyle/>
          <a:p>
            <a:r>
              <a:rPr lang="sv-SE" dirty="0" smtClean="0"/>
              <a:t>Globala legala och policy ramverk</a:t>
            </a:r>
            <a:endParaRPr lang="sv-SE" dirty="0"/>
          </a:p>
        </p:txBody>
      </p:sp>
      <p:sp>
        <p:nvSpPr>
          <p:cNvPr id="74757" name="Rectangle 5"/>
          <p:cNvSpPr>
            <a:spLocks noGrp="1" noChangeArrowheads="1"/>
          </p:cNvSpPr>
          <p:nvPr>
            <p:ph type="body" idx="1"/>
            <p:custDataLst>
              <p:tags r:id="rId3"/>
            </p:custDataLst>
          </p:nvPr>
        </p:nvSpPr>
        <p:spPr/>
        <p:txBody>
          <a:bodyPr/>
          <a:lstStyle/>
          <a:p>
            <a:pPr marL="6350" lvl="2" indent="0">
              <a:buNone/>
            </a:pPr>
            <a:r>
              <a:rPr lang="en-GB" dirty="0" smtClean="0"/>
              <a:t>FN:s </a:t>
            </a:r>
            <a:r>
              <a:rPr lang="sv-SE" dirty="0" smtClean="0"/>
              <a:t>Klimatkonvention</a:t>
            </a:r>
            <a:r>
              <a:rPr lang="en-GB" dirty="0" smtClean="0"/>
              <a:t> 1992 </a:t>
            </a:r>
          </a:p>
          <a:p>
            <a:pPr lvl="2"/>
            <a:r>
              <a:rPr lang="sv-SE" dirty="0" smtClean="0">
                <a:solidFill>
                  <a:srgbClr val="343D41"/>
                </a:solidFill>
              </a:rPr>
              <a:t>Principer</a:t>
            </a:r>
          </a:p>
          <a:p>
            <a:pPr marL="809625" lvl="2" indent="-457200">
              <a:buFont typeface="Wingdings" panose="05000000000000000000" pitchFamily="2" charset="2"/>
              <a:buChar char="Ø"/>
            </a:pPr>
            <a:r>
              <a:rPr lang="sv-SE" dirty="0" smtClean="0">
                <a:solidFill>
                  <a:srgbClr val="343D41"/>
                </a:solidFill>
              </a:rPr>
              <a:t>Skydda klimatsystemet åt </a:t>
            </a:r>
            <a:r>
              <a:rPr lang="sv-SE" dirty="0" smtClean="0">
                <a:solidFill>
                  <a:srgbClr val="FF0000"/>
                </a:solidFill>
              </a:rPr>
              <a:t>nuvarande</a:t>
            </a:r>
            <a:r>
              <a:rPr lang="sv-SE" dirty="0" smtClean="0">
                <a:solidFill>
                  <a:srgbClr val="343D41"/>
                </a:solidFill>
              </a:rPr>
              <a:t> och </a:t>
            </a:r>
            <a:r>
              <a:rPr lang="sv-SE" dirty="0" smtClean="0">
                <a:solidFill>
                  <a:srgbClr val="FF0000"/>
                </a:solidFill>
              </a:rPr>
              <a:t>kommande generationer</a:t>
            </a:r>
            <a:r>
              <a:rPr lang="sv-SE" dirty="0" smtClean="0">
                <a:solidFill>
                  <a:srgbClr val="343D41"/>
                </a:solidFill>
              </a:rPr>
              <a:t>, baserat på rättvisa</a:t>
            </a:r>
          </a:p>
          <a:p>
            <a:pPr marL="809625" lvl="2" indent="-457200">
              <a:buFont typeface="Wingdings" panose="05000000000000000000" pitchFamily="2" charset="2"/>
              <a:buChar char="Ø"/>
            </a:pPr>
            <a:r>
              <a:rPr lang="en-US" i="1" dirty="0" smtClean="0">
                <a:solidFill>
                  <a:srgbClr val="343D41"/>
                </a:solidFill>
              </a:rPr>
              <a:t>"</a:t>
            </a:r>
            <a:r>
              <a:rPr lang="en-US" i="1" dirty="0" smtClean="0">
                <a:solidFill>
                  <a:srgbClr val="FF0000"/>
                </a:solidFill>
              </a:rPr>
              <a:t>mitigation</a:t>
            </a:r>
            <a:r>
              <a:rPr lang="en-US" i="1" dirty="0" smtClean="0">
                <a:solidFill>
                  <a:srgbClr val="343D41"/>
                </a:solidFill>
              </a:rPr>
              <a:t>"</a:t>
            </a:r>
            <a:r>
              <a:rPr lang="en-US" dirty="0" smtClean="0">
                <a:solidFill>
                  <a:srgbClr val="343D41"/>
                </a:solidFill>
              </a:rPr>
              <a:t> – </a:t>
            </a:r>
            <a:r>
              <a:rPr lang="en-US" i="1" dirty="0" smtClean="0">
                <a:solidFill>
                  <a:srgbClr val="343D41"/>
                </a:solidFill>
              </a:rPr>
              <a:t>"</a:t>
            </a:r>
            <a:r>
              <a:rPr lang="en-US" i="1" dirty="0" smtClean="0">
                <a:solidFill>
                  <a:srgbClr val="FF0000"/>
                </a:solidFill>
              </a:rPr>
              <a:t>adaptation</a:t>
            </a:r>
            <a:r>
              <a:rPr lang="en-US" i="1" dirty="0" smtClean="0">
                <a:solidFill>
                  <a:srgbClr val="343D41"/>
                </a:solidFill>
              </a:rPr>
              <a:t>" </a:t>
            </a:r>
          </a:p>
          <a:p>
            <a:pPr marL="809625" lvl="2" indent="-457200">
              <a:buFont typeface="Wingdings" panose="05000000000000000000" pitchFamily="2" charset="2"/>
              <a:buChar char="Ø"/>
            </a:pPr>
            <a:r>
              <a:rPr lang="sv-SE" dirty="0" smtClean="0">
                <a:solidFill>
                  <a:srgbClr val="343D41"/>
                </a:solidFill>
              </a:rPr>
              <a:t>Försiktighetsprincipen</a:t>
            </a:r>
          </a:p>
          <a:p>
            <a:pPr marL="809625" lvl="2" indent="-457200">
              <a:buFont typeface="Wingdings" panose="05000000000000000000" pitchFamily="2" charset="2"/>
              <a:buChar char="Ø"/>
            </a:pPr>
            <a:r>
              <a:rPr lang="sv-SE" dirty="0" smtClean="0">
                <a:solidFill>
                  <a:srgbClr val="343D41"/>
                </a:solidFill>
              </a:rPr>
              <a:t>Hållbarhetsprincipen</a:t>
            </a:r>
            <a:r>
              <a:rPr lang="en-US" dirty="0" smtClean="0">
                <a:solidFill>
                  <a:srgbClr val="343D41"/>
                </a:solidFill>
              </a:rPr>
              <a:t/>
            </a:r>
            <a:br>
              <a:rPr lang="en-US" dirty="0" smtClean="0">
                <a:solidFill>
                  <a:srgbClr val="343D41"/>
                </a:solidFill>
              </a:rPr>
            </a:br>
            <a:endParaRPr lang="en-US" dirty="0" smtClean="0">
              <a:solidFill>
                <a:srgbClr val="343D41"/>
              </a:solidFill>
            </a:endParaRPr>
          </a:p>
          <a:p>
            <a:pPr lvl="2"/>
            <a:r>
              <a:rPr lang="en-US" i="1" dirty="0" smtClean="0">
                <a:solidFill>
                  <a:srgbClr val="343D41"/>
                </a:solidFill>
              </a:rPr>
              <a:t>"Common </a:t>
            </a:r>
            <a:r>
              <a:rPr lang="en-US" i="1" dirty="0">
                <a:solidFill>
                  <a:srgbClr val="343D41"/>
                </a:solidFill>
              </a:rPr>
              <a:t>but differentiated responsibilities </a:t>
            </a:r>
            <a:br>
              <a:rPr lang="en-US" i="1" dirty="0">
                <a:solidFill>
                  <a:srgbClr val="343D41"/>
                </a:solidFill>
              </a:rPr>
            </a:br>
            <a:r>
              <a:rPr lang="en-US" i="1" dirty="0">
                <a:solidFill>
                  <a:srgbClr val="343D41"/>
                </a:solidFill>
              </a:rPr>
              <a:t>and respective </a:t>
            </a:r>
            <a:r>
              <a:rPr lang="en-US" i="1" dirty="0" smtClean="0">
                <a:solidFill>
                  <a:srgbClr val="343D41"/>
                </a:solidFill>
              </a:rPr>
              <a:t>capabilities"</a:t>
            </a:r>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dirty="0"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dirty="0" smtClean="0">
                <a:solidFill>
                  <a:srgbClr val="8883AC"/>
                </a:solidFill>
              </a:endParaRPr>
            </a:p>
          </p:txBody>
        </p:sp>
      </p:grpSp>
    </p:spTree>
    <p:custDataLst>
      <p:tags r:id="rId1"/>
    </p:custDataLst>
    <p:extLst>
      <p:ext uri="{BB962C8B-B14F-4D97-AF65-F5344CB8AC3E}">
        <p14:creationId xmlns:p14="http://schemas.microsoft.com/office/powerpoint/2010/main" val="369885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dirty="0"/>
              <a:t>Page </a:t>
            </a:r>
            <a:fld id="{34DD63DA-3F21-4B4D-81B6-9DEC1CE71C91}" type="slidenum">
              <a:rPr lang="en-GB"/>
              <a:pPr/>
              <a:t>11</a:t>
            </a:fld>
            <a:endParaRPr lang="en-GB" dirty="0"/>
          </a:p>
        </p:txBody>
      </p:sp>
      <p:sp>
        <p:nvSpPr>
          <p:cNvPr id="74756" name="Rectangle 4"/>
          <p:cNvSpPr>
            <a:spLocks noGrp="1" noChangeArrowheads="1"/>
          </p:cNvSpPr>
          <p:nvPr>
            <p:ph type="title"/>
            <p:custDataLst>
              <p:tags r:id="rId2"/>
            </p:custDataLst>
          </p:nvPr>
        </p:nvSpPr>
        <p:spPr/>
        <p:txBody>
          <a:bodyPr/>
          <a:lstStyle/>
          <a:p>
            <a:r>
              <a:rPr lang="sv-SE" dirty="0"/>
              <a:t>Globala </a:t>
            </a:r>
            <a:r>
              <a:rPr lang="sv-SE" dirty="0" smtClean="0"/>
              <a:t>legala </a:t>
            </a:r>
            <a:r>
              <a:rPr lang="sv-SE" dirty="0"/>
              <a:t>och policy </a:t>
            </a:r>
            <a:r>
              <a:rPr lang="sv-SE" dirty="0" smtClean="0"/>
              <a:t>ramverk</a:t>
            </a:r>
            <a:endParaRPr lang="en-US" dirty="0"/>
          </a:p>
        </p:txBody>
      </p:sp>
      <p:sp>
        <p:nvSpPr>
          <p:cNvPr id="74757" name="Rectangle 5"/>
          <p:cNvSpPr>
            <a:spLocks noGrp="1" noChangeArrowheads="1"/>
          </p:cNvSpPr>
          <p:nvPr>
            <p:ph type="body" idx="1"/>
            <p:custDataLst>
              <p:tags r:id="rId3"/>
            </p:custDataLst>
          </p:nvPr>
        </p:nvSpPr>
        <p:spPr/>
        <p:txBody>
          <a:bodyPr/>
          <a:lstStyle/>
          <a:p>
            <a:pPr lvl="2"/>
            <a:r>
              <a:rPr lang="sv-SE" dirty="0"/>
              <a:t>Kyoto protokollet 1997 och Doha överenskommelsen 2012</a:t>
            </a:r>
          </a:p>
          <a:p>
            <a:pPr marL="809625" lvl="2" indent="-457200">
              <a:buFont typeface="Wingdings" panose="05000000000000000000" pitchFamily="2" charset="2"/>
              <a:buChar char="Ø"/>
            </a:pPr>
            <a:r>
              <a:rPr lang="sv-SE" sz="2000" dirty="0"/>
              <a:t>Bindande åtaganden för Annex I-länderna </a:t>
            </a:r>
          </a:p>
          <a:p>
            <a:pPr marL="809625" lvl="2" indent="-457200">
              <a:buFont typeface="Wingdings" panose="05000000000000000000" pitchFamily="2" charset="2"/>
              <a:buChar char="Ø"/>
            </a:pPr>
            <a:r>
              <a:rPr lang="sv-SE" sz="2000" dirty="0"/>
              <a:t>Minska utsläppen med 5 % till 2012</a:t>
            </a:r>
          </a:p>
          <a:p>
            <a:pPr marL="809625" lvl="2" indent="-457200">
              <a:buFont typeface="Wingdings" panose="05000000000000000000" pitchFamily="2" charset="2"/>
              <a:buChar char="Ø"/>
            </a:pPr>
            <a:r>
              <a:rPr lang="sv-SE" sz="2000" dirty="0"/>
              <a:t>Flexibla mekanismer: ETS, CDM, JI</a:t>
            </a:r>
          </a:p>
          <a:p>
            <a:pPr marL="809625" lvl="2" indent="-457200">
              <a:buFont typeface="Wingdings" panose="05000000000000000000" pitchFamily="2" charset="2"/>
              <a:buChar char="Ø"/>
            </a:pPr>
            <a:r>
              <a:rPr lang="sv-SE" sz="2000" dirty="0"/>
              <a:t>Finansiella resurser, teknologiöverföring, kapacitetsuppbyggnad</a:t>
            </a:r>
            <a:br>
              <a:rPr lang="sv-SE" sz="2000" dirty="0"/>
            </a:br>
            <a:r>
              <a:rPr lang="sv-SE" sz="2000" dirty="0"/>
              <a:t>för att hjälpa </a:t>
            </a:r>
            <a:r>
              <a:rPr lang="sv-SE" sz="2000" dirty="0" smtClean="0"/>
              <a:t>utvecklingsländerna</a:t>
            </a:r>
            <a:endParaRPr lang="en-GB" sz="2000" dirty="0"/>
          </a:p>
          <a:p>
            <a:pPr marL="809625" lvl="2" indent="-457200">
              <a:buFont typeface="Wingdings" panose="05000000000000000000" pitchFamily="2" charset="2"/>
              <a:buChar char="Ø"/>
            </a:pPr>
            <a:endParaRPr lang="en-GB" dirty="0" smtClean="0"/>
          </a:p>
          <a:p>
            <a:pPr lvl="2"/>
            <a:r>
              <a:rPr lang="en-GB" dirty="0" smtClean="0"/>
              <a:t>Climate Change Conferences (COP)</a:t>
            </a:r>
          </a:p>
          <a:p>
            <a:pPr marL="809625" lvl="2" indent="-457200">
              <a:buFont typeface="Wingdings" panose="05000000000000000000" pitchFamily="2" charset="2"/>
              <a:buChar char="Ø"/>
            </a:pPr>
            <a:r>
              <a:rPr lang="sv-SE" sz="2000" dirty="0" smtClean="0"/>
              <a:t>Cancun överenskommelsen 2010</a:t>
            </a:r>
          </a:p>
          <a:p>
            <a:pPr marL="809625" lvl="2" indent="-457200">
              <a:buFont typeface="Wingdings" panose="05000000000000000000" pitchFamily="2" charset="2"/>
              <a:buChar char="Ø"/>
            </a:pPr>
            <a:r>
              <a:rPr lang="sv-SE" sz="2000" dirty="0" smtClean="0"/>
              <a:t>25-40 % minskning till 2020 krävs </a:t>
            </a:r>
            <a:br>
              <a:rPr lang="sv-SE" sz="2000" dirty="0" smtClean="0"/>
            </a:br>
            <a:r>
              <a:rPr lang="sv-SE" sz="2000" dirty="0" smtClean="0"/>
              <a:t>enligt IPCC</a:t>
            </a:r>
          </a:p>
          <a:p>
            <a:pPr marL="1162050" lvl="3" indent="-457200">
              <a:buFont typeface="Wingdings" panose="05000000000000000000" pitchFamily="2" charset="2"/>
              <a:buChar char="Ø"/>
            </a:pPr>
            <a:endParaRPr lang="sv-SE" sz="2000" dirty="0" smtClean="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dirty="0"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dirty="0" smtClean="0">
                <a:solidFill>
                  <a:srgbClr val="8883AC"/>
                </a:solidFill>
              </a:endParaRPr>
            </a:p>
          </p:txBody>
        </p:sp>
      </p:grpSp>
    </p:spTree>
    <p:custDataLst>
      <p:tags r:id="rId1"/>
    </p:custDataLst>
    <p:extLst>
      <p:ext uri="{BB962C8B-B14F-4D97-AF65-F5344CB8AC3E}">
        <p14:creationId xmlns:p14="http://schemas.microsoft.com/office/powerpoint/2010/main" val="241696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475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12</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smtClean="0"/>
              <a:t>COP15 i Köpenhamn</a:t>
            </a:r>
            <a:endParaRPr lang="sv-SE" dirty="0"/>
          </a:p>
        </p:txBody>
      </p:sp>
      <p:sp>
        <p:nvSpPr>
          <p:cNvPr id="74757" name="Rectangle 5"/>
          <p:cNvSpPr>
            <a:spLocks noGrp="1" noChangeArrowheads="1"/>
          </p:cNvSpPr>
          <p:nvPr>
            <p:ph type="body" idx="1"/>
            <p:custDataLst>
              <p:tags r:id="rId3"/>
            </p:custDataLst>
          </p:nvPr>
        </p:nvSpPr>
        <p:spPr/>
        <p:txBody>
          <a:bodyPr/>
          <a:lstStyle/>
          <a:p>
            <a:pPr marL="458788" lvl="1" indent="-457200">
              <a:buFont typeface="Arial" panose="020B0604020202020204" pitchFamily="34" charset="0"/>
              <a:buChar char="•"/>
            </a:pPr>
            <a:r>
              <a:rPr lang="sv-SE" sz="2000" dirty="0"/>
              <a:t>Copenhagen Accord </a:t>
            </a:r>
            <a:r>
              <a:rPr lang="sv-SE" sz="2000" dirty="0" smtClean="0"/>
              <a:t>2009  </a:t>
            </a:r>
          </a:p>
          <a:p>
            <a:pPr marL="809625" lvl="2" indent="-457200">
              <a:buFont typeface="Wingdings" panose="05000000000000000000" pitchFamily="2" charset="2"/>
              <a:buChar char="Ø"/>
            </a:pPr>
            <a:r>
              <a:rPr lang="sv-SE" sz="2000" dirty="0" smtClean="0"/>
              <a:t>Inget bindande avtal – "</a:t>
            </a:r>
            <a:r>
              <a:rPr lang="en-US" sz="2000" dirty="0" smtClean="0"/>
              <a:t>pledges</a:t>
            </a:r>
            <a:r>
              <a:rPr lang="sv-SE" sz="2000" dirty="0" smtClean="0"/>
              <a:t>"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pic>
        <p:nvPicPr>
          <p:cNvPr id="2050" name="Picture 2" descr="C:\Users\krsf\Desktop\bilden1280-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2883259"/>
            <a:ext cx="6191250" cy="3486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002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13</a:t>
            </a:fld>
            <a:endParaRPr lang="en-GB">
              <a:solidFill>
                <a:srgbClr val="343D41"/>
              </a:solidFill>
            </a:endParaRPr>
          </a:p>
        </p:txBody>
      </p:sp>
      <p:sp>
        <p:nvSpPr>
          <p:cNvPr id="74757" name="Rectangle 5"/>
          <p:cNvSpPr>
            <a:spLocks noGrp="1" noChangeArrowheads="1"/>
          </p:cNvSpPr>
          <p:nvPr>
            <p:ph type="body" idx="1"/>
            <p:custDataLst>
              <p:tags r:id="rId2"/>
            </p:custDataLst>
          </p:nvPr>
        </p:nvSpPr>
        <p:spPr/>
        <p:txBody>
          <a:bodyPr/>
          <a:lstStyle/>
          <a:p>
            <a:pPr marL="458788" lvl="1" indent="-457200">
              <a:buFont typeface="Arial" panose="020B0604020202020204" pitchFamily="34" charset="0"/>
              <a:buChar char="•"/>
            </a:pPr>
            <a:r>
              <a:rPr lang="sv-SE" sz="2000" dirty="0" smtClean="0"/>
              <a:t>Parisavtalet 2015</a:t>
            </a:r>
          </a:p>
          <a:p>
            <a:pPr lvl="1"/>
            <a:endParaRPr lang="en-GB"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pic>
        <p:nvPicPr>
          <p:cNvPr id="11" name="Picture 10" descr="home_EN"/>
          <p:cNvPicPr/>
          <p:nvPr/>
        </p:nvPicPr>
        <p:blipFill rotWithShape="1">
          <a:blip r:embed="rId5">
            <a:extLst>
              <a:ext uri="{28A0092B-C50C-407E-A947-70E740481C1C}">
                <a14:useLocalDpi xmlns:a14="http://schemas.microsoft.com/office/drawing/2010/main" val="0"/>
              </a:ext>
            </a:extLst>
          </a:blip>
          <a:srcRect l="6123" t="9959" r="2496" b="7161"/>
          <a:stretch/>
        </p:blipFill>
        <p:spPr bwMode="auto">
          <a:xfrm>
            <a:off x="323527" y="836712"/>
            <a:ext cx="8486361" cy="5131294"/>
          </a:xfrm>
          <a:prstGeom prst="rect">
            <a:avLst/>
          </a:prstGeom>
          <a:noFill/>
          <a:ln>
            <a:noFill/>
          </a:ln>
        </p:spPr>
      </p:pic>
    </p:spTree>
    <p:custDataLst>
      <p:tags r:id="rId1"/>
    </p:custDataLst>
    <p:extLst>
      <p:ext uri="{BB962C8B-B14F-4D97-AF65-F5344CB8AC3E}">
        <p14:creationId xmlns:p14="http://schemas.microsoft.com/office/powerpoint/2010/main" val="394685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14</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smtClean="0"/>
              <a:t>Stern Rapporten 2006</a:t>
            </a:r>
            <a:endParaRPr lang="sv-SE" dirty="0"/>
          </a:p>
        </p:txBody>
      </p:sp>
      <p:sp>
        <p:nvSpPr>
          <p:cNvPr id="74757" name="Rectangle 5"/>
          <p:cNvSpPr>
            <a:spLocks noGrp="1" noChangeArrowheads="1"/>
          </p:cNvSpPr>
          <p:nvPr>
            <p:ph type="body" idx="1"/>
            <p:custDataLst>
              <p:tags r:id="rId3"/>
            </p:custDataLst>
          </p:nvPr>
        </p:nvSpPr>
        <p:spPr/>
        <p:txBody>
          <a:bodyPr/>
          <a:lstStyle/>
          <a:p>
            <a:pPr marL="458788" lvl="1" indent="-457200">
              <a:buFont typeface="Arial" panose="020B0604020202020204" pitchFamily="34" charset="0"/>
              <a:buChar char="•"/>
            </a:pPr>
            <a:r>
              <a:rPr lang="sv-SE" sz="2000" dirty="0" smtClean="0"/>
              <a:t>Av Sir Nicholas Stern på uppdrag av finansminister Gordon Brown</a:t>
            </a:r>
          </a:p>
          <a:p>
            <a:pPr marL="809625" lvl="2" indent="-457200">
              <a:buFont typeface="Wingdings" panose="05000000000000000000" pitchFamily="2" charset="2"/>
              <a:buChar char="Ø"/>
            </a:pPr>
            <a:r>
              <a:rPr lang="en-US" sz="2000" i="1" dirty="0" smtClean="0">
                <a:solidFill>
                  <a:srgbClr val="FF0000"/>
                </a:solidFill>
              </a:rPr>
              <a:t>"Climate </a:t>
            </a:r>
            <a:r>
              <a:rPr lang="en-US" sz="2000" i="1" dirty="0">
                <a:solidFill>
                  <a:srgbClr val="FF0000"/>
                </a:solidFill>
              </a:rPr>
              <a:t>change is the greatest market failure the world has ever seen"  </a:t>
            </a:r>
          </a:p>
          <a:p>
            <a:pPr marL="809625" lvl="2" indent="-457200">
              <a:buFont typeface="Wingdings" panose="05000000000000000000" pitchFamily="2" charset="2"/>
              <a:buChar char="Ø"/>
            </a:pPr>
            <a:r>
              <a:rPr lang="sv-SE" sz="2000" dirty="0"/>
              <a:t>Följderna av den globala </a:t>
            </a:r>
            <a:r>
              <a:rPr lang="sv-SE" sz="2000" dirty="0" smtClean="0"/>
              <a:t/>
            </a:r>
            <a:br>
              <a:rPr lang="sv-SE" sz="2000" dirty="0" smtClean="0"/>
            </a:br>
            <a:r>
              <a:rPr lang="sv-SE" sz="2000" dirty="0" smtClean="0"/>
              <a:t>uppvärmningen </a:t>
            </a:r>
            <a:r>
              <a:rPr lang="sv-SE" sz="2000" dirty="0"/>
              <a:t>mäts i pengar</a:t>
            </a:r>
          </a:p>
          <a:p>
            <a:pPr marL="809625" lvl="2" indent="-457200">
              <a:buFont typeface="Wingdings" panose="05000000000000000000" pitchFamily="2" charset="2"/>
              <a:buChar char="Ø"/>
            </a:pPr>
            <a:r>
              <a:rPr lang="sv-SE" sz="2000" dirty="0"/>
              <a:t>5 – 20 % av BNP om inget görs</a:t>
            </a:r>
          </a:p>
          <a:p>
            <a:pPr marL="809625" lvl="2" indent="-457200">
              <a:buFont typeface="Wingdings" panose="05000000000000000000" pitchFamily="2" charset="2"/>
              <a:buChar char="Ø"/>
            </a:pPr>
            <a:r>
              <a:rPr lang="sv-SE" sz="2000" dirty="0"/>
              <a:t>1 % av BNP om man </a:t>
            </a:r>
            <a:r>
              <a:rPr lang="sv-SE" sz="2000" dirty="0" smtClean="0"/>
              <a:t>agerar genast</a:t>
            </a:r>
          </a:p>
          <a:p>
            <a:pPr marL="809625" lvl="2" indent="-457200">
              <a:buFont typeface="Wingdings" panose="05000000000000000000" pitchFamily="2" charset="2"/>
              <a:buChar char="Ø"/>
            </a:pPr>
            <a:endParaRPr lang="sv-SE" sz="2000" dirty="0" smtClean="0"/>
          </a:p>
          <a:p>
            <a:pPr marL="458788" lvl="1" indent="-457200">
              <a:buFont typeface="Arial" panose="020B0604020202020204" pitchFamily="34" charset="0"/>
              <a:buChar char="•"/>
            </a:pPr>
            <a:endParaRPr lang="sv-SE" sz="2000" dirty="0" smtClean="0"/>
          </a:p>
          <a:p>
            <a:pPr marL="809625" lvl="2" indent="-457200">
              <a:buFont typeface="Wingdings" panose="05000000000000000000" pitchFamily="2" charset="2"/>
              <a:buChar char="Ø"/>
            </a:pPr>
            <a:endParaRPr lang="sv-SE" sz="2000" dirty="0" smtClean="0"/>
          </a:p>
          <a:p>
            <a:pPr lvl="1"/>
            <a:endParaRPr lang="en-GB"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pic>
        <p:nvPicPr>
          <p:cNvPr id="1026" name="Picture 2" descr="C:\Users\krsf\Desktop\200px-Nicholas_St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5768" y="3356992"/>
            <a:ext cx="1828800" cy="2349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19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15</a:t>
            </a:fld>
            <a:endParaRPr lang="en-GB"/>
          </a:p>
        </p:txBody>
      </p:sp>
      <p:sp>
        <p:nvSpPr>
          <p:cNvPr id="74756" name="Rectangle 4"/>
          <p:cNvSpPr>
            <a:spLocks noGrp="1" noChangeArrowheads="1"/>
          </p:cNvSpPr>
          <p:nvPr>
            <p:ph type="title"/>
            <p:custDataLst>
              <p:tags r:id="rId2"/>
            </p:custDataLst>
          </p:nvPr>
        </p:nvSpPr>
        <p:spPr/>
        <p:txBody>
          <a:bodyPr/>
          <a:lstStyle/>
          <a:p>
            <a:r>
              <a:rPr lang="sv-SE" dirty="0" smtClean="0"/>
              <a:t>Parisavtalet December 2015 </a:t>
            </a:r>
            <a:endParaRPr lang="sv-SE" dirty="0"/>
          </a:p>
        </p:txBody>
      </p:sp>
      <p:sp>
        <p:nvSpPr>
          <p:cNvPr id="74757" name="Rectangle 5"/>
          <p:cNvSpPr>
            <a:spLocks noGrp="1" noChangeArrowheads="1"/>
          </p:cNvSpPr>
          <p:nvPr>
            <p:ph type="body" idx="1"/>
            <p:custDataLst>
              <p:tags r:id="rId3"/>
            </p:custDataLst>
          </p:nvPr>
        </p:nvSpPr>
        <p:spPr>
          <a:xfrm>
            <a:off x="457200" y="1773238"/>
            <a:ext cx="8003232" cy="4464073"/>
          </a:xfrm>
        </p:spPr>
        <p:txBody>
          <a:bodyPr/>
          <a:lstStyle/>
          <a:p>
            <a:pPr lvl="1" indent="0"/>
            <a:r>
              <a:rPr lang="sv-SE" i="1" dirty="0" smtClean="0">
                <a:solidFill>
                  <a:srgbClr val="BDBDB6"/>
                </a:solidFill>
              </a:rPr>
              <a:t>Accepterats av alla länder</a:t>
            </a:r>
          </a:p>
          <a:p>
            <a:pPr marL="458788" lvl="1" indent="-457200">
              <a:buFont typeface="Arial" panose="020B0604020202020204" pitchFamily="34" charset="0"/>
              <a:buChar char="•"/>
            </a:pPr>
            <a:endParaRPr lang="en-US" sz="2000" dirty="0" smtClean="0"/>
          </a:p>
          <a:p>
            <a:pPr marL="458788" lvl="1" indent="-457200">
              <a:buFont typeface="Georgia" panose="02040502050405020303" pitchFamily="18" charset="0"/>
              <a:buChar char="●"/>
            </a:pPr>
            <a:r>
              <a:rPr lang="sv-SE" sz="2000" i="1" dirty="0" smtClean="0"/>
              <a:t>"</a:t>
            </a:r>
            <a:r>
              <a:rPr lang="en-US" sz="2000" i="1" dirty="0" smtClean="0"/>
              <a:t>Top down" </a:t>
            </a:r>
            <a:r>
              <a:rPr lang="en-US" sz="2000" dirty="0" smtClean="0">
                <a:sym typeface="Wingdings"/>
              </a:rPr>
              <a:t> </a:t>
            </a:r>
            <a:r>
              <a:rPr lang="en-US" sz="2000" i="1" dirty="0" smtClean="0"/>
              <a:t>"bottom up"</a:t>
            </a:r>
            <a:r>
              <a:rPr lang="en-US" sz="2000" dirty="0" smtClean="0"/>
              <a:t>: </a:t>
            </a:r>
            <a:r>
              <a:rPr lang="en-US" sz="2000" i="1" dirty="0" smtClean="0">
                <a:solidFill>
                  <a:srgbClr val="FF0000"/>
                </a:solidFill>
              </a:rPr>
              <a:t>Nationally determined contributions</a:t>
            </a:r>
            <a:r>
              <a:rPr lang="en-US" sz="2000" dirty="0" smtClean="0">
                <a:solidFill>
                  <a:srgbClr val="343D41"/>
                </a:solidFill>
              </a:rPr>
              <a:t> (NDCs) </a:t>
            </a:r>
            <a:r>
              <a:rPr lang="sv-SE" sz="2000" dirty="0" smtClean="0">
                <a:solidFill>
                  <a:srgbClr val="343D41"/>
                </a:solidFill>
              </a:rPr>
              <a:t>vart femte år</a:t>
            </a:r>
          </a:p>
          <a:p>
            <a:pPr marL="458788" lvl="1" indent="-457200">
              <a:buFont typeface="Georgia" panose="02040502050405020303" pitchFamily="18" charset="0"/>
              <a:buChar char="●"/>
            </a:pPr>
            <a:r>
              <a:rPr lang="sv-SE" sz="2000" dirty="0" smtClean="0"/>
              <a:t>Inget </a:t>
            </a:r>
            <a:r>
              <a:rPr lang="sv-SE" sz="2000" dirty="0"/>
              <a:t>globalt utsläppsmål eller bindande </a:t>
            </a:r>
            <a:r>
              <a:rPr lang="sv-SE" sz="2000" dirty="0" smtClean="0"/>
              <a:t>åtaganden</a:t>
            </a:r>
          </a:p>
          <a:p>
            <a:pPr marL="458788" lvl="1" indent="-457200">
              <a:buFont typeface="Georgia" panose="02040502050405020303" pitchFamily="18" charset="0"/>
              <a:buChar char="●"/>
            </a:pPr>
            <a:r>
              <a:rPr lang="sv-SE" sz="2000" dirty="0" smtClean="0"/>
              <a:t>Samtliga </a:t>
            </a:r>
            <a:r>
              <a:rPr lang="sv-SE" sz="2000" dirty="0"/>
              <a:t>länder omfattas av åtaganden</a:t>
            </a:r>
          </a:p>
          <a:p>
            <a:pPr marL="458788" lvl="1" indent="-457200">
              <a:buFont typeface="Georgia" panose="02040502050405020303" pitchFamily="18" charset="0"/>
              <a:buChar char="●"/>
            </a:pPr>
            <a:r>
              <a:rPr lang="sv-SE" sz="2000" dirty="0" smtClean="0"/>
              <a:t>En reglerad och t</a:t>
            </a:r>
            <a:r>
              <a:rPr lang="sv-SE" sz="2000" dirty="0" smtClean="0">
                <a:solidFill>
                  <a:srgbClr val="343D41"/>
                </a:solidFill>
              </a:rPr>
              <a:t>ransparent process </a:t>
            </a:r>
          </a:p>
          <a:p>
            <a:pPr marL="809625" lvl="2" indent="-457200">
              <a:buFont typeface="Wingdings" panose="05000000000000000000" pitchFamily="2" charset="2"/>
              <a:buChar char="Ø"/>
            </a:pPr>
            <a:r>
              <a:rPr lang="sv-SE" sz="2000" dirty="0" smtClean="0"/>
              <a:t>Långsiktiga klimatstrategier</a:t>
            </a:r>
          </a:p>
          <a:p>
            <a:pPr marL="809625" lvl="2" indent="-457200">
              <a:buFont typeface="Wingdings" panose="05000000000000000000" pitchFamily="2" charset="2"/>
              <a:buChar char="Ø"/>
            </a:pPr>
            <a:r>
              <a:rPr lang="sv-SE" sz="2000" dirty="0" smtClean="0"/>
              <a:t>Progressiva över tid</a:t>
            </a:r>
          </a:p>
          <a:p>
            <a:pPr marL="809625" lvl="2" indent="-457200">
              <a:buFont typeface="Wingdings" panose="05000000000000000000" pitchFamily="2" charset="2"/>
              <a:buChar char="Ø"/>
            </a:pPr>
            <a:r>
              <a:rPr lang="sv-SE" sz="2000" dirty="0" smtClean="0"/>
              <a:t>Reflektera högsta möjliga ambition</a:t>
            </a:r>
          </a:p>
          <a:p>
            <a:pPr marL="809625" lvl="2" indent="-457200">
              <a:buFont typeface="Wingdings" panose="05000000000000000000" pitchFamily="2" charset="2"/>
              <a:buChar char="Ø"/>
            </a:pPr>
            <a:endParaRPr lang="en-US" sz="2000" dirty="0" smtClean="0"/>
          </a:p>
        </p:txBody>
      </p:sp>
      <p:grpSp>
        <p:nvGrpSpPr>
          <p:cNvPr id="2" name="Group 1"/>
          <p:cNvGrpSpPr/>
          <p:nvPr/>
        </p:nvGrpSpPr>
        <p:grpSpPr>
          <a:xfrm>
            <a:off x="3539709" y="3234485"/>
            <a:ext cx="7069192" cy="3791560"/>
            <a:chOff x="3539709" y="3234485"/>
            <a:chExt cx="7069192" cy="379156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646" y="4398487"/>
              <a:ext cx="1370738" cy="1370738"/>
            </a:xfrm>
            <a:prstGeom prst="rect">
              <a:avLst/>
            </a:prstGeom>
          </p:spPr>
        </p:pic>
        <p:sp>
          <p:nvSpPr>
            <p:cNvPr id="7" name="Freeform 6"/>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8" name="Freeform 7"/>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36622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475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16</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smtClean="0"/>
              <a:t>Parisavtalet </a:t>
            </a:r>
            <a:endParaRPr lang="sv-SE" dirty="0"/>
          </a:p>
        </p:txBody>
      </p:sp>
      <p:sp>
        <p:nvSpPr>
          <p:cNvPr id="74757" name="Rectangle 5"/>
          <p:cNvSpPr>
            <a:spLocks noGrp="1" noChangeArrowheads="1"/>
          </p:cNvSpPr>
          <p:nvPr>
            <p:ph type="body" idx="1"/>
            <p:custDataLst>
              <p:tags r:id="rId3"/>
            </p:custDataLst>
          </p:nvPr>
        </p:nvSpPr>
        <p:spPr/>
        <p:txBody>
          <a:bodyPr/>
          <a:lstStyle/>
          <a:p>
            <a:pPr marL="809625" lvl="2" indent="-457200">
              <a:buFont typeface="Arial" panose="020B0604020202020204" pitchFamily="34" charset="0"/>
              <a:buChar char="•"/>
            </a:pPr>
            <a:endParaRPr lang="en-US" sz="2000" i="1" dirty="0" smtClean="0"/>
          </a:p>
          <a:p>
            <a:pPr marL="809625" lvl="2" indent="-457200">
              <a:buFont typeface="Arial" panose="020B0604020202020204" pitchFamily="34" charset="0"/>
              <a:buChar char="•"/>
            </a:pPr>
            <a:r>
              <a:rPr lang="en-US" sz="2000" i="1" dirty="0" smtClean="0"/>
              <a:t>"well below</a:t>
            </a:r>
            <a:r>
              <a:rPr lang="en-US" sz="2000" dirty="0" smtClean="0"/>
              <a:t> 2 ◦C, </a:t>
            </a:r>
            <a:r>
              <a:rPr lang="en-US" sz="2000" i="1" dirty="0" smtClean="0"/>
              <a:t>pursue efforts to limit the increase</a:t>
            </a:r>
            <a:r>
              <a:rPr lang="en-US" sz="2000" dirty="0" smtClean="0"/>
              <a:t> to 1,5 ◦C" (</a:t>
            </a:r>
            <a:r>
              <a:rPr lang="sv-SE" sz="2000" dirty="0" smtClean="0"/>
              <a:t>Artikel</a:t>
            </a:r>
            <a:r>
              <a:rPr lang="en-US" sz="2000" dirty="0" smtClean="0"/>
              <a:t> 2.1(a))</a:t>
            </a:r>
          </a:p>
          <a:p>
            <a:pPr marL="809625" lvl="2" indent="-457200">
              <a:buFont typeface="Arial" panose="020B0604020202020204" pitchFamily="34" charset="0"/>
              <a:buChar char="•"/>
            </a:pPr>
            <a:r>
              <a:rPr lang="en-US" sz="2000" i="1" dirty="0" smtClean="0"/>
              <a:t>"increasing the ability to adapt"</a:t>
            </a:r>
            <a:r>
              <a:rPr lang="en-US" sz="2000" dirty="0"/>
              <a:t>(</a:t>
            </a:r>
            <a:r>
              <a:rPr lang="sv-SE" sz="2000" dirty="0"/>
              <a:t>Artikel</a:t>
            </a:r>
            <a:r>
              <a:rPr lang="en-US" sz="2000" dirty="0"/>
              <a:t> </a:t>
            </a:r>
            <a:r>
              <a:rPr lang="en-US" sz="2000" dirty="0" smtClean="0"/>
              <a:t>2.1(b))</a:t>
            </a:r>
          </a:p>
          <a:p>
            <a:pPr marL="809625" lvl="2" indent="-457200">
              <a:buFont typeface="Arial" panose="020B0604020202020204" pitchFamily="34" charset="0"/>
              <a:buChar char="•"/>
            </a:pPr>
            <a:r>
              <a:rPr lang="en-US" sz="2000" i="1" dirty="0" smtClean="0"/>
              <a:t>"making finance flows consistent with a pathway </a:t>
            </a:r>
            <a:br>
              <a:rPr lang="en-US" sz="2000" i="1" dirty="0" smtClean="0"/>
            </a:br>
            <a:r>
              <a:rPr lang="en-US" sz="2000" i="1" dirty="0" smtClean="0"/>
              <a:t>towards low greenhouse gas emissions and </a:t>
            </a:r>
            <a:br>
              <a:rPr lang="en-US" sz="2000" i="1" dirty="0" smtClean="0"/>
            </a:br>
            <a:r>
              <a:rPr lang="en-US" sz="2000" i="1" dirty="0" smtClean="0"/>
              <a:t>climate-resilient development"</a:t>
            </a:r>
            <a:br>
              <a:rPr lang="en-US" sz="2000" i="1" dirty="0" smtClean="0"/>
            </a:br>
            <a:r>
              <a:rPr lang="en-US" sz="2000" dirty="0" smtClean="0"/>
              <a:t>(</a:t>
            </a:r>
            <a:r>
              <a:rPr lang="sv-SE" sz="2000" dirty="0"/>
              <a:t>Artikel</a:t>
            </a:r>
            <a:r>
              <a:rPr lang="en-US" sz="2000" dirty="0"/>
              <a:t> </a:t>
            </a:r>
            <a:r>
              <a:rPr lang="en-US" sz="2000" dirty="0" smtClean="0"/>
              <a:t>2.1(c))</a:t>
            </a:r>
            <a:endParaRPr lang="sv-SE" sz="2000" dirty="0" smtClean="0"/>
          </a:p>
          <a:p>
            <a:pPr marL="1162050" lvl="3" indent="-457200">
              <a:buFont typeface="Wingdings" panose="05000000000000000000" pitchFamily="2" charset="2"/>
              <a:buChar char="Ø"/>
            </a:pPr>
            <a:endParaRPr lang="sv-SE" sz="2000" dirty="0" smtClean="0"/>
          </a:p>
          <a:p>
            <a:pPr lvl="1"/>
            <a:endParaRPr lang="en-GB" dirty="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7325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17</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smtClean="0"/>
              <a:t>Parisavtalet  </a:t>
            </a:r>
            <a:endParaRPr lang="sv-SE" dirty="0"/>
          </a:p>
        </p:txBody>
      </p:sp>
      <p:sp>
        <p:nvSpPr>
          <p:cNvPr id="74757" name="Rectangle 5"/>
          <p:cNvSpPr>
            <a:spLocks noGrp="1" noChangeArrowheads="1"/>
          </p:cNvSpPr>
          <p:nvPr>
            <p:ph type="body" idx="1"/>
            <p:custDataLst>
              <p:tags r:id="rId3"/>
            </p:custDataLst>
          </p:nvPr>
        </p:nvSpPr>
        <p:spPr/>
        <p:txBody>
          <a:bodyPr/>
          <a:lstStyle/>
          <a:p>
            <a:pPr marL="809625" lvl="2" indent="-457200">
              <a:buFont typeface="Arial" panose="020B0604020202020204" pitchFamily="34" charset="0"/>
              <a:buChar char="•"/>
            </a:pPr>
            <a:r>
              <a:rPr lang="sv-SE" sz="2000" dirty="0" smtClean="0"/>
              <a:t>Nationella klimatplaner (NDC) vart femte år (Artikel 4.9)</a:t>
            </a:r>
          </a:p>
          <a:p>
            <a:pPr marL="809625" lvl="2" indent="-457200">
              <a:buFont typeface="Arial" panose="020B0604020202020204" pitchFamily="34" charset="0"/>
              <a:buChar char="•"/>
            </a:pPr>
            <a:r>
              <a:rPr lang="sv-SE" sz="2000" dirty="0" smtClean="0"/>
              <a:t>Progression över tid (Artikel 4.3) </a:t>
            </a:r>
          </a:p>
          <a:p>
            <a:pPr marL="809625" lvl="2" indent="-457200">
              <a:buFont typeface="Arial" panose="020B0604020202020204" pitchFamily="34" charset="0"/>
              <a:buChar char="•"/>
            </a:pPr>
            <a:r>
              <a:rPr lang="sv-SE" sz="2000" dirty="0" smtClean="0"/>
              <a:t>Samarbetsmekanism – SDM (Artikel 6) </a:t>
            </a:r>
          </a:p>
          <a:p>
            <a:pPr marL="809625" lvl="2" indent="-457200">
              <a:buFont typeface="Arial" panose="020B0604020202020204" pitchFamily="34" charset="0"/>
              <a:buChar char="•"/>
            </a:pPr>
            <a:r>
              <a:rPr lang="sv-SE" sz="2000" dirty="0" smtClean="0"/>
              <a:t>Finansiering till utvecklingsländerna</a:t>
            </a:r>
            <a:r>
              <a:rPr lang="sv-SE" sz="2000" dirty="0"/>
              <a:t> (Artikel 9)</a:t>
            </a:r>
            <a:r>
              <a:rPr lang="sv-SE" sz="2000" i="1" dirty="0" smtClean="0"/>
              <a:t> "Green </a:t>
            </a:r>
            <a:r>
              <a:rPr lang="en-US" sz="2000" i="1" dirty="0"/>
              <a:t>Climate Fund"</a:t>
            </a:r>
            <a:r>
              <a:rPr lang="en-US" sz="2000" dirty="0"/>
              <a:t> </a:t>
            </a:r>
            <a:r>
              <a:rPr lang="sv-SE" sz="2000" dirty="0" smtClean="0"/>
              <a:t>(</a:t>
            </a:r>
            <a:r>
              <a:rPr lang="sv-SE" sz="2000" dirty="0"/>
              <a:t>USD 100 mdr årligen</a:t>
            </a:r>
            <a:r>
              <a:rPr lang="sv-SE" sz="2000" dirty="0" smtClean="0"/>
              <a:t>)</a:t>
            </a:r>
            <a:endParaRPr lang="sv-SE" sz="2000" dirty="0"/>
          </a:p>
          <a:p>
            <a:pPr marL="809625" lvl="2" indent="-457200">
              <a:buFont typeface="Arial" panose="020B0604020202020204" pitchFamily="34" charset="0"/>
              <a:buChar char="•"/>
            </a:pPr>
            <a:r>
              <a:rPr lang="sv-SE" sz="2000" dirty="0" smtClean="0"/>
              <a:t>Transparens</a:t>
            </a:r>
            <a:r>
              <a:rPr lang="sv-SE" sz="2000" dirty="0"/>
              <a:t>, rapportering, granskning (Artikel 13)</a:t>
            </a:r>
          </a:p>
          <a:p>
            <a:pPr marL="809625" lvl="2" indent="-457200">
              <a:buFont typeface="Arial" panose="020B0604020202020204" pitchFamily="34" charset="0"/>
              <a:buChar char="•"/>
            </a:pPr>
            <a:r>
              <a:rPr lang="sv-SE" sz="2000" dirty="0" smtClean="0"/>
              <a:t>Översyn klimatarbetet vart femte år (2023) (Artikel 14) </a:t>
            </a:r>
          </a:p>
          <a:p>
            <a:pPr marL="809625" lvl="2" indent="-457200">
              <a:buFont typeface="Arial" panose="020B0604020202020204" pitchFamily="34" charset="0"/>
              <a:buChar char="•"/>
            </a:pPr>
            <a:r>
              <a:rPr lang="sv-SE" sz="2000" dirty="0" smtClean="0"/>
              <a:t>Städer</a:t>
            </a:r>
            <a:r>
              <a:rPr lang="sv-SE" sz="2000" dirty="0"/>
              <a:t>, civilsamhället</a:t>
            </a:r>
            <a:r>
              <a:rPr lang="sv-SE" sz="2000" dirty="0" smtClean="0"/>
              <a:t>, privata sektorn </a:t>
            </a:r>
            <a:br>
              <a:rPr lang="sv-SE" sz="2000" dirty="0" smtClean="0"/>
            </a:br>
            <a:r>
              <a:rPr lang="sv-SE" sz="2000" dirty="0" smtClean="0"/>
              <a:t>engageras (Artikel 6.8(b))</a:t>
            </a:r>
          </a:p>
          <a:p>
            <a:pPr marL="344488" lvl="1" indent="-342900">
              <a:buFont typeface="Arial" panose="020B0604020202020204" pitchFamily="34" charset="0"/>
              <a:buChar char="•"/>
            </a:pPr>
            <a:endParaRPr lang="en-GB" dirty="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190241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18</a:t>
            </a:fld>
            <a:endParaRPr lang="en-GB"/>
          </a:p>
        </p:txBody>
      </p:sp>
      <p:sp>
        <p:nvSpPr>
          <p:cNvPr id="74756" name="Rectangle 4"/>
          <p:cNvSpPr>
            <a:spLocks noGrp="1" noChangeArrowheads="1"/>
          </p:cNvSpPr>
          <p:nvPr>
            <p:ph type="title"/>
            <p:custDataLst>
              <p:tags r:id="rId2"/>
            </p:custDataLst>
          </p:nvPr>
        </p:nvSpPr>
        <p:spPr/>
        <p:txBody>
          <a:bodyPr/>
          <a:lstStyle/>
          <a:p>
            <a:r>
              <a:rPr lang="sv-SE" dirty="0" smtClean="0"/>
              <a:t>Parisavtalet </a:t>
            </a:r>
            <a:endParaRPr lang="sv-SE" dirty="0"/>
          </a:p>
        </p:txBody>
      </p:sp>
      <p:sp>
        <p:nvSpPr>
          <p:cNvPr id="74757" name="Rectangle 5"/>
          <p:cNvSpPr>
            <a:spLocks noGrp="1" noChangeArrowheads="1"/>
          </p:cNvSpPr>
          <p:nvPr>
            <p:ph type="body" idx="1"/>
            <p:custDataLst>
              <p:tags r:id="rId3"/>
            </p:custDataLst>
          </p:nvPr>
        </p:nvSpPr>
        <p:spPr>
          <a:xfrm>
            <a:off x="457200" y="1773238"/>
            <a:ext cx="8003232" cy="4464073"/>
          </a:xfrm>
        </p:spPr>
        <p:txBody>
          <a:bodyPr/>
          <a:lstStyle/>
          <a:p>
            <a:pPr lvl="1" indent="0"/>
            <a:r>
              <a:rPr lang="sv-SE" i="1" dirty="0" smtClean="0">
                <a:solidFill>
                  <a:srgbClr val="BDBDB6"/>
                </a:solidFill>
              </a:rPr>
              <a:t>Regelboken </a:t>
            </a:r>
          </a:p>
          <a:p>
            <a:pPr marL="458788" lvl="1" indent="-457200">
              <a:buFont typeface="Arial" panose="020B0604020202020204" pitchFamily="34" charset="0"/>
              <a:buChar char="•"/>
            </a:pPr>
            <a:endParaRPr lang="en-US" sz="2000" dirty="0" smtClean="0"/>
          </a:p>
          <a:p>
            <a:pPr marL="458788" lvl="1" indent="-457200">
              <a:buFont typeface="Georgia" panose="02040502050405020303" pitchFamily="18" charset="0"/>
              <a:buChar char="●"/>
            </a:pPr>
            <a:r>
              <a:rPr lang="sv-SE" sz="2000" dirty="0" smtClean="0">
                <a:solidFill>
                  <a:srgbClr val="343D41"/>
                </a:solidFill>
              </a:rPr>
              <a:t>COP24 i Polen i december 2018</a:t>
            </a:r>
          </a:p>
          <a:p>
            <a:pPr marL="809625" lvl="2" indent="-457200">
              <a:buFont typeface="Wingdings" panose="05000000000000000000" pitchFamily="2" charset="2"/>
              <a:buChar char="Ø"/>
            </a:pPr>
            <a:r>
              <a:rPr lang="sv-SE" sz="2000" dirty="0"/>
              <a:t>Redovisning</a:t>
            </a:r>
          </a:p>
          <a:p>
            <a:pPr marL="809625" lvl="2" indent="-457200">
              <a:buFont typeface="Wingdings" panose="05000000000000000000" pitchFamily="2" charset="2"/>
              <a:buChar char="Ø"/>
            </a:pPr>
            <a:r>
              <a:rPr lang="sv-SE" sz="2000" dirty="0"/>
              <a:t>Rapportering</a:t>
            </a:r>
          </a:p>
          <a:p>
            <a:pPr marL="809625" lvl="2" indent="-457200">
              <a:buFont typeface="Wingdings" panose="05000000000000000000" pitchFamily="2" charset="2"/>
              <a:buChar char="Ø"/>
            </a:pPr>
            <a:r>
              <a:rPr lang="sv-SE" sz="2000" dirty="0"/>
              <a:t>Granskning</a:t>
            </a:r>
          </a:p>
          <a:p>
            <a:pPr marL="809625" lvl="2" indent="-457200">
              <a:buFont typeface="Wingdings" panose="05000000000000000000" pitchFamily="2" charset="2"/>
              <a:buChar char="Ø"/>
            </a:pPr>
            <a:endParaRPr lang="en-US" sz="2000" dirty="0" smtClean="0"/>
          </a:p>
        </p:txBody>
      </p:sp>
      <p:grpSp>
        <p:nvGrpSpPr>
          <p:cNvPr id="2" name="Group 1"/>
          <p:cNvGrpSpPr/>
          <p:nvPr/>
        </p:nvGrpSpPr>
        <p:grpSpPr>
          <a:xfrm>
            <a:off x="3539709" y="3234485"/>
            <a:ext cx="7069192" cy="3791560"/>
            <a:chOff x="3539709" y="3234485"/>
            <a:chExt cx="7069192" cy="379156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646" y="4398487"/>
              <a:ext cx="1370738" cy="1370738"/>
            </a:xfrm>
            <a:prstGeom prst="rect">
              <a:avLst/>
            </a:prstGeom>
          </p:spPr>
        </p:pic>
        <p:sp>
          <p:nvSpPr>
            <p:cNvPr id="7" name="Freeform 6"/>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8" name="Freeform 7"/>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414477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Rectangle 8"/>
          <p:cNvSpPr>
            <a:spLocks noGrp="1" noChangeArrowheads="1"/>
          </p:cNvSpPr>
          <p:nvPr>
            <p:ph type="ctrTitle"/>
            <p:custDataLst>
              <p:tags r:id="rId2"/>
            </p:custDataLst>
          </p:nvPr>
        </p:nvSpPr>
        <p:spPr/>
        <p:txBody>
          <a:bodyPr/>
          <a:lstStyle/>
          <a:p>
            <a:r>
              <a:rPr lang="sv-SE" dirty="0" smtClean="0"/>
              <a:t>EU:s klimatpolitik</a:t>
            </a:r>
            <a:endParaRPr lang="sv-SE" dirty="0"/>
          </a:p>
        </p:txBody>
      </p:sp>
      <p:sp>
        <p:nvSpPr>
          <p:cNvPr id="12297" name="Rectangle 9"/>
          <p:cNvSpPr>
            <a:spLocks noGrp="1" noChangeArrowheads="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val="3076267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2</a:t>
            </a:fld>
            <a:endParaRPr lang="en-GB"/>
          </a:p>
        </p:txBody>
      </p:sp>
      <p:sp>
        <p:nvSpPr>
          <p:cNvPr id="74756" name="Rectangle 4"/>
          <p:cNvSpPr>
            <a:spLocks noGrp="1" noChangeArrowheads="1"/>
          </p:cNvSpPr>
          <p:nvPr>
            <p:ph type="title"/>
            <p:custDataLst>
              <p:tags r:id="rId2"/>
            </p:custDataLst>
          </p:nvPr>
        </p:nvSpPr>
        <p:spPr/>
        <p:txBody>
          <a:bodyPr/>
          <a:lstStyle/>
          <a:p>
            <a:r>
              <a:rPr lang="sv-SE" dirty="0" err="1" smtClean="0"/>
              <a:t>Urgenda</a:t>
            </a:r>
            <a:r>
              <a:rPr lang="sv-SE" dirty="0" smtClean="0"/>
              <a:t>-målet 2015</a:t>
            </a:r>
            <a:endParaRPr lang="sv-SE" dirty="0"/>
          </a:p>
        </p:txBody>
      </p:sp>
      <p:sp>
        <p:nvSpPr>
          <p:cNvPr id="74757" name="Rectangle 5"/>
          <p:cNvSpPr>
            <a:spLocks noGrp="1" noChangeArrowheads="1"/>
          </p:cNvSpPr>
          <p:nvPr>
            <p:ph type="body" idx="1"/>
            <p:custDataLst>
              <p:tags r:id="rId3"/>
            </p:custDataLst>
          </p:nvPr>
        </p:nvSpPr>
        <p:spPr/>
        <p:txBody>
          <a:bodyPr/>
          <a:lstStyle/>
          <a:p>
            <a:pPr lvl="1"/>
            <a:r>
              <a:rPr lang="sv-SE" i="1" dirty="0" smtClean="0">
                <a:solidFill>
                  <a:srgbClr val="BDBDB6"/>
                </a:solidFill>
              </a:rPr>
              <a:t>Målet rörde en skadeståndstalan mot nederländska Staten</a:t>
            </a:r>
          </a:p>
          <a:p>
            <a:pPr marL="458788" lvl="1" indent="-457200">
              <a:buFont typeface="Arial" panose="020B0604020202020204" pitchFamily="34" charset="0"/>
              <a:buChar char="•"/>
            </a:pPr>
            <a:endParaRPr lang="sv-SE" sz="2000" dirty="0" smtClean="0"/>
          </a:p>
          <a:p>
            <a:pPr marL="458788" lvl="1" indent="-457200">
              <a:buFont typeface="Arial" panose="020B0604020202020204" pitchFamily="34" charset="0"/>
              <a:buChar char="•"/>
            </a:pPr>
            <a:r>
              <a:rPr lang="sv-SE" sz="2000" dirty="0" smtClean="0"/>
              <a:t>Staten avsåg att minska utsläppen med 16-17 % till 2020</a:t>
            </a:r>
          </a:p>
          <a:p>
            <a:pPr marL="458788" lvl="1" indent="-457200">
              <a:buFont typeface="Arial" panose="020B0604020202020204" pitchFamily="34" charset="0"/>
              <a:buChar char="•"/>
            </a:pPr>
            <a:r>
              <a:rPr lang="sv-SE" sz="2000" dirty="0" err="1" smtClean="0"/>
              <a:t>Urgenda</a:t>
            </a:r>
            <a:r>
              <a:rPr lang="sv-SE" sz="2000" dirty="0" smtClean="0"/>
              <a:t> krävde minskning med 25-40 %</a:t>
            </a:r>
          </a:p>
          <a:p>
            <a:pPr marL="458788" lvl="1" indent="-457200">
              <a:buFont typeface="Arial" panose="020B0604020202020204" pitchFamily="34" charset="0"/>
              <a:buChar char="•"/>
            </a:pPr>
            <a:r>
              <a:rPr lang="sv-SE" sz="2000" dirty="0" smtClean="0"/>
              <a:t>Fråga om Staten bröt mot sin aktsamhetsprincip (</a:t>
            </a:r>
            <a:r>
              <a:rPr lang="sv-SE" sz="2000" i="1" dirty="0" smtClean="0"/>
              <a:t>"</a:t>
            </a:r>
            <a:r>
              <a:rPr lang="en-US" sz="2000" i="1" dirty="0" smtClean="0"/>
              <a:t>duty of care"</a:t>
            </a:r>
            <a:r>
              <a:rPr lang="en-US" sz="2000" dirty="0" smtClean="0"/>
              <a:t>)</a:t>
            </a:r>
            <a:endParaRPr lang="sv-SE" sz="2000" dirty="0" smtClean="0"/>
          </a:p>
          <a:p>
            <a:pPr marL="458788" lvl="1" indent="-457200">
              <a:buFont typeface="Arial" panose="020B0604020202020204" pitchFamily="34" charset="0"/>
              <a:buChar char="•"/>
            </a:pPr>
            <a:r>
              <a:rPr lang="en-US" sz="2000" i="1" dirty="0"/>
              <a:t>"</a:t>
            </a:r>
            <a:r>
              <a:rPr lang="en-US" sz="2000" i="1" dirty="0">
                <a:solidFill>
                  <a:schemeClr val="bg1">
                    <a:lumMod val="50000"/>
                  </a:schemeClr>
                </a:solidFill>
              </a:rPr>
              <a:t>the State must take more action to reduce the greenhouse gas emissions </a:t>
            </a:r>
            <a:r>
              <a:rPr lang="en-US" sz="2000" i="1" dirty="0" smtClean="0">
                <a:solidFill>
                  <a:schemeClr val="bg1">
                    <a:lumMod val="50000"/>
                  </a:schemeClr>
                </a:solidFill>
              </a:rPr>
              <a:t>" </a:t>
            </a:r>
            <a:r>
              <a:rPr lang="en-US" sz="2000" i="1" dirty="0">
                <a:solidFill>
                  <a:schemeClr val="bg1">
                    <a:lumMod val="50000"/>
                  </a:schemeClr>
                </a:solidFill>
              </a:rPr>
              <a:t>… "has to </a:t>
            </a:r>
            <a:r>
              <a:rPr lang="en-US" sz="2000" i="1" dirty="0" smtClean="0">
                <a:solidFill>
                  <a:schemeClr val="bg1">
                    <a:lumMod val="50000"/>
                  </a:schemeClr>
                </a:solidFill>
              </a:rPr>
              <a:t>ensure that </a:t>
            </a:r>
            <a:r>
              <a:rPr lang="en-US" sz="2000" i="1" dirty="0">
                <a:solidFill>
                  <a:schemeClr val="bg1">
                    <a:lumMod val="50000"/>
                  </a:schemeClr>
                </a:solidFill>
              </a:rPr>
              <a:t>the Dutch emissions in the year 2020 will </a:t>
            </a:r>
            <a:r>
              <a:rPr lang="en-US" sz="2000" i="1" dirty="0" smtClean="0">
                <a:solidFill>
                  <a:schemeClr val="bg1">
                    <a:lumMod val="50000"/>
                  </a:schemeClr>
                </a:solidFill>
              </a:rPr>
              <a:t>be </a:t>
            </a:r>
            <a:r>
              <a:rPr lang="en-US" sz="2000" i="1" dirty="0">
                <a:solidFill>
                  <a:srgbClr val="FF0000"/>
                </a:solidFill>
              </a:rPr>
              <a:t>at least 25 % lower </a:t>
            </a:r>
            <a:r>
              <a:rPr lang="en-US" sz="2000" i="1" dirty="0">
                <a:solidFill>
                  <a:schemeClr val="bg1">
                    <a:lumMod val="50000"/>
                  </a:schemeClr>
                </a:solidFill>
              </a:rPr>
              <a:t>than those in 1990."</a:t>
            </a:r>
          </a:p>
          <a:p>
            <a:pPr lvl="2"/>
            <a:endParaRPr lang="en-GB" dirty="0">
              <a:solidFill>
                <a:schemeClr val="bg1">
                  <a:lumMod val="50000"/>
                </a:schemeClr>
              </a:solidFill>
            </a:endParaRPr>
          </a:p>
        </p:txBody>
      </p:sp>
      <p:grpSp>
        <p:nvGrpSpPr>
          <p:cNvPr id="11" name="Group 10"/>
          <p:cNvGrpSpPr>
            <a:grpSpLocks/>
          </p:cNvGrpSpPr>
          <p:nvPr/>
        </p:nvGrpSpPr>
        <p:grpSpPr bwMode="auto">
          <a:xfrm>
            <a:off x="6454775" y="-228600"/>
            <a:ext cx="2681288" cy="1639888"/>
            <a:chOff x="6454020" y="-227943"/>
            <a:chExt cx="2681280" cy="1639593"/>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332656"/>
              <a:ext cx="1078994" cy="107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40"/>
            <p:cNvSpPr>
              <a:spLocks/>
            </p:cNvSpPr>
            <p:nvPr/>
          </p:nvSpPr>
          <p:spPr bwMode="auto">
            <a:xfrm rot="14330547" flipV="1">
              <a:off x="6065199" y="160878"/>
              <a:ext cx="1296755" cy="519111"/>
            </a:xfrm>
            <a:custGeom>
              <a:avLst/>
              <a:gdLst>
                <a:gd name="T0" fmla="*/ 0 w 2929812"/>
                <a:gd name="T1" fmla="*/ 0 h 1512100"/>
                <a:gd name="T2" fmla="*/ 17883 w 2929812"/>
                <a:gd name="T3" fmla="*/ 6609 h 1512100"/>
                <a:gd name="T4" fmla="*/ 0 60000 65536"/>
                <a:gd name="T5" fmla="*/ 0 60000 65536"/>
              </a:gdLst>
              <a:ahLst/>
              <a:cxnLst>
                <a:cxn ang="T4">
                  <a:pos x="T0" y="T1"/>
                </a:cxn>
                <a:cxn ang="T5">
                  <a:pos x="T2" y="T3"/>
                </a:cxn>
              </a:cxnLst>
              <a:rect l="0" t="0" r="r" b="b"/>
              <a:pathLst>
                <a:path w="2929812" h="1512100">
                  <a:moveTo>
                    <a:pt x="0" y="0"/>
                  </a:moveTo>
                  <a:cubicBezTo>
                    <a:pt x="633703" y="698241"/>
                    <a:pt x="1323393" y="1536441"/>
                    <a:pt x="2929812" y="1511559"/>
                  </a:cubicBezTo>
                </a:path>
              </a:pathLst>
            </a:custGeom>
            <a:noFill/>
            <a:ln w="28575" cap="flat" cmpd="sng" algn="ctr">
              <a:solidFill>
                <a:srgbClr val="66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p>
          </p:txBody>
        </p:sp>
        <p:sp>
          <p:nvSpPr>
            <p:cNvPr id="14" name="Freeform 40"/>
            <p:cNvSpPr>
              <a:spLocks/>
            </p:cNvSpPr>
            <p:nvPr/>
          </p:nvSpPr>
          <p:spPr bwMode="auto">
            <a:xfrm rot="11443188" flipV="1">
              <a:off x="8459027" y="971991"/>
              <a:ext cx="676273" cy="157135"/>
            </a:xfrm>
            <a:custGeom>
              <a:avLst/>
              <a:gdLst>
                <a:gd name="T0" fmla="*/ 0 w 2929812"/>
                <a:gd name="T1" fmla="*/ 0 h 1512100"/>
                <a:gd name="T2" fmla="*/ 17883 w 2929812"/>
                <a:gd name="T3" fmla="*/ 6609 h 1512100"/>
                <a:gd name="T4" fmla="*/ 0 60000 65536"/>
                <a:gd name="T5" fmla="*/ 0 60000 65536"/>
              </a:gdLst>
              <a:ahLst/>
              <a:cxnLst>
                <a:cxn ang="T4">
                  <a:pos x="T0" y="T1"/>
                </a:cxn>
                <a:cxn ang="T5">
                  <a:pos x="T2" y="T3"/>
                </a:cxn>
              </a:cxnLst>
              <a:rect l="0" t="0" r="r" b="b"/>
              <a:pathLst>
                <a:path w="2929812" h="1512100">
                  <a:moveTo>
                    <a:pt x="0" y="0"/>
                  </a:moveTo>
                  <a:cubicBezTo>
                    <a:pt x="633703" y="698241"/>
                    <a:pt x="1323393" y="1536441"/>
                    <a:pt x="2929812" y="1511559"/>
                  </a:cubicBezTo>
                </a:path>
              </a:pathLst>
            </a:custGeom>
            <a:noFill/>
            <a:ln w="28575" cap="flat" cmpd="sng" algn="ctr">
              <a:solidFill>
                <a:srgbClr val="66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p>
          </p:txBody>
        </p:sp>
      </p:grpSp>
    </p:spTree>
    <p:custDataLst>
      <p:tags r:id="rId1"/>
    </p:custDataLst>
    <p:extLst>
      <p:ext uri="{BB962C8B-B14F-4D97-AF65-F5344CB8AC3E}">
        <p14:creationId xmlns:p14="http://schemas.microsoft.com/office/powerpoint/2010/main" val="9768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E1B67E23-4373-42FB-945B-1560A220856D}"/>
              </a:ext>
            </a:extLst>
          </p:cNvPr>
          <p:cNvSpPr>
            <a:spLocks noGrp="1"/>
          </p:cNvSpPr>
          <p:nvPr>
            <p:ph type="title"/>
          </p:nvPr>
        </p:nvSpPr>
        <p:spPr/>
        <p:txBody>
          <a:bodyPr/>
          <a:lstStyle/>
          <a:p>
            <a:pPr algn="ctr"/>
            <a:r>
              <a:rPr lang="sv-SE" dirty="0"/>
              <a:t>EU:s klimatpolitiska ramverk</a:t>
            </a:r>
          </a:p>
        </p:txBody>
      </p:sp>
      <p:sp>
        <p:nvSpPr>
          <p:cNvPr id="3" name="Platshållare för innehåll 2">
            <a:extLst>
              <a:ext uri="{FF2B5EF4-FFF2-40B4-BE49-F238E27FC236}">
                <a16:creationId xmlns="" xmlns:a16="http://schemas.microsoft.com/office/drawing/2014/main" id="{2D497424-E864-4D39-B10B-5309285E6D30}"/>
              </a:ext>
            </a:extLst>
          </p:cNvPr>
          <p:cNvSpPr>
            <a:spLocks noGrp="1"/>
          </p:cNvSpPr>
          <p:nvPr>
            <p:ph idx="1"/>
          </p:nvPr>
        </p:nvSpPr>
        <p:spPr/>
        <p:txBody>
          <a:bodyPr/>
          <a:lstStyle/>
          <a:p>
            <a:pPr marL="342900" indent="-342900">
              <a:buFont typeface="Arial" panose="020B0604020202020204" pitchFamily="34" charset="0"/>
              <a:buChar char="•"/>
            </a:pPr>
            <a:r>
              <a:rPr lang="sv-SE" sz="2000" dirty="0"/>
              <a:t>Färdplan för ett konkurrenskraftigt utsläppssnålt samhälle 2050 </a:t>
            </a:r>
            <a:r>
              <a:rPr lang="sv-SE" sz="1400" dirty="0"/>
              <a:t>KOM/2011/112 slutlig </a:t>
            </a:r>
          </a:p>
          <a:p>
            <a:pPr marL="342900" indent="-342900">
              <a:buFont typeface="Arial" panose="020B0604020202020204" pitchFamily="34" charset="0"/>
              <a:buChar char="•"/>
            </a:pPr>
            <a:r>
              <a:rPr lang="sv-SE" sz="2000" dirty="0"/>
              <a:t>Klimat- och energipaket för 2020                                                            </a:t>
            </a:r>
            <a:r>
              <a:rPr lang="sv-SE" sz="1400" dirty="0"/>
              <a:t>direktiv 2009/28/EG</a:t>
            </a:r>
          </a:p>
          <a:p>
            <a:pPr marL="342900" indent="-342900">
              <a:buFont typeface="Arial" panose="020B0604020202020204" pitchFamily="34" charset="0"/>
              <a:buChar char="•"/>
            </a:pPr>
            <a:r>
              <a:rPr lang="sv-SE" sz="2000" dirty="0"/>
              <a:t>EU:s klimat- och energipolitiska ram (2020-2030)                 </a:t>
            </a:r>
            <a:r>
              <a:rPr lang="sv-SE" sz="1400" dirty="0"/>
              <a:t>KOM/2014/015 final/2</a:t>
            </a:r>
          </a:p>
          <a:p>
            <a:endParaRPr lang="sv-SE" dirty="0"/>
          </a:p>
          <a:p>
            <a:r>
              <a:rPr lang="sv-SE" sz="2000" u="sng" dirty="0"/>
              <a:t>Övergripande rättslig grund</a:t>
            </a:r>
            <a:r>
              <a:rPr lang="sv-SE" sz="2000" dirty="0"/>
              <a:t>:                                                                 Fördraget om Europeiska unionens funktionssätt art </a:t>
            </a:r>
            <a:r>
              <a:rPr lang="sv-SE" sz="2000" dirty="0" smtClean="0"/>
              <a:t>11 och 191-193</a:t>
            </a:r>
            <a:endParaRPr lang="sv-SE" sz="2000" dirty="0"/>
          </a:p>
          <a:p>
            <a:endParaRPr lang="sv-SE" sz="2000" dirty="0"/>
          </a:p>
          <a:p>
            <a:r>
              <a:rPr lang="sv-SE" sz="2000" u="sng" dirty="0"/>
              <a:t>Främsta finansieringsram</a:t>
            </a:r>
            <a:r>
              <a:rPr lang="sv-SE" sz="2000" dirty="0"/>
              <a:t>:                                                                Programmet för miljö och klimatpolitik (Life) (2014-2020)  </a:t>
            </a:r>
            <a:r>
              <a:rPr lang="sv-SE" dirty="0"/>
              <a:t>            </a:t>
            </a:r>
            <a:r>
              <a:rPr lang="sv-SE" sz="1400" dirty="0"/>
              <a:t>förordning (EU) nr 1293/2013</a:t>
            </a:r>
          </a:p>
          <a:p>
            <a:endParaRPr lang="sv-SE" dirty="0"/>
          </a:p>
        </p:txBody>
      </p:sp>
      <p:sp>
        <p:nvSpPr>
          <p:cNvPr id="4" name="Platshållare för bildnummer 3">
            <a:extLst>
              <a:ext uri="{FF2B5EF4-FFF2-40B4-BE49-F238E27FC236}">
                <a16:creationId xmlns="" xmlns:a16="http://schemas.microsoft.com/office/drawing/2014/main" id="{BC997A74-C4A3-42B1-ABA2-389E36BDD93B}"/>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20</a:t>
            </a:fld>
            <a:endParaRPr lang="en-GB">
              <a:solidFill>
                <a:srgbClr val="343D41"/>
              </a:solidFill>
            </a:endParaRPr>
          </a:p>
        </p:txBody>
      </p:sp>
    </p:spTree>
    <p:extLst>
      <p:ext uri="{BB962C8B-B14F-4D97-AF65-F5344CB8AC3E}">
        <p14:creationId xmlns:p14="http://schemas.microsoft.com/office/powerpoint/2010/main" val="170387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C967971F-23F8-406F-BFD2-8BFACA5F6C63}"/>
              </a:ext>
            </a:extLst>
          </p:cNvPr>
          <p:cNvSpPr>
            <a:spLocks noGrp="1"/>
          </p:cNvSpPr>
          <p:nvPr>
            <p:ph type="title"/>
          </p:nvPr>
        </p:nvSpPr>
        <p:spPr/>
        <p:txBody>
          <a:bodyPr/>
          <a:lstStyle/>
          <a:p>
            <a:pPr algn="ctr"/>
            <a:r>
              <a:rPr lang="sv-SE" dirty="0"/>
              <a:t>Viktiga komponenter</a:t>
            </a:r>
          </a:p>
        </p:txBody>
      </p:sp>
      <p:sp>
        <p:nvSpPr>
          <p:cNvPr id="3" name="Platshållare för innehåll 2">
            <a:extLst>
              <a:ext uri="{FF2B5EF4-FFF2-40B4-BE49-F238E27FC236}">
                <a16:creationId xmlns="" xmlns:a16="http://schemas.microsoft.com/office/drawing/2014/main" id="{44AC0FCE-D17F-447B-8385-869D98557EB8}"/>
              </a:ext>
            </a:extLst>
          </p:cNvPr>
          <p:cNvSpPr>
            <a:spLocks noGrp="1"/>
          </p:cNvSpPr>
          <p:nvPr>
            <p:ph idx="1"/>
          </p:nvPr>
        </p:nvSpPr>
        <p:spPr/>
        <p:txBody>
          <a:bodyPr/>
          <a:lstStyle/>
          <a:p>
            <a:pPr marL="342900" indent="-342900">
              <a:buFont typeface="Arial" panose="020B0604020202020204" pitchFamily="34" charset="0"/>
              <a:buChar char="•"/>
            </a:pPr>
            <a:r>
              <a:rPr lang="sv-SE" dirty="0"/>
              <a:t>Mål på lång och kort sikt, minus 80-95 % till 2050 </a:t>
            </a:r>
          </a:p>
          <a:p>
            <a:pPr marL="342900" indent="-342900">
              <a:buFont typeface="Arial" panose="020B0604020202020204" pitchFamily="34" charset="0"/>
              <a:buChar char="•"/>
            </a:pPr>
            <a:endParaRPr lang="sv-SE" dirty="0"/>
          </a:p>
          <a:p>
            <a:pPr marL="695325" lvl="2" indent="-342900">
              <a:buFont typeface="Courier New" panose="02070309020205020404" pitchFamily="49" charset="0"/>
              <a:buChar char="o"/>
            </a:pPr>
            <a:r>
              <a:rPr lang="sv-SE" sz="2000" dirty="0"/>
              <a:t>Utsläppshandelssystemet EU ETS </a:t>
            </a:r>
          </a:p>
          <a:p>
            <a:pPr marL="695325" lvl="2" indent="-342900">
              <a:buFont typeface="Courier New" panose="02070309020205020404" pitchFamily="49" charset="0"/>
              <a:buChar char="o"/>
            </a:pPr>
            <a:r>
              <a:rPr lang="sv-SE" sz="2000" dirty="0" err="1"/>
              <a:t>Effort</a:t>
            </a:r>
            <a:r>
              <a:rPr lang="sv-SE" sz="2000" dirty="0"/>
              <a:t> </a:t>
            </a:r>
            <a:r>
              <a:rPr lang="sv-SE" sz="2000" dirty="0" err="1"/>
              <a:t>Sharing</a:t>
            </a:r>
            <a:r>
              <a:rPr lang="sv-SE" sz="2000" dirty="0"/>
              <a:t> Decision, ESD / </a:t>
            </a:r>
            <a:r>
              <a:rPr lang="sv-SE" sz="2000" dirty="0" err="1"/>
              <a:t>Effort</a:t>
            </a:r>
            <a:r>
              <a:rPr lang="sv-SE" sz="2000" dirty="0"/>
              <a:t> </a:t>
            </a:r>
            <a:r>
              <a:rPr lang="sv-SE" sz="2000" dirty="0" err="1"/>
              <a:t>Sharing</a:t>
            </a:r>
            <a:r>
              <a:rPr lang="sv-SE" sz="2000" dirty="0"/>
              <a:t> </a:t>
            </a:r>
            <a:r>
              <a:rPr lang="sv-SE" sz="2000" dirty="0" err="1"/>
              <a:t>Regulation</a:t>
            </a:r>
            <a:r>
              <a:rPr lang="sv-SE" sz="2000" dirty="0"/>
              <a:t>, ESR</a:t>
            </a:r>
          </a:p>
          <a:p>
            <a:pPr marL="695325" lvl="2" indent="-342900">
              <a:buFont typeface="Courier New" panose="02070309020205020404" pitchFamily="49" charset="0"/>
              <a:buChar char="o"/>
            </a:pPr>
            <a:r>
              <a:rPr lang="sv-SE" sz="2000" dirty="0"/>
              <a:t>LULUCF-förordningen</a:t>
            </a:r>
          </a:p>
          <a:p>
            <a:pPr marL="695325" lvl="2" indent="-342900">
              <a:buFont typeface="Courier New" panose="02070309020205020404" pitchFamily="49" charset="0"/>
              <a:buChar char="o"/>
            </a:pPr>
            <a:endParaRPr lang="sv-SE" sz="2000" dirty="0"/>
          </a:p>
          <a:p>
            <a:pPr marL="342900" indent="-342900">
              <a:buFont typeface="Courier New" panose="02070309020205020404" pitchFamily="49" charset="0"/>
              <a:buChar char="o"/>
            </a:pPr>
            <a:endParaRPr lang="sv-SE" dirty="0"/>
          </a:p>
          <a:p>
            <a:pPr marL="342900" indent="-342900">
              <a:buFont typeface="Courier New" panose="02070309020205020404" pitchFamily="49" charset="0"/>
              <a:buChar char="o"/>
            </a:pPr>
            <a:endParaRPr lang="sv-SE" dirty="0"/>
          </a:p>
        </p:txBody>
      </p:sp>
      <p:sp>
        <p:nvSpPr>
          <p:cNvPr id="4" name="Platshållare för bildnummer 3">
            <a:extLst>
              <a:ext uri="{FF2B5EF4-FFF2-40B4-BE49-F238E27FC236}">
                <a16:creationId xmlns="" xmlns:a16="http://schemas.microsoft.com/office/drawing/2014/main" id="{A644C9B2-5CB6-4EDF-A4D9-F342A3A37D0C}"/>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21</a:t>
            </a:fld>
            <a:endParaRPr lang="en-GB">
              <a:solidFill>
                <a:srgbClr val="343D41"/>
              </a:solidFill>
            </a:endParaRPr>
          </a:p>
        </p:txBody>
      </p:sp>
    </p:spTree>
    <p:extLst>
      <p:ext uri="{BB962C8B-B14F-4D97-AF65-F5344CB8AC3E}">
        <p14:creationId xmlns:p14="http://schemas.microsoft.com/office/powerpoint/2010/main" val="226565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22</a:t>
            </a:fld>
            <a:endParaRPr lang="en-GB"/>
          </a:p>
        </p:txBody>
      </p:sp>
      <p:sp>
        <p:nvSpPr>
          <p:cNvPr id="74756" name="Rectangle 4"/>
          <p:cNvSpPr>
            <a:spLocks noGrp="1" noChangeArrowheads="1"/>
          </p:cNvSpPr>
          <p:nvPr>
            <p:ph type="title"/>
            <p:custDataLst>
              <p:tags r:id="rId2"/>
            </p:custDataLst>
          </p:nvPr>
        </p:nvSpPr>
        <p:spPr/>
        <p:txBody>
          <a:bodyPr/>
          <a:lstStyle/>
          <a:p>
            <a:r>
              <a:rPr lang="sv-SE" dirty="0" smtClean="0"/>
              <a:t>EU efter 2020 </a:t>
            </a:r>
            <a:endParaRPr lang="sv-SE" dirty="0"/>
          </a:p>
        </p:txBody>
      </p:sp>
      <p:sp>
        <p:nvSpPr>
          <p:cNvPr id="74757" name="Rectangle 5"/>
          <p:cNvSpPr>
            <a:spLocks noGrp="1" noChangeArrowheads="1"/>
          </p:cNvSpPr>
          <p:nvPr>
            <p:ph type="body" idx="1"/>
            <p:custDataLst>
              <p:tags r:id="rId3"/>
            </p:custDataLst>
          </p:nvPr>
        </p:nvSpPr>
        <p:spPr>
          <a:xfrm>
            <a:off x="457200" y="1773238"/>
            <a:ext cx="8003232" cy="4464073"/>
          </a:xfrm>
        </p:spPr>
        <p:txBody>
          <a:bodyPr/>
          <a:lstStyle/>
          <a:p>
            <a:pPr marL="458788" lvl="1" indent="-457200">
              <a:buFont typeface="Arial" panose="020B0604020202020204" pitchFamily="34" charset="0"/>
              <a:buChar char="•"/>
            </a:pPr>
            <a:r>
              <a:rPr lang="sv-SE" sz="2000" dirty="0" smtClean="0"/>
              <a:t>30 % minskning till 2030 inom ESR-sektorn – Sverige 40 %</a:t>
            </a:r>
          </a:p>
          <a:p>
            <a:pPr marL="458788" lvl="1" indent="-457200">
              <a:buFont typeface="Arial" panose="020B0604020202020204" pitchFamily="34" charset="0"/>
              <a:buChar char="•"/>
            </a:pPr>
            <a:r>
              <a:rPr lang="sv-SE" sz="2000" dirty="0" smtClean="0"/>
              <a:t>43 % minskning inom EU ETS</a:t>
            </a:r>
          </a:p>
          <a:p>
            <a:pPr marL="458788" lvl="1" indent="-457200">
              <a:buFont typeface="Arial" panose="020B0604020202020204" pitchFamily="34" charset="0"/>
              <a:buChar char="•"/>
            </a:pPr>
            <a:r>
              <a:rPr lang="sv-SE" sz="2000" dirty="0" smtClean="0"/>
              <a:t>LULUCF – skogen och marken ska binda koldioxid</a:t>
            </a:r>
          </a:p>
          <a:p>
            <a:pPr marL="458788" lvl="1" indent="-457200">
              <a:buFont typeface="Arial" panose="020B0604020202020204" pitchFamily="34" charset="0"/>
              <a:buChar char="•"/>
            </a:pPr>
            <a:r>
              <a:rPr lang="sv-SE" sz="2000" dirty="0" smtClean="0"/>
              <a:t>Flexibla mekanismer</a:t>
            </a:r>
          </a:p>
          <a:p>
            <a:pPr marL="458788" lvl="1" indent="-457200">
              <a:buFont typeface="Arial" panose="020B0604020202020204" pitchFamily="34" charset="0"/>
              <a:buChar char="•"/>
            </a:pPr>
            <a:r>
              <a:rPr lang="sv-SE" sz="2000" dirty="0" smtClean="0"/>
              <a:t>Flytta utsläppsutrymme mellan åren och mellan sektorerna</a:t>
            </a:r>
          </a:p>
          <a:p>
            <a:pPr marL="458788" lvl="1" indent="-457200">
              <a:buFont typeface="Arial" panose="020B0604020202020204" pitchFamily="34" charset="0"/>
              <a:buChar char="•"/>
            </a:pPr>
            <a:r>
              <a:rPr lang="sv-SE" sz="2000" dirty="0" smtClean="0"/>
              <a:t>Lagra mera kol </a:t>
            </a:r>
          </a:p>
          <a:p>
            <a:pPr marL="458788" lvl="1" indent="-457200">
              <a:buFont typeface="Arial" panose="020B0604020202020204" pitchFamily="34" charset="0"/>
              <a:buChar char="•"/>
            </a:pPr>
            <a:r>
              <a:rPr lang="sv-SE" sz="2000" dirty="0" smtClean="0"/>
              <a:t>Flytta överprestation inom LULUCF till ESR </a:t>
            </a:r>
          </a:p>
          <a:p>
            <a:pPr marL="458788" lvl="1" indent="-457200">
              <a:buFont typeface="Arial" panose="020B0604020202020204" pitchFamily="34" charset="0"/>
              <a:buChar char="•"/>
            </a:pPr>
            <a:r>
              <a:rPr lang="sv-SE" sz="2000" dirty="0" smtClean="0"/>
              <a:t>Automatisk annullering av utsläppsrätter</a:t>
            </a:r>
            <a:endParaRPr lang="sv-SE" sz="2000" dirty="0"/>
          </a:p>
          <a:p>
            <a:pPr marL="458788" lvl="1" indent="-457200">
              <a:buFont typeface="Arial" panose="020B0604020202020204" pitchFamily="34" charset="0"/>
              <a:buChar char="•"/>
            </a:pPr>
            <a:r>
              <a:rPr lang="sv-SE" sz="2000" dirty="0" smtClean="0"/>
              <a:t>LULUCF-förordningen (Land-</a:t>
            </a:r>
            <a:r>
              <a:rPr lang="sv-SE" sz="2000" dirty="0" err="1" smtClean="0"/>
              <a:t>Use</a:t>
            </a:r>
            <a:r>
              <a:rPr lang="sv-SE" sz="2000" dirty="0" smtClean="0"/>
              <a:t>, Land-</a:t>
            </a:r>
            <a:r>
              <a:rPr lang="sv-SE" sz="2000" dirty="0" err="1" smtClean="0"/>
              <a:t>Use</a:t>
            </a:r>
            <a:r>
              <a:rPr lang="sv-SE" sz="2000" dirty="0" smtClean="0"/>
              <a:t/>
            </a:r>
            <a:br>
              <a:rPr lang="sv-SE" sz="2000" dirty="0" smtClean="0"/>
            </a:br>
            <a:r>
              <a:rPr lang="sv-SE" sz="2000" dirty="0" smtClean="0"/>
              <a:t>Change and </a:t>
            </a:r>
            <a:r>
              <a:rPr lang="sv-SE" sz="2000" dirty="0" err="1" smtClean="0"/>
              <a:t>Forestry</a:t>
            </a:r>
            <a:r>
              <a:rPr lang="sv-SE" sz="2000" dirty="0" smtClean="0"/>
              <a:t>)</a:t>
            </a:r>
            <a:endParaRPr lang="en-US" sz="2000" dirty="0" smtClean="0"/>
          </a:p>
        </p:txBody>
      </p:sp>
      <p:grpSp>
        <p:nvGrpSpPr>
          <p:cNvPr id="2" name="Group 1"/>
          <p:cNvGrpSpPr/>
          <p:nvPr/>
        </p:nvGrpSpPr>
        <p:grpSpPr>
          <a:xfrm>
            <a:off x="3539709" y="3234485"/>
            <a:ext cx="7069192" cy="3791560"/>
            <a:chOff x="3539709" y="3234485"/>
            <a:chExt cx="7069192" cy="379156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646" y="4398487"/>
              <a:ext cx="1370738" cy="1370738"/>
            </a:xfrm>
            <a:prstGeom prst="rect">
              <a:avLst/>
            </a:prstGeom>
          </p:spPr>
        </p:pic>
        <p:sp>
          <p:nvSpPr>
            <p:cNvPr id="7" name="Freeform 6"/>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8" name="Freeform 7"/>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201782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4757">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475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Rectangle 8"/>
          <p:cNvSpPr>
            <a:spLocks noGrp="1" noChangeArrowheads="1"/>
          </p:cNvSpPr>
          <p:nvPr>
            <p:ph type="ctrTitle"/>
            <p:custDataLst>
              <p:tags r:id="rId2"/>
            </p:custDataLst>
          </p:nvPr>
        </p:nvSpPr>
        <p:spPr/>
        <p:txBody>
          <a:bodyPr/>
          <a:lstStyle/>
          <a:p>
            <a:r>
              <a:rPr lang="en-GB" dirty="0" err="1" smtClean="0"/>
              <a:t>Nationella</a:t>
            </a:r>
            <a:r>
              <a:rPr lang="en-GB" dirty="0" smtClean="0"/>
              <a:t> </a:t>
            </a:r>
            <a:r>
              <a:rPr lang="en-GB" dirty="0" err="1" smtClean="0"/>
              <a:t>klimatpolitiska</a:t>
            </a:r>
            <a:r>
              <a:rPr lang="en-GB" dirty="0" smtClean="0"/>
              <a:t> </a:t>
            </a:r>
            <a:r>
              <a:rPr lang="en-GB" dirty="0" err="1" smtClean="0"/>
              <a:t>ramverk</a:t>
            </a:r>
            <a:endParaRPr lang="en-GB" dirty="0"/>
          </a:p>
        </p:txBody>
      </p:sp>
      <p:sp>
        <p:nvSpPr>
          <p:cNvPr id="12297" name="Rectangle 9"/>
          <p:cNvSpPr>
            <a:spLocks noGrp="1" noChangeArrowheads="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val="1007411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 xmlns:a16="http://schemas.microsoft.com/office/drawing/2014/main" id="{BC1B65EE-C181-470B-93AD-CB34285815E0}"/>
              </a:ext>
            </a:extLst>
          </p:cNvPr>
          <p:cNvSpPr>
            <a:spLocks noGrp="1"/>
          </p:cNvSpPr>
          <p:nvPr>
            <p:ph type="ftr" sz="quarter" idx="10"/>
          </p:nvPr>
        </p:nvSpPr>
        <p:spPr/>
        <p:txBody>
          <a:bodyPr/>
          <a:lstStyle/>
          <a:p>
            <a:endParaRPr lang="en-GB" dirty="0">
              <a:solidFill>
                <a:srgbClr val="343D41"/>
              </a:solidFill>
            </a:endParaRPr>
          </a:p>
        </p:txBody>
      </p:sp>
      <p:sp>
        <p:nvSpPr>
          <p:cNvPr id="3" name="Platshållare för bildnummer 2">
            <a:extLst>
              <a:ext uri="{FF2B5EF4-FFF2-40B4-BE49-F238E27FC236}">
                <a16:creationId xmlns="" xmlns:a16="http://schemas.microsoft.com/office/drawing/2014/main" id="{DE62D780-B92C-49C5-8581-AAFCE120949B}"/>
              </a:ext>
            </a:extLst>
          </p:cNvPr>
          <p:cNvSpPr>
            <a:spLocks noGrp="1"/>
          </p:cNvSpPr>
          <p:nvPr>
            <p:ph type="sldNum" sz="quarter" idx="11"/>
          </p:nvPr>
        </p:nvSpPr>
        <p:spPr/>
        <p:txBody>
          <a:bodyPr/>
          <a:lstStyle/>
          <a:p>
            <a:r>
              <a:rPr lang="en-GB">
                <a:solidFill>
                  <a:srgbClr val="343D41"/>
                </a:solidFill>
              </a:rPr>
              <a:t>Page </a:t>
            </a:r>
            <a:fld id="{CBF7EA7B-66D3-4419-94A9-19F2E0C218CB}" type="slidenum">
              <a:rPr lang="en-GB" smtClean="0">
                <a:solidFill>
                  <a:srgbClr val="343D41"/>
                </a:solidFill>
              </a:rPr>
              <a:pPr/>
              <a:t>24</a:t>
            </a:fld>
            <a:endParaRPr lang="en-GB">
              <a:solidFill>
                <a:srgbClr val="343D41"/>
              </a:solidFill>
            </a:endParaRPr>
          </a:p>
        </p:txBody>
      </p:sp>
      <p:sp>
        <p:nvSpPr>
          <p:cNvPr id="4" name="Platshållare för datum 3">
            <a:extLst>
              <a:ext uri="{FF2B5EF4-FFF2-40B4-BE49-F238E27FC236}">
                <a16:creationId xmlns="" xmlns:a16="http://schemas.microsoft.com/office/drawing/2014/main" id="{93670E1F-F295-4325-B404-CC80AB4E6135}"/>
              </a:ext>
            </a:extLst>
          </p:cNvPr>
          <p:cNvSpPr>
            <a:spLocks noGrp="1"/>
          </p:cNvSpPr>
          <p:nvPr>
            <p:ph type="dt" sz="half" idx="12"/>
          </p:nvPr>
        </p:nvSpPr>
        <p:spPr/>
        <p:txBody>
          <a:bodyPr/>
          <a:lstStyle/>
          <a:p>
            <a:endParaRPr lang="en-GB" dirty="0">
              <a:solidFill>
                <a:srgbClr val="343D41"/>
              </a:solidFill>
            </a:endParaRPr>
          </a:p>
        </p:txBody>
      </p:sp>
      <p:pic>
        <p:nvPicPr>
          <p:cNvPr id="5" name="Bildobjekt 4">
            <a:extLst>
              <a:ext uri="{FF2B5EF4-FFF2-40B4-BE49-F238E27FC236}">
                <a16:creationId xmlns="" xmlns:a16="http://schemas.microsoft.com/office/drawing/2014/main" id="{A27E09EE-EF68-440A-879B-EA3A5BB9492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0411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F55531A1-F36E-48DE-816A-38874A252296}"/>
              </a:ext>
            </a:extLst>
          </p:cNvPr>
          <p:cNvSpPr>
            <a:spLocks noGrp="1"/>
          </p:cNvSpPr>
          <p:nvPr>
            <p:ph type="title"/>
          </p:nvPr>
        </p:nvSpPr>
        <p:spPr/>
        <p:txBody>
          <a:bodyPr/>
          <a:lstStyle/>
          <a:p>
            <a:pPr algn="ctr"/>
            <a:r>
              <a:rPr lang="sv-SE" dirty="0"/>
              <a:t>Komponenter i klimatpolitiska ramverk</a:t>
            </a:r>
          </a:p>
        </p:txBody>
      </p:sp>
      <p:sp>
        <p:nvSpPr>
          <p:cNvPr id="3" name="Platshållare för innehåll 2">
            <a:extLst>
              <a:ext uri="{FF2B5EF4-FFF2-40B4-BE49-F238E27FC236}">
                <a16:creationId xmlns="" xmlns:a16="http://schemas.microsoft.com/office/drawing/2014/main" id="{50EB4A98-1FA5-41A9-8A29-DDB1FD9A7373}"/>
              </a:ext>
            </a:extLst>
          </p:cNvPr>
          <p:cNvSpPr>
            <a:spLocks noGrp="1"/>
          </p:cNvSpPr>
          <p:nvPr>
            <p:ph idx="1"/>
          </p:nvPr>
        </p:nvSpPr>
        <p:spPr/>
        <p:txBody>
          <a:bodyPr/>
          <a:lstStyle/>
          <a:p>
            <a:pPr marL="344488" lvl="1" indent="-342900">
              <a:buFont typeface="Arial" panose="020B0604020202020204" pitchFamily="34" charset="0"/>
              <a:buChar char="•"/>
            </a:pPr>
            <a:r>
              <a:rPr lang="sv-SE" dirty="0"/>
              <a:t>Komponenter i ett klimatpolitiskt ramverk kan vara</a:t>
            </a:r>
          </a:p>
          <a:p>
            <a:pPr marL="695325" lvl="2" indent="-342900">
              <a:buFont typeface="Courier New" panose="02070309020205020404" pitchFamily="49" charset="0"/>
              <a:buChar char="o"/>
            </a:pPr>
            <a:r>
              <a:rPr lang="sv-SE" dirty="0"/>
              <a:t>utsläppsminskningsmål på kort och lång sikt</a:t>
            </a:r>
          </a:p>
          <a:p>
            <a:pPr marL="695325" lvl="2" indent="-342900">
              <a:buFont typeface="Courier New" panose="02070309020205020404" pitchFamily="49" charset="0"/>
              <a:buChar char="o"/>
            </a:pPr>
            <a:r>
              <a:rPr lang="sv-SE" dirty="0"/>
              <a:t>system för att mäta utsläppsutvecklingen och anta handlingsplaner för hur arbetet ska drivas framåt, </a:t>
            </a:r>
          </a:p>
          <a:p>
            <a:pPr marL="695325" lvl="2" indent="-342900">
              <a:buFont typeface="Courier New" panose="02070309020205020404" pitchFamily="49" charset="0"/>
              <a:buChar char="o"/>
            </a:pPr>
            <a:r>
              <a:rPr lang="sv-SE" dirty="0"/>
              <a:t>koppling till finansiella arrangemang,</a:t>
            </a:r>
          </a:p>
          <a:p>
            <a:pPr marL="695325" lvl="2" indent="-342900">
              <a:buFont typeface="Courier New" panose="02070309020205020404" pitchFamily="49" charset="0"/>
              <a:buChar char="o"/>
            </a:pPr>
            <a:r>
              <a:rPr lang="sv-SE" dirty="0"/>
              <a:t>oberoende expertgranskning,</a:t>
            </a:r>
          </a:p>
          <a:p>
            <a:pPr marL="695325" lvl="2" indent="-342900">
              <a:buFont typeface="Courier New" panose="02070309020205020404" pitchFamily="49" charset="0"/>
              <a:buChar char="o"/>
            </a:pPr>
            <a:r>
              <a:rPr lang="sv-SE" dirty="0"/>
              <a:t>dialog med medborgarna,</a:t>
            </a:r>
          </a:p>
          <a:p>
            <a:pPr marL="695325" lvl="2" indent="-342900">
              <a:buFont typeface="Courier New" panose="02070309020205020404" pitchFamily="49" charset="0"/>
              <a:buChar char="o"/>
            </a:pPr>
            <a:r>
              <a:rPr lang="sv-SE" dirty="0"/>
              <a:t>rättsliga prövningssystem</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Hela eller delar av ramverket kan vara reglerat i lag</a:t>
            </a:r>
          </a:p>
        </p:txBody>
      </p:sp>
      <p:sp>
        <p:nvSpPr>
          <p:cNvPr id="4" name="Platshållare för bildnummer 3">
            <a:extLst>
              <a:ext uri="{FF2B5EF4-FFF2-40B4-BE49-F238E27FC236}">
                <a16:creationId xmlns="" xmlns:a16="http://schemas.microsoft.com/office/drawing/2014/main" id="{3948CF4C-6A6F-42F5-ADD7-F0FE855138AB}"/>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25</a:t>
            </a:fld>
            <a:endParaRPr lang="en-GB">
              <a:solidFill>
                <a:srgbClr val="343D41"/>
              </a:solidFill>
            </a:endParaRPr>
          </a:p>
        </p:txBody>
      </p:sp>
    </p:spTree>
    <p:extLst>
      <p:ext uri="{BB962C8B-B14F-4D97-AF65-F5344CB8AC3E}">
        <p14:creationId xmlns:p14="http://schemas.microsoft.com/office/powerpoint/2010/main" val="182425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9D36F578-3E6C-4151-A4EB-20C42BE53011}"/>
              </a:ext>
            </a:extLst>
          </p:cNvPr>
          <p:cNvSpPr>
            <a:spLocks noGrp="1"/>
          </p:cNvSpPr>
          <p:nvPr>
            <p:ph type="title"/>
          </p:nvPr>
        </p:nvSpPr>
        <p:spPr/>
        <p:txBody>
          <a:bodyPr/>
          <a:lstStyle/>
          <a:p>
            <a:pPr algn="ctr"/>
            <a:r>
              <a:rPr lang="sv-SE" dirty="0"/>
              <a:t>Övergripande slutsatser </a:t>
            </a:r>
          </a:p>
        </p:txBody>
      </p:sp>
      <p:sp>
        <p:nvSpPr>
          <p:cNvPr id="3" name="Platshållare för innehåll 2">
            <a:extLst>
              <a:ext uri="{FF2B5EF4-FFF2-40B4-BE49-F238E27FC236}">
                <a16:creationId xmlns="" xmlns:a16="http://schemas.microsoft.com/office/drawing/2014/main" id="{F75DB1DE-A86B-4318-A86D-94C6CB132590}"/>
              </a:ext>
            </a:extLst>
          </p:cNvPr>
          <p:cNvSpPr>
            <a:spLocks noGrp="1"/>
          </p:cNvSpPr>
          <p:nvPr>
            <p:ph idx="1"/>
          </p:nvPr>
        </p:nvSpPr>
        <p:spPr/>
        <p:txBody>
          <a:bodyPr/>
          <a:lstStyle/>
          <a:p>
            <a:pPr marL="342900" indent="-342900">
              <a:buFont typeface="Arial" panose="020B0604020202020204" pitchFamily="34" charset="0"/>
              <a:buChar char="•"/>
            </a:pPr>
            <a:r>
              <a:rPr lang="sv-SE" dirty="0"/>
              <a:t>Underlättar arbetet med att sätta lämpliga mål, identifiera policys och genomföra åtgärder.</a:t>
            </a:r>
          </a:p>
          <a:p>
            <a:pPr marL="342900" indent="-342900">
              <a:buFont typeface="Arial" panose="020B0604020202020204" pitchFamily="34" charset="0"/>
              <a:buChar char="•"/>
            </a:pPr>
            <a:r>
              <a:rPr lang="sv-SE" dirty="0"/>
              <a:t>Väsentligt i arbetet med att åstadkomma den nödvändiga omställningen av samhället. </a:t>
            </a:r>
          </a:p>
          <a:p>
            <a:pPr marL="342900" indent="-342900">
              <a:buFont typeface="Arial" panose="020B0604020202020204" pitchFamily="34" charset="0"/>
              <a:buChar char="•"/>
            </a:pPr>
            <a:r>
              <a:rPr lang="sv-SE" dirty="0"/>
              <a:t>Viktig indikator på en seriös avsikt att följa </a:t>
            </a:r>
            <a:r>
              <a:rPr lang="sv-SE" dirty="0" err="1"/>
              <a:t>Paris-avtalet</a:t>
            </a:r>
            <a:r>
              <a:rPr lang="sv-SE" dirty="0"/>
              <a:t>.</a:t>
            </a:r>
          </a:p>
          <a:p>
            <a:pPr marL="342900" indent="-342900">
              <a:buFont typeface="Arial" panose="020B0604020202020204" pitchFamily="34" charset="0"/>
              <a:buChar char="•"/>
            </a:pPr>
            <a:r>
              <a:rPr lang="sv-SE" dirty="0"/>
              <a:t>Viktigt med bred politisk enighet och att andra intressenter står bakom ramverket.  </a:t>
            </a:r>
          </a:p>
          <a:p>
            <a:pPr marL="342900" indent="-342900">
              <a:buFont typeface="Arial" panose="020B0604020202020204" pitchFamily="34" charset="0"/>
              <a:buChar char="•"/>
            </a:pPr>
            <a:r>
              <a:rPr lang="sv-SE" dirty="0"/>
              <a:t>Mer effektivt om ramverket är </a:t>
            </a:r>
            <a:r>
              <a:rPr lang="sv-SE" dirty="0" err="1"/>
              <a:t>lagreglerat</a:t>
            </a:r>
            <a:r>
              <a:rPr lang="sv-SE" dirty="0"/>
              <a:t>.  </a:t>
            </a:r>
          </a:p>
          <a:p>
            <a:pPr marL="342900" indent="-342900">
              <a:buFont typeface="Arial" panose="020B0604020202020204" pitchFamily="34" charset="0"/>
              <a:buChar char="•"/>
            </a:pPr>
            <a:endParaRPr lang="sv-SE" dirty="0"/>
          </a:p>
          <a:p>
            <a:r>
              <a:rPr lang="sv-SE" sz="1800" dirty="0" err="1"/>
              <a:t>Ecologic</a:t>
            </a:r>
            <a:r>
              <a:rPr lang="sv-SE" sz="1800" dirty="0"/>
              <a:t> Institute, ”Paris </a:t>
            </a:r>
            <a:r>
              <a:rPr lang="sv-SE" sz="1800" dirty="0" err="1"/>
              <a:t>compatible</a:t>
            </a:r>
            <a:r>
              <a:rPr lang="sv-SE" sz="1800" dirty="0"/>
              <a:t>” governance: long-term policy </a:t>
            </a:r>
            <a:r>
              <a:rPr lang="sv-SE" sz="1800" dirty="0" err="1"/>
              <a:t>framworks</a:t>
            </a:r>
            <a:r>
              <a:rPr lang="sv-SE" sz="1800" dirty="0"/>
              <a:t> to drive </a:t>
            </a:r>
            <a:r>
              <a:rPr lang="sv-SE" sz="1800" dirty="0" err="1"/>
              <a:t>transformational</a:t>
            </a:r>
            <a:r>
              <a:rPr lang="sv-SE" sz="1800" dirty="0"/>
              <a:t> </a:t>
            </a:r>
            <a:r>
              <a:rPr lang="sv-SE" sz="1800" dirty="0" err="1"/>
              <a:t>change</a:t>
            </a:r>
            <a:r>
              <a:rPr lang="sv-SE" sz="1800" dirty="0"/>
              <a:t>, </a:t>
            </a:r>
            <a:r>
              <a:rPr lang="sv-SE" sz="1800" dirty="0" err="1"/>
              <a:t>Report</a:t>
            </a:r>
            <a:r>
              <a:rPr lang="sv-SE" sz="1800" dirty="0"/>
              <a:t> </a:t>
            </a:r>
            <a:r>
              <a:rPr lang="sv-SE" sz="1800" dirty="0" err="1"/>
              <a:t>Summary</a:t>
            </a:r>
            <a:r>
              <a:rPr lang="sv-SE" sz="1800" dirty="0"/>
              <a:t>, November 2017</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a:p>
            <a:endParaRPr lang="sv-SE" dirty="0"/>
          </a:p>
        </p:txBody>
      </p:sp>
      <p:sp>
        <p:nvSpPr>
          <p:cNvPr id="4" name="Platshållare för bildnummer 3">
            <a:extLst>
              <a:ext uri="{FF2B5EF4-FFF2-40B4-BE49-F238E27FC236}">
                <a16:creationId xmlns="" xmlns:a16="http://schemas.microsoft.com/office/drawing/2014/main" id="{85548ADE-5430-41F8-A5DE-750B2E10CE91}"/>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26</a:t>
            </a:fld>
            <a:endParaRPr lang="en-GB">
              <a:solidFill>
                <a:srgbClr val="343D41"/>
              </a:solidFill>
            </a:endParaRPr>
          </a:p>
        </p:txBody>
      </p:sp>
    </p:spTree>
    <p:extLst>
      <p:ext uri="{BB962C8B-B14F-4D97-AF65-F5344CB8AC3E}">
        <p14:creationId xmlns:p14="http://schemas.microsoft.com/office/powerpoint/2010/main" val="237738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v-SE" dirty="0"/>
              <a:t>Climate Change </a:t>
            </a:r>
            <a:r>
              <a:rPr lang="sv-SE" dirty="0" err="1"/>
              <a:t>Act</a:t>
            </a:r>
            <a:r>
              <a:rPr lang="sv-SE" dirty="0"/>
              <a:t> 2008 </a:t>
            </a:r>
            <a:r>
              <a:rPr lang="sv-SE" b="1" dirty="0"/>
              <a:t/>
            </a:r>
            <a:br>
              <a:rPr lang="sv-SE" b="1" dirty="0"/>
            </a:br>
            <a:r>
              <a:rPr lang="sv-SE" dirty="0"/>
              <a:t>Storbritannien </a:t>
            </a:r>
            <a:br>
              <a:rPr lang="sv-SE" dirty="0"/>
            </a:br>
            <a:r>
              <a:rPr lang="sv-SE" dirty="0"/>
              <a:t/>
            </a:r>
            <a:br>
              <a:rPr lang="sv-SE" dirty="0"/>
            </a:br>
            <a:endParaRPr lang="sv-SE"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Långsiktigt mål: landets nettoutsläpp ska minska med minst 80% till 2050 (1990)</a:t>
            </a:r>
          </a:p>
          <a:p>
            <a:pPr marL="342900" indent="-342900">
              <a:buFont typeface="Arial" panose="020B0604020202020204" pitchFamily="34" charset="0"/>
              <a:buChar char="•"/>
            </a:pPr>
            <a:r>
              <a:rPr lang="sv-SE" dirty="0"/>
              <a:t>Femåriga </a:t>
            </a:r>
            <a:r>
              <a:rPr lang="sv-SE" i="1" dirty="0" err="1"/>
              <a:t>carbon</a:t>
            </a:r>
            <a:r>
              <a:rPr lang="sv-SE" i="1" dirty="0"/>
              <a:t> budgets</a:t>
            </a:r>
            <a:r>
              <a:rPr lang="sv-SE" dirty="0"/>
              <a:t> beslutas av parlamentet 12 år i förväg</a:t>
            </a:r>
          </a:p>
          <a:p>
            <a:pPr marL="342900" indent="-342900">
              <a:buFont typeface="Arial" panose="020B0604020202020204" pitchFamily="34" charset="0"/>
              <a:buChar char="•"/>
            </a:pPr>
            <a:r>
              <a:rPr lang="sv-SE" dirty="0"/>
              <a:t>Handlingsplaner med åtgärder för varje budgetperiod</a:t>
            </a:r>
          </a:p>
          <a:p>
            <a:pPr marL="342900" indent="-342900">
              <a:buFont typeface="Arial" panose="020B0604020202020204" pitchFamily="34" charset="0"/>
              <a:buChar char="•"/>
            </a:pPr>
            <a:r>
              <a:rPr lang="sv-SE" dirty="0"/>
              <a:t>Bedömning av hur planerade åtgärder påverkar olika sektorer i ekonomin</a:t>
            </a:r>
          </a:p>
          <a:p>
            <a:pPr marL="342900" indent="-342900">
              <a:buFont typeface="Arial" panose="020B0604020202020204" pitchFamily="34" charset="0"/>
              <a:buChar char="•"/>
            </a:pPr>
            <a:r>
              <a:rPr lang="sv-SE" dirty="0"/>
              <a:t>Ett oberoende expertorgan </a:t>
            </a:r>
          </a:p>
          <a:p>
            <a:endParaRPr lang="sv-SE" dirty="0"/>
          </a:p>
        </p:txBody>
      </p:sp>
      <p:sp>
        <p:nvSpPr>
          <p:cNvPr id="4" name="Slide Number Placeholder 3"/>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27</a:t>
            </a:fld>
            <a:endParaRPr lang="en-GB">
              <a:solidFill>
                <a:srgbClr val="343D41"/>
              </a:solidFill>
            </a:endParaRPr>
          </a:p>
        </p:txBody>
      </p:sp>
    </p:spTree>
    <p:extLst>
      <p:ext uri="{BB962C8B-B14F-4D97-AF65-F5344CB8AC3E}">
        <p14:creationId xmlns:p14="http://schemas.microsoft.com/office/powerpoint/2010/main" val="226971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B5AF7459-8B52-464B-83BD-B7ED8635C801}"/>
              </a:ext>
            </a:extLst>
          </p:cNvPr>
          <p:cNvSpPr>
            <a:spLocks noGrp="1"/>
          </p:cNvSpPr>
          <p:nvPr>
            <p:ph type="title"/>
          </p:nvPr>
        </p:nvSpPr>
        <p:spPr/>
        <p:txBody>
          <a:bodyPr/>
          <a:lstStyle/>
          <a:p>
            <a:pPr algn="ctr"/>
            <a:r>
              <a:rPr lang="sv-SE" dirty="0"/>
              <a:t>The </a:t>
            </a:r>
            <a:r>
              <a:rPr lang="sv-SE" dirty="0" err="1"/>
              <a:t>Committee</a:t>
            </a:r>
            <a:r>
              <a:rPr lang="sv-SE" dirty="0"/>
              <a:t> on Climate Change</a:t>
            </a:r>
          </a:p>
        </p:txBody>
      </p:sp>
      <p:sp>
        <p:nvSpPr>
          <p:cNvPr id="3" name="Platshållare för innehåll 2">
            <a:extLst>
              <a:ext uri="{FF2B5EF4-FFF2-40B4-BE49-F238E27FC236}">
                <a16:creationId xmlns="" xmlns:a16="http://schemas.microsoft.com/office/drawing/2014/main" id="{09E425FC-76EF-40B4-8E4C-9BBD4FEEDC82}"/>
              </a:ext>
            </a:extLst>
          </p:cNvPr>
          <p:cNvSpPr>
            <a:spLocks noGrp="1"/>
          </p:cNvSpPr>
          <p:nvPr>
            <p:ph idx="1"/>
          </p:nvPr>
        </p:nvSpPr>
        <p:spPr/>
        <p:txBody>
          <a:bodyPr/>
          <a:lstStyle/>
          <a:p>
            <a:pPr marL="342900" indent="-342900">
              <a:buFont typeface="Arial" panose="020B0604020202020204" pitchFamily="34" charset="0"/>
              <a:buChar char="•"/>
            </a:pPr>
            <a:r>
              <a:rPr lang="sv-SE" dirty="0"/>
              <a:t>Avger rådgivande utlåtanden till regeringen inför beslut</a:t>
            </a:r>
          </a:p>
          <a:p>
            <a:pPr marL="342900" indent="-342900">
              <a:buFont typeface="Arial" panose="020B0604020202020204" pitchFamily="34" charset="0"/>
              <a:buChar char="•"/>
            </a:pPr>
            <a:r>
              <a:rPr lang="sv-SE" dirty="0"/>
              <a:t>Utarbetar granskningsrapporter och lämnar självständiga synpunkter till parlamentet</a:t>
            </a:r>
          </a:p>
          <a:p>
            <a:pPr marL="342900" indent="-342900">
              <a:buFont typeface="Arial" panose="020B0604020202020204" pitchFamily="34" charset="0"/>
              <a:buChar char="•"/>
            </a:pPr>
            <a:r>
              <a:rPr lang="sv-SE" dirty="0"/>
              <a:t>Ska ge en balanserad bild utifrån flera olika perspektiv och ta hänsyn till ekonomiska, miljömässiga och sociala faktorer</a:t>
            </a:r>
          </a:p>
          <a:p>
            <a:pPr marL="342900" indent="-342900">
              <a:buFont typeface="Arial" panose="020B0604020202020204" pitchFamily="34" charset="0"/>
              <a:buChar char="•"/>
            </a:pPr>
            <a:r>
              <a:rPr lang="sv-SE" dirty="0"/>
              <a:t>Får inhämta den information och bedriva den forskning som behövs för att kunna genomföra uppdraget </a:t>
            </a:r>
          </a:p>
          <a:p>
            <a:endParaRPr lang="sv-SE" dirty="0"/>
          </a:p>
          <a:p>
            <a:r>
              <a:rPr lang="sv-SE" u="sng" dirty="0"/>
              <a:t>Ordförande</a:t>
            </a:r>
            <a:r>
              <a:rPr lang="sv-SE" dirty="0"/>
              <a:t>: Lord </a:t>
            </a:r>
            <a:r>
              <a:rPr lang="sv-SE" dirty="0" err="1"/>
              <a:t>Deben</a:t>
            </a:r>
            <a:r>
              <a:rPr lang="sv-SE" dirty="0"/>
              <a:t>, tidigare miljöminister</a:t>
            </a:r>
          </a:p>
          <a:p>
            <a:r>
              <a:rPr lang="sv-SE" dirty="0"/>
              <a:t>Sju ledamöter, forskare eller experter. </a:t>
            </a:r>
          </a:p>
        </p:txBody>
      </p:sp>
      <p:sp>
        <p:nvSpPr>
          <p:cNvPr id="4" name="Platshållare för bildnummer 3">
            <a:extLst>
              <a:ext uri="{FF2B5EF4-FFF2-40B4-BE49-F238E27FC236}">
                <a16:creationId xmlns="" xmlns:a16="http://schemas.microsoft.com/office/drawing/2014/main" id="{1A227FA1-0505-423D-B65A-ACD97D11F967}"/>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28</a:t>
            </a:fld>
            <a:endParaRPr lang="en-GB">
              <a:solidFill>
                <a:srgbClr val="343D41"/>
              </a:solidFill>
            </a:endParaRPr>
          </a:p>
        </p:txBody>
      </p:sp>
    </p:spTree>
    <p:extLst>
      <p:ext uri="{BB962C8B-B14F-4D97-AF65-F5344CB8AC3E}">
        <p14:creationId xmlns:p14="http://schemas.microsoft.com/office/powerpoint/2010/main" val="91490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EEB28503-19B0-48D8-B7F7-16F262948CC1}"/>
              </a:ext>
            </a:extLst>
          </p:cNvPr>
          <p:cNvSpPr>
            <a:spLocks noGrp="1"/>
          </p:cNvSpPr>
          <p:nvPr>
            <p:ph type="ctrTitle"/>
          </p:nvPr>
        </p:nvSpPr>
        <p:spPr>
          <a:xfrm>
            <a:off x="468313" y="2204864"/>
            <a:ext cx="8207375" cy="606425"/>
          </a:xfrm>
        </p:spPr>
        <p:txBody>
          <a:bodyPr/>
          <a:lstStyle/>
          <a:p>
            <a:pPr algn="ctr"/>
            <a:r>
              <a:rPr lang="sv-SE" dirty="0"/>
              <a:t/>
            </a:r>
            <a:br>
              <a:rPr lang="sv-SE" dirty="0"/>
            </a:br>
            <a:r>
              <a:rPr lang="sv-SE" dirty="0"/>
              <a:t/>
            </a:r>
            <a:br>
              <a:rPr lang="sv-SE" dirty="0"/>
            </a:br>
            <a:r>
              <a:rPr lang="sv-SE" dirty="0"/>
              <a:t/>
            </a:r>
            <a:br>
              <a:rPr lang="sv-SE" dirty="0"/>
            </a:br>
            <a:r>
              <a:rPr lang="sv-SE" dirty="0"/>
              <a:t/>
            </a:r>
            <a:br>
              <a:rPr lang="sv-SE" dirty="0"/>
            </a:br>
            <a:r>
              <a:rPr lang="sv-SE" dirty="0"/>
              <a:t/>
            </a:r>
            <a:br>
              <a:rPr lang="sv-SE" dirty="0"/>
            </a:br>
            <a:r>
              <a:rPr lang="sv-SE" dirty="0"/>
              <a:t/>
            </a:r>
            <a:br>
              <a:rPr lang="sv-SE" dirty="0"/>
            </a:br>
            <a:r>
              <a:rPr lang="sv-SE" dirty="0"/>
              <a:t/>
            </a:r>
            <a:br>
              <a:rPr lang="sv-SE" dirty="0"/>
            </a:br>
            <a:r>
              <a:rPr lang="sv-SE" dirty="0"/>
              <a:t/>
            </a:r>
            <a:br>
              <a:rPr lang="sv-SE" dirty="0"/>
            </a:br>
            <a:r>
              <a:rPr lang="sv-SE" dirty="0"/>
              <a:t/>
            </a:r>
            <a:br>
              <a:rPr lang="sv-SE" dirty="0"/>
            </a:br>
            <a:r>
              <a:rPr lang="sv-SE" dirty="0"/>
              <a:t>Ett nytt klimatpolitiskt ramverk </a:t>
            </a:r>
            <a:br>
              <a:rPr lang="sv-SE" dirty="0"/>
            </a:br>
            <a:r>
              <a:rPr lang="sv-SE" dirty="0"/>
              <a:t>för Sverige </a:t>
            </a:r>
            <a:br>
              <a:rPr lang="sv-SE" dirty="0"/>
            </a:br>
            <a:r>
              <a:rPr lang="sv-SE" dirty="0"/>
              <a:t>från den 1 januari 2018</a:t>
            </a:r>
          </a:p>
        </p:txBody>
      </p:sp>
      <p:pic>
        <p:nvPicPr>
          <p:cNvPr id="5" name="Bildobjekt 4">
            <a:extLst>
              <a:ext uri="{FF2B5EF4-FFF2-40B4-BE49-F238E27FC236}">
                <a16:creationId xmlns="" xmlns:a16="http://schemas.microsoft.com/office/drawing/2014/main" id="{BCD3BD66-4C51-416F-B15A-A35A13D7A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000" y="3348000"/>
            <a:ext cx="3143250" cy="2095500"/>
          </a:xfrm>
          <a:prstGeom prst="rect">
            <a:avLst/>
          </a:prstGeom>
        </p:spPr>
      </p:pic>
    </p:spTree>
    <p:extLst>
      <p:ext uri="{BB962C8B-B14F-4D97-AF65-F5344CB8AC3E}">
        <p14:creationId xmlns:p14="http://schemas.microsoft.com/office/powerpoint/2010/main" val="540234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3</a:t>
            </a:fld>
            <a:endParaRPr lang="en-GB"/>
          </a:p>
        </p:txBody>
      </p:sp>
      <p:sp>
        <p:nvSpPr>
          <p:cNvPr id="74756" name="Rectangle 4"/>
          <p:cNvSpPr>
            <a:spLocks noGrp="1" noChangeArrowheads="1"/>
          </p:cNvSpPr>
          <p:nvPr>
            <p:ph type="title"/>
            <p:custDataLst>
              <p:tags r:id="rId2"/>
            </p:custDataLst>
          </p:nvPr>
        </p:nvSpPr>
        <p:spPr/>
        <p:txBody>
          <a:bodyPr/>
          <a:lstStyle/>
          <a:p>
            <a:r>
              <a:rPr lang="sv-SE" dirty="0" err="1" smtClean="0"/>
              <a:t>Urgenda</a:t>
            </a:r>
            <a:endParaRPr lang="sv-SE" dirty="0"/>
          </a:p>
        </p:txBody>
      </p:sp>
      <p:sp>
        <p:nvSpPr>
          <p:cNvPr id="74757" name="Rectangle 5"/>
          <p:cNvSpPr>
            <a:spLocks noGrp="1" noChangeArrowheads="1"/>
          </p:cNvSpPr>
          <p:nvPr>
            <p:ph type="body" idx="1"/>
            <p:custDataLst>
              <p:tags r:id="rId3"/>
            </p:custDataLst>
          </p:nvPr>
        </p:nvSpPr>
        <p:spPr>
          <a:xfrm>
            <a:off x="4571999" y="4927724"/>
            <a:ext cx="2636131" cy="216024"/>
          </a:xfrm>
        </p:spPr>
        <p:txBody>
          <a:bodyPr/>
          <a:lstStyle/>
          <a:p>
            <a:pPr lvl="1" algn="r"/>
            <a:r>
              <a:rPr lang="sv-SE" sz="800" dirty="0" smtClean="0">
                <a:latin typeface="Arial" panose="020B0604020202020204" pitchFamily="34" charset="0"/>
                <a:cs typeface="Arial" panose="020B0604020202020204" pitchFamily="34" charset="0"/>
                <a:hlinkClick r:id="rId6"/>
              </a:rPr>
              <a:t>https</a:t>
            </a:r>
            <a:r>
              <a:rPr lang="sv-SE" sz="800" dirty="0">
                <a:latin typeface="Arial" panose="020B0604020202020204" pitchFamily="34" charset="0"/>
                <a:cs typeface="Arial" panose="020B0604020202020204" pitchFamily="34" charset="0"/>
                <a:hlinkClick r:id="rId6"/>
              </a:rPr>
              <a:t>://</a:t>
            </a:r>
            <a:r>
              <a:rPr lang="sv-SE" sz="800" dirty="0" smtClean="0">
                <a:latin typeface="Arial" panose="020B0604020202020204" pitchFamily="34" charset="0"/>
                <a:cs typeface="Arial" panose="020B0604020202020204" pitchFamily="34" charset="0"/>
                <a:hlinkClick r:id="rId6"/>
              </a:rPr>
              <a:t>www.youtube.com/watch?v=T6RhH09cVLc</a:t>
            </a:r>
            <a:endParaRPr lang="sv-SE" sz="800" dirty="0" smtClean="0">
              <a:latin typeface="Arial" panose="020B0604020202020204" pitchFamily="34" charset="0"/>
              <a:cs typeface="Arial" panose="020B0604020202020204" pitchFamily="34" charset="0"/>
            </a:endParaRPr>
          </a:p>
        </p:txBody>
      </p:sp>
      <p:grpSp>
        <p:nvGrpSpPr>
          <p:cNvPr id="15" name="Group 14"/>
          <p:cNvGrpSpPr>
            <a:grpSpLocks/>
          </p:cNvGrpSpPr>
          <p:nvPr/>
        </p:nvGrpSpPr>
        <p:grpSpPr bwMode="auto">
          <a:xfrm>
            <a:off x="6454775" y="-228600"/>
            <a:ext cx="2681288" cy="1639888"/>
            <a:chOff x="6454020" y="-227943"/>
            <a:chExt cx="2681280" cy="1639593"/>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312" y="332656"/>
              <a:ext cx="1078994" cy="107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40"/>
            <p:cNvSpPr>
              <a:spLocks/>
            </p:cNvSpPr>
            <p:nvPr/>
          </p:nvSpPr>
          <p:spPr bwMode="auto">
            <a:xfrm rot="14330547" flipV="1">
              <a:off x="6065199" y="160878"/>
              <a:ext cx="1296755" cy="519111"/>
            </a:xfrm>
            <a:custGeom>
              <a:avLst/>
              <a:gdLst>
                <a:gd name="T0" fmla="*/ 0 w 2929812"/>
                <a:gd name="T1" fmla="*/ 0 h 1512100"/>
                <a:gd name="T2" fmla="*/ 17883 w 2929812"/>
                <a:gd name="T3" fmla="*/ 6609 h 1512100"/>
                <a:gd name="T4" fmla="*/ 0 60000 65536"/>
                <a:gd name="T5" fmla="*/ 0 60000 65536"/>
              </a:gdLst>
              <a:ahLst/>
              <a:cxnLst>
                <a:cxn ang="T4">
                  <a:pos x="T0" y="T1"/>
                </a:cxn>
                <a:cxn ang="T5">
                  <a:pos x="T2" y="T3"/>
                </a:cxn>
              </a:cxnLst>
              <a:rect l="0" t="0" r="r" b="b"/>
              <a:pathLst>
                <a:path w="2929812" h="1512100">
                  <a:moveTo>
                    <a:pt x="0" y="0"/>
                  </a:moveTo>
                  <a:cubicBezTo>
                    <a:pt x="633703" y="698241"/>
                    <a:pt x="1323393" y="1536441"/>
                    <a:pt x="2929812" y="1511559"/>
                  </a:cubicBezTo>
                </a:path>
              </a:pathLst>
            </a:custGeom>
            <a:noFill/>
            <a:ln w="28575" cap="flat" cmpd="sng" algn="ctr">
              <a:solidFill>
                <a:srgbClr val="66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p>
          </p:txBody>
        </p:sp>
        <p:sp>
          <p:nvSpPr>
            <p:cNvPr id="18" name="Freeform 40"/>
            <p:cNvSpPr>
              <a:spLocks/>
            </p:cNvSpPr>
            <p:nvPr/>
          </p:nvSpPr>
          <p:spPr bwMode="auto">
            <a:xfrm rot="11443188" flipV="1">
              <a:off x="8459027" y="971991"/>
              <a:ext cx="676273" cy="157135"/>
            </a:xfrm>
            <a:custGeom>
              <a:avLst/>
              <a:gdLst>
                <a:gd name="T0" fmla="*/ 0 w 2929812"/>
                <a:gd name="T1" fmla="*/ 0 h 1512100"/>
                <a:gd name="T2" fmla="*/ 17883 w 2929812"/>
                <a:gd name="T3" fmla="*/ 6609 h 1512100"/>
                <a:gd name="T4" fmla="*/ 0 60000 65536"/>
                <a:gd name="T5" fmla="*/ 0 60000 65536"/>
              </a:gdLst>
              <a:ahLst/>
              <a:cxnLst>
                <a:cxn ang="T4">
                  <a:pos x="T0" y="T1"/>
                </a:cxn>
                <a:cxn ang="T5">
                  <a:pos x="T2" y="T3"/>
                </a:cxn>
              </a:cxnLst>
              <a:rect l="0" t="0" r="r" b="b"/>
              <a:pathLst>
                <a:path w="2929812" h="1512100">
                  <a:moveTo>
                    <a:pt x="0" y="0"/>
                  </a:moveTo>
                  <a:cubicBezTo>
                    <a:pt x="633703" y="698241"/>
                    <a:pt x="1323393" y="1536441"/>
                    <a:pt x="2929812" y="1511559"/>
                  </a:cubicBezTo>
                </a:path>
              </a:pathLst>
            </a:custGeom>
            <a:noFill/>
            <a:ln w="28575" cap="flat" cmpd="sng" algn="ctr">
              <a:solidFill>
                <a:srgbClr val="66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p>
          </p:txBody>
        </p:sp>
      </p:grpSp>
      <p:pic>
        <p:nvPicPr>
          <p:cNvPr id="1028" name="Picture 4">
            <a:hlinkClick r:id="rId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1879706"/>
            <a:ext cx="5337977" cy="300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6899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v-SE" dirty="0"/>
              <a:t>Ett klimatpolitiskt ramverk för Sverige </a:t>
            </a:r>
            <a:br>
              <a:rPr lang="sv-SE" dirty="0"/>
            </a:br>
            <a:endParaRPr lang="sv-SE"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sv-SE" b="1" dirty="0"/>
              <a:t>Nya klimatmål och en klimatlag</a:t>
            </a:r>
          </a:p>
          <a:p>
            <a:pPr marL="695325" lvl="2" indent="-342900">
              <a:buFont typeface="Courier New" panose="02070309020205020404" pitchFamily="49" charset="0"/>
              <a:buChar char="o"/>
            </a:pPr>
            <a:r>
              <a:rPr lang="sv-SE" dirty="0">
                <a:solidFill>
                  <a:schemeClr val="bg2"/>
                </a:solidFill>
              </a:rPr>
              <a:t>Miljömålsberedningens delbetänkanden SOU 2016:21 och 2016:47</a:t>
            </a:r>
            <a:endParaRPr lang="sv-SE" dirty="0"/>
          </a:p>
          <a:p>
            <a:pPr marL="695325" lvl="2" indent="-342900">
              <a:buFont typeface="Courier New" panose="02070309020205020404" pitchFamily="49" charset="0"/>
              <a:buChar char="o"/>
            </a:pPr>
            <a:r>
              <a:rPr lang="sv-SE" dirty="0"/>
              <a:t>Regeringens proposition 2016/17:146</a:t>
            </a:r>
          </a:p>
          <a:p>
            <a:pPr marL="695325" lvl="2" indent="-342900">
              <a:buFont typeface="Courier New" panose="02070309020205020404" pitchFamily="49" charset="0"/>
              <a:buChar char="o"/>
            </a:pPr>
            <a:r>
              <a:rPr lang="sv-SE" dirty="0"/>
              <a:t>Miljö- och jordbruksutskottets betänkande 2016/17:MJU24</a:t>
            </a:r>
          </a:p>
          <a:p>
            <a:pPr marL="695325" lvl="2" indent="-342900">
              <a:buFont typeface="Courier New" panose="02070309020205020404" pitchFamily="49" charset="0"/>
              <a:buChar char="o"/>
            </a:pPr>
            <a:r>
              <a:rPr lang="sv-SE" dirty="0"/>
              <a:t>Riksdagens beslut rskr 2016/17:320</a:t>
            </a:r>
          </a:p>
          <a:p>
            <a:pPr marL="342900" indent="-342900">
              <a:buFont typeface="Courier New" panose="02070309020205020404" pitchFamily="49" charset="0"/>
              <a:buChar char="o"/>
            </a:pPr>
            <a:endParaRPr lang="sv-SE" dirty="0"/>
          </a:p>
          <a:p>
            <a:pPr marL="342900" indent="-342900">
              <a:buFont typeface="Arial" panose="020B0604020202020204" pitchFamily="34" charset="0"/>
              <a:buChar char="•"/>
            </a:pPr>
            <a:r>
              <a:rPr lang="sv-SE" b="1" dirty="0"/>
              <a:t>Ny myndighet - Klimatpolitiska rådet</a:t>
            </a:r>
          </a:p>
          <a:p>
            <a:pPr marL="695325" lvl="2" indent="-342900">
              <a:buFont typeface="Courier New" panose="02070309020205020404" pitchFamily="49" charset="0"/>
              <a:buChar char="o"/>
            </a:pPr>
            <a:r>
              <a:rPr lang="sv-SE" dirty="0"/>
              <a:t>Miljömålsberedningens delbetänkande SOU 2016:21</a:t>
            </a:r>
          </a:p>
          <a:p>
            <a:pPr marL="695325" lvl="2" indent="-342900">
              <a:buFont typeface="Courier New" panose="02070309020205020404" pitchFamily="49" charset="0"/>
              <a:buChar char="o"/>
            </a:pPr>
            <a:r>
              <a:rPr lang="sv-SE" dirty="0"/>
              <a:t>Regeringens beslut den 7 december 2017 </a:t>
            </a:r>
          </a:p>
        </p:txBody>
      </p:sp>
      <p:sp>
        <p:nvSpPr>
          <p:cNvPr id="5" name="Slide Number Placeholder 4"/>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30</a:t>
            </a:fld>
            <a:endParaRPr lang="en-GB">
              <a:solidFill>
                <a:srgbClr val="343D41"/>
              </a:solidFill>
            </a:endParaRPr>
          </a:p>
        </p:txBody>
      </p:sp>
    </p:spTree>
    <p:extLst>
      <p:ext uri="{BB962C8B-B14F-4D97-AF65-F5344CB8AC3E}">
        <p14:creationId xmlns:p14="http://schemas.microsoft.com/office/powerpoint/2010/main" val="364279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914EF5C-9C72-47CE-9FCB-3D829749C59F}"/>
              </a:ext>
            </a:extLst>
          </p:cNvPr>
          <p:cNvSpPr>
            <a:spLocks noGrp="1"/>
          </p:cNvSpPr>
          <p:nvPr>
            <p:ph type="title"/>
          </p:nvPr>
        </p:nvSpPr>
        <p:spPr/>
        <p:txBody>
          <a:bodyPr/>
          <a:lstStyle/>
          <a:p>
            <a:pPr algn="ctr"/>
            <a:r>
              <a:rPr lang="sv-SE" dirty="0"/>
              <a:t>Skärpta klimatmål</a:t>
            </a:r>
          </a:p>
        </p:txBody>
      </p:sp>
      <p:sp>
        <p:nvSpPr>
          <p:cNvPr id="3" name="Platshållare för innehåll 2">
            <a:extLst>
              <a:ext uri="{FF2B5EF4-FFF2-40B4-BE49-F238E27FC236}">
                <a16:creationId xmlns="" xmlns:a16="http://schemas.microsoft.com/office/drawing/2014/main" id="{1C7E8AF6-2273-4521-898B-5E69644FCD70}"/>
              </a:ext>
            </a:extLst>
          </p:cNvPr>
          <p:cNvSpPr>
            <a:spLocks noGrp="1"/>
          </p:cNvSpPr>
          <p:nvPr>
            <p:ph idx="1"/>
          </p:nvPr>
        </p:nvSpPr>
        <p:spPr/>
        <p:txBody>
          <a:bodyPr/>
          <a:lstStyle/>
          <a:p>
            <a:pPr marL="0" indent="0">
              <a:buNone/>
            </a:pPr>
            <a:r>
              <a:rPr lang="sv-SE" sz="2400" dirty="0"/>
              <a:t>De nya nationella klimatmålen innebär:</a:t>
            </a:r>
          </a:p>
          <a:p>
            <a:pPr marL="0" indent="0">
              <a:buNone/>
            </a:pPr>
            <a:endParaRPr lang="sv-SE" sz="2400" dirty="0"/>
          </a:p>
          <a:p>
            <a:pPr marL="342900" indent="-342900">
              <a:buFont typeface="Arial" panose="020B0604020202020204" pitchFamily="34" charset="0"/>
              <a:buChar char="•"/>
            </a:pPr>
            <a:r>
              <a:rPr lang="sv-SE" dirty="0"/>
              <a:t>Nettonollutsläpp 2045 </a:t>
            </a:r>
          </a:p>
          <a:p>
            <a:pPr marL="342900" indent="-342900">
              <a:buFont typeface="Arial" panose="020B0604020202020204" pitchFamily="34" charset="0"/>
              <a:buChar char="•"/>
            </a:pPr>
            <a:r>
              <a:rPr lang="sv-SE" dirty="0"/>
              <a:t>Minst 85% lägre utsläpp 2045 </a:t>
            </a:r>
          </a:p>
          <a:p>
            <a:pPr marL="342900" indent="-342900">
              <a:buFont typeface="Arial" panose="020B0604020202020204" pitchFamily="34" charset="0"/>
              <a:buChar char="•"/>
            </a:pPr>
            <a:r>
              <a:rPr lang="sv-SE" dirty="0"/>
              <a:t>Minst 75% lägre utsläpp senast 2040 </a:t>
            </a:r>
            <a:r>
              <a:rPr lang="sv-SE" sz="1600" dirty="0"/>
              <a:t>(icke-handlande sektorn)</a:t>
            </a:r>
          </a:p>
          <a:p>
            <a:pPr marL="342900" indent="-342900">
              <a:buFont typeface="Arial" panose="020B0604020202020204" pitchFamily="34" charset="0"/>
              <a:buChar char="•"/>
            </a:pPr>
            <a:r>
              <a:rPr lang="sv-SE" dirty="0"/>
              <a:t>Minst 63% lägre utsläpp senast 2030 </a:t>
            </a:r>
            <a:r>
              <a:rPr lang="sv-SE" sz="1800" dirty="0"/>
              <a:t>(icke-handlande sektorn)</a:t>
            </a:r>
          </a:p>
          <a:p>
            <a:pPr marL="342900" indent="-342900">
              <a:buFont typeface="Arial" panose="020B0604020202020204" pitchFamily="34" charset="0"/>
              <a:buChar char="•"/>
            </a:pPr>
            <a:r>
              <a:rPr lang="sv-SE" dirty="0"/>
              <a:t>Minst 70% lägre utsläpp från transporter senast 2030 (2010)</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sz="2400" dirty="0"/>
          </a:p>
          <a:p>
            <a:pPr marL="342900" indent="-342900">
              <a:buFont typeface="Arial" panose="020B0604020202020204" pitchFamily="34" charset="0"/>
              <a:buChar char="•"/>
            </a:pPr>
            <a:endParaRPr lang="sv-SE" sz="2400" dirty="0"/>
          </a:p>
          <a:p>
            <a:pPr marL="342900" indent="-342900">
              <a:buFont typeface="Arial" panose="020B0604020202020204" pitchFamily="34" charset="0"/>
              <a:buChar char="•"/>
            </a:pPr>
            <a:endParaRPr lang="sv-SE" sz="2400" dirty="0"/>
          </a:p>
          <a:p>
            <a:pPr marL="0" indent="0">
              <a:buNone/>
            </a:pPr>
            <a:endParaRPr lang="sv-SE" sz="2400" dirty="0"/>
          </a:p>
          <a:p>
            <a:pPr marL="0" indent="0">
              <a:buNone/>
            </a:pPr>
            <a:endParaRPr lang="sv-SE" sz="2400" dirty="0"/>
          </a:p>
          <a:p>
            <a:pPr marL="0" indent="0">
              <a:buNone/>
            </a:pPr>
            <a:endParaRPr lang="sv-SE" sz="2400" dirty="0"/>
          </a:p>
          <a:p>
            <a:endParaRPr lang="sv-SE" dirty="0"/>
          </a:p>
        </p:txBody>
      </p:sp>
      <p:sp>
        <p:nvSpPr>
          <p:cNvPr id="4" name="Platshållare för bildnummer 3">
            <a:extLst>
              <a:ext uri="{FF2B5EF4-FFF2-40B4-BE49-F238E27FC236}">
                <a16:creationId xmlns="" xmlns:a16="http://schemas.microsoft.com/office/drawing/2014/main" id="{21BB4FBE-84A6-44F4-A4B2-567E25E5B147}"/>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31</a:t>
            </a:fld>
            <a:endParaRPr lang="en-GB">
              <a:solidFill>
                <a:srgbClr val="343D41"/>
              </a:solidFill>
            </a:endParaRPr>
          </a:p>
        </p:txBody>
      </p:sp>
    </p:spTree>
    <p:extLst>
      <p:ext uri="{BB962C8B-B14F-4D97-AF65-F5344CB8AC3E}">
        <p14:creationId xmlns:p14="http://schemas.microsoft.com/office/powerpoint/2010/main" val="6044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4EBBB607-891B-4B14-A695-57A1FD166CF6}"/>
              </a:ext>
            </a:extLst>
          </p:cNvPr>
          <p:cNvSpPr>
            <a:spLocks noGrp="1"/>
          </p:cNvSpPr>
          <p:nvPr>
            <p:ph type="title"/>
          </p:nvPr>
        </p:nvSpPr>
        <p:spPr/>
        <p:txBody>
          <a:bodyPr/>
          <a:lstStyle/>
          <a:p>
            <a:pPr algn="ctr"/>
            <a:r>
              <a:rPr lang="sv-SE" dirty="0"/>
              <a:t>Klimatlag (2017:720)</a:t>
            </a:r>
            <a:br>
              <a:rPr lang="sv-SE" dirty="0"/>
            </a:br>
            <a:r>
              <a:rPr lang="sv-SE" dirty="0"/>
              <a:t> </a:t>
            </a:r>
          </a:p>
        </p:txBody>
      </p:sp>
      <p:sp>
        <p:nvSpPr>
          <p:cNvPr id="3" name="Platshållare för innehåll 2">
            <a:extLst>
              <a:ext uri="{FF2B5EF4-FFF2-40B4-BE49-F238E27FC236}">
                <a16:creationId xmlns="" xmlns:a16="http://schemas.microsoft.com/office/drawing/2014/main" id="{8A5A50EA-24C7-47D8-8443-4E3F174A5204}"/>
              </a:ext>
            </a:extLst>
          </p:cNvPr>
          <p:cNvSpPr>
            <a:spLocks noGrp="1"/>
          </p:cNvSpPr>
          <p:nvPr>
            <p:ph idx="1"/>
          </p:nvPr>
        </p:nvSpPr>
        <p:spPr/>
        <p:txBody>
          <a:bodyPr/>
          <a:lstStyle/>
          <a:p>
            <a:pPr>
              <a:lnSpc>
                <a:spcPct val="150000"/>
              </a:lnSpc>
            </a:pPr>
            <a:r>
              <a:rPr lang="sv-SE" sz="2000" dirty="0"/>
              <a:t>En lagreglerad skyldighet för regeringen att: </a:t>
            </a:r>
          </a:p>
          <a:p>
            <a:pPr marL="342900" indent="-342900">
              <a:lnSpc>
                <a:spcPct val="150000"/>
              </a:lnSpc>
              <a:buFont typeface="Arial" panose="020B0604020202020204" pitchFamily="34" charset="0"/>
              <a:buChar char="•"/>
            </a:pPr>
            <a:r>
              <a:rPr lang="sv-SE" sz="2000" dirty="0"/>
              <a:t>bedriva ett klimatpolitiskt arbete som utgår från de skärpta klimatmålen, som gäller för alla sektorer och som samverkar med de budgetpolitiska målen</a:t>
            </a:r>
          </a:p>
          <a:p>
            <a:pPr marL="342900" indent="-342900">
              <a:lnSpc>
                <a:spcPct val="150000"/>
              </a:lnSpc>
              <a:buFont typeface="Arial" panose="020B0604020202020204" pitchFamily="34" charset="0"/>
              <a:buChar char="•"/>
            </a:pPr>
            <a:r>
              <a:rPr lang="sv-SE" sz="2000" dirty="0"/>
              <a:t>vart fjärde år ta fram en handlingsplan för hur arbetet ska bedrivas</a:t>
            </a:r>
          </a:p>
          <a:p>
            <a:pPr marL="342900" indent="-342900">
              <a:lnSpc>
                <a:spcPct val="150000"/>
              </a:lnSpc>
              <a:buFont typeface="Arial" panose="020B0604020202020204" pitchFamily="34" charset="0"/>
              <a:buChar char="•"/>
            </a:pPr>
            <a:r>
              <a:rPr lang="sv-SE" sz="2000" dirty="0"/>
              <a:t>årligen rapportera till riksdagen om vidtagna åtgärder, utfallet av dem och behovet av ytterligare åtgärder.</a:t>
            </a:r>
          </a:p>
          <a:p>
            <a:pPr>
              <a:lnSpc>
                <a:spcPct val="150000"/>
              </a:lnSpc>
            </a:pPr>
            <a:endParaRPr lang="sv-SE" sz="2000" dirty="0"/>
          </a:p>
          <a:p>
            <a:endParaRPr lang="sv-SE" dirty="0"/>
          </a:p>
        </p:txBody>
      </p:sp>
      <p:sp>
        <p:nvSpPr>
          <p:cNvPr id="4" name="Platshållare för bildnummer 3">
            <a:extLst>
              <a:ext uri="{FF2B5EF4-FFF2-40B4-BE49-F238E27FC236}">
                <a16:creationId xmlns="" xmlns:a16="http://schemas.microsoft.com/office/drawing/2014/main" id="{3E466AE3-271F-4022-83D1-D7C2435F1935}"/>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32</a:t>
            </a:fld>
            <a:endParaRPr lang="en-GB">
              <a:solidFill>
                <a:srgbClr val="343D41"/>
              </a:solidFill>
            </a:endParaRPr>
          </a:p>
        </p:txBody>
      </p:sp>
    </p:spTree>
    <p:extLst>
      <p:ext uri="{BB962C8B-B14F-4D97-AF65-F5344CB8AC3E}">
        <p14:creationId xmlns:p14="http://schemas.microsoft.com/office/powerpoint/2010/main" val="283517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A3E6ACCF-228D-4596-AD29-685A66F849A3}"/>
              </a:ext>
            </a:extLst>
          </p:cNvPr>
          <p:cNvSpPr>
            <a:spLocks noGrp="1"/>
          </p:cNvSpPr>
          <p:nvPr>
            <p:ph type="title"/>
          </p:nvPr>
        </p:nvSpPr>
        <p:spPr/>
        <p:txBody>
          <a:bodyPr/>
          <a:lstStyle/>
          <a:p>
            <a:pPr algn="ctr"/>
            <a:r>
              <a:rPr lang="sv-SE" dirty="0"/>
              <a:t>Klimatlag </a:t>
            </a:r>
            <a:br>
              <a:rPr lang="sv-SE" dirty="0"/>
            </a:br>
            <a:endParaRPr lang="sv-SE" dirty="0"/>
          </a:p>
        </p:txBody>
      </p:sp>
      <p:sp>
        <p:nvSpPr>
          <p:cNvPr id="3" name="Platshållare för innehåll 2">
            <a:extLst>
              <a:ext uri="{FF2B5EF4-FFF2-40B4-BE49-F238E27FC236}">
                <a16:creationId xmlns="" xmlns:a16="http://schemas.microsoft.com/office/drawing/2014/main" id="{C3A415D4-ECF2-4A74-9E6D-2C309B160AA8}"/>
              </a:ext>
            </a:extLst>
          </p:cNvPr>
          <p:cNvSpPr>
            <a:spLocks noGrp="1"/>
          </p:cNvSpPr>
          <p:nvPr>
            <p:ph idx="1"/>
          </p:nvPr>
        </p:nvSpPr>
        <p:spPr>
          <a:xfrm>
            <a:off x="468313" y="1557338"/>
            <a:ext cx="8229600" cy="4391942"/>
          </a:xfrm>
        </p:spPr>
        <p:txBody>
          <a:bodyPr/>
          <a:lstStyle/>
          <a:p>
            <a:r>
              <a:rPr lang="sv-SE" b="1" dirty="0"/>
              <a:t>2 §</a:t>
            </a:r>
            <a:r>
              <a:rPr lang="sv-SE" dirty="0"/>
              <a:t> Regeringen ska bedriva ett klimatpolitiskt arbete som</a:t>
            </a:r>
          </a:p>
          <a:p>
            <a:r>
              <a:rPr lang="sv-SE" dirty="0"/>
              <a:t>1. syftar till att förhindra farlig störning i klimatsystemet,</a:t>
            </a:r>
          </a:p>
          <a:p>
            <a:r>
              <a:rPr lang="sv-SE" dirty="0"/>
              <a:t>2. bidrar till att skydda ekosystemen samt nutida och framtida generationer mot skadliga effekter av klimatförändring,</a:t>
            </a:r>
          </a:p>
          <a:p>
            <a:r>
              <a:rPr lang="sv-SE" dirty="0"/>
              <a:t>3. är inriktat på att minska utsläppen av koldioxid och andra växthusgaser och att bevara och skapa funktioner i miljön som motverkar klimatförändring och dess skadliga effekter, och</a:t>
            </a:r>
          </a:p>
          <a:p>
            <a:r>
              <a:rPr lang="sv-SE" dirty="0"/>
              <a:t>4. vilar på vetenskaplig grund och baseras på relevanta tekniska, sociala, ekonomiska och miljömässiga överväganden. </a:t>
            </a:r>
          </a:p>
        </p:txBody>
      </p:sp>
      <p:sp>
        <p:nvSpPr>
          <p:cNvPr id="4" name="Platshållare för bildnummer 3">
            <a:extLst>
              <a:ext uri="{FF2B5EF4-FFF2-40B4-BE49-F238E27FC236}">
                <a16:creationId xmlns="" xmlns:a16="http://schemas.microsoft.com/office/drawing/2014/main" id="{29AAA99C-9A43-4A92-AC38-572B3DE16DD2}"/>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33</a:t>
            </a:fld>
            <a:endParaRPr lang="en-GB">
              <a:solidFill>
                <a:srgbClr val="343D41"/>
              </a:solidFill>
            </a:endParaRPr>
          </a:p>
        </p:txBody>
      </p:sp>
    </p:spTree>
    <p:extLst>
      <p:ext uri="{BB962C8B-B14F-4D97-AF65-F5344CB8AC3E}">
        <p14:creationId xmlns:p14="http://schemas.microsoft.com/office/powerpoint/2010/main" val="79310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2B1B54A-8438-409F-97AA-CED5363E3F56}"/>
              </a:ext>
            </a:extLst>
          </p:cNvPr>
          <p:cNvSpPr>
            <a:spLocks noGrp="1"/>
          </p:cNvSpPr>
          <p:nvPr>
            <p:ph type="title"/>
          </p:nvPr>
        </p:nvSpPr>
        <p:spPr/>
        <p:txBody>
          <a:bodyPr/>
          <a:lstStyle/>
          <a:p>
            <a:pPr algn="ctr"/>
            <a:r>
              <a:rPr lang="sv-SE" dirty="0"/>
              <a:t>Klimatlag</a:t>
            </a:r>
            <a:br>
              <a:rPr lang="sv-SE" dirty="0"/>
            </a:br>
            <a:endParaRPr lang="sv-SE" dirty="0"/>
          </a:p>
        </p:txBody>
      </p:sp>
      <p:sp>
        <p:nvSpPr>
          <p:cNvPr id="3" name="Platshållare för innehåll 2">
            <a:extLst>
              <a:ext uri="{FF2B5EF4-FFF2-40B4-BE49-F238E27FC236}">
                <a16:creationId xmlns="" xmlns:a16="http://schemas.microsoft.com/office/drawing/2014/main" id="{DA1A9C60-59F5-43C8-8306-46D058CCED52}"/>
              </a:ext>
            </a:extLst>
          </p:cNvPr>
          <p:cNvSpPr>
            <a:spLocks noGrp="1"/>
          </p:cNvSpPr>
          <p:nvPr>
            <p:ph idx="1"/>
          </p:nvPr>
        </p:nvSpPr>
        <p:spPr/>
        <p:txBody>
          <a:bodyPr/>
          <a:lstStyle/>
          <a:p>
            <a:r>
              <a:rPr lang="sv-SE" b="1" dirty="0"/>
              <a:t>3 §</a:t>
            </a:r>
            <a:r>
              <a:rPr lang="sv-SE" dirty="0"/>
              <a:t> Regeringens klimatpolitiska arbete ska utgå från det långsiktiga, </a:t>
            </a:r>
            <a:r>
              <a:rPr lang="sv-SE" dirty="0" err="1"/>
              <a:t>tidssatta</a:t>
            </a:r>
            <a:r>
              <a:rPr lang="sv-SE" dirty="0"/>
              <a:t> utsläppsmål som riksdagen har fastställt.</a:t>
            </a:r>
          </a:p>
          <a:p>
            <a:r>
              <a:rPr lang="sv-SE" dirty="0"/>
              <a:t>   Regeringen ska sätta de övriga utsläppsminskningsmål som behövs för att nå det långsiktiga målet.</a:t>
            </a:r>
          </a:p>
          <a:p>
            <a:r>
              <a:rPr lang="sv-SE" dirty="0"/>
              <a:t>   Arbetet ska bedrivas på ett sätt som ger förutsättningar för klimatpolitiska och budgetpolitiska mål att samverka med varandra.</a:t>
            </a:r>
          </a:p>
        </p:txBody>
      </p:sp>
      <p:sp>
        <p:nvSpPr>
          <p:cNvPr id="4" name="Platshållare för bildnummer 3">
            <a:extLst>
              <a:ext uri="{FF2B5EF4-FFF2-40B4-BE49-F238E27FC236}">
                <a16:creationId xmlns="" xmlns:a16="http://schemas.microsoft.com/office/drawing/2014/main" id="{D6E89192-9D96-4D76-89C5-01B936C7BED7}"/>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34</a:t>
            </a:fld>
            <a:endParaRPr lang="en-GB">
              <a:solidFill>
                <a:srgbClr val="343D41"/>
              </a:solidFill>
            </a:endParaRPr>
          </a:p>
        </p:txBody>
      </p:sp>
    </p:spTree>
    <p:extLst>
      <p:ext uri="{BB962C8B-B14F-4D97-AF65-F5344CB8AC3E}">
        <p14:creationId xmlns:p14="http://schemas.microsoft.com/office/powerpoint/2010/main" val="15520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v-SE" dirty="0"/>
              <a:t>Klimatpolitiska rådet</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sv-SE" dirty="0"/>
              <a:t>En oberoende expertmyndighet (nämnd).                      </a:t>
            </a:r>
          </a:p>
          <a:p>
            <a:pPr marL="342900" indent="-342900">
              <a:buFont typeface="Arial" panose="020B0604020202020204" pitchFamily="34" charset="0"/>
              <a:buChar char="•"/>
            </a:pPr>
            <a:r>
              <a:rPr lang="sv-SE" dirty="0"/>
              <a:t>Kansli vid Formas.</a:t>
            </a:r>
          </a:p>
          <a:p>
            <a:pPr marL="342900" indent="-342900">
              <a:buFont typeface="Arial" panose="020B0604020202020204" pitchFamily="34" charset="0"/>
              <a:buChar char="•"/>
            </a:pPr>
            <a:r>
              <a:rPr lang="sv-SE" dirty="0"/>
              <a:t>Uppdrag att utvärdera hur regeringens samlade politik är förenlig med klimatmålen.</a:t>
            </a:r>
          </a:p>
          <a:p>
            <a:pPr marL="342900" indent="-342900">
              <a:buFont typeface="Arial" panose="020B0604020202020204" pitchFamily="34" charset="0"/>
              <a:buChar char="•"/>
            </a:pPr>
            <a:r>
              <a:rPr lang="sv-SE" dirty="0"/>
              <a:t>Redovisning till regeringen </a:t>
            </a:r>
          </a:p>
          <a:p>
            <a:pPr marL="695325" lvl="2" indent="-342900">
              <a:buFont typeface="Courier New" panose="02070309020205020404" pitchFamily="49" charset="0"/>
              <a:buChar char="o"/>
            </a:pPr>
            <a:r>
              <a:rPr lang="sv-SE" dirty="0"/>
              <a:t>i februari varje år och </a:t>
            </a:r>
          </a:p>
          <a:p>
            <a:pPr marL="695325" lvl="2" indent="-342900">
              <a:buFont typeface="Courier New" panose="02070309020205020404" pitchFamily="49" charset="0"/>
              <a:buChar char="o"/>
            </a:pPr>
            <a:r>
              <a:rPr lang="sv-SE" dirty="0"/>
              <a:t>inom tre månader efter det att regeringens handlingsplan lämnats till riksdagen (vart fjärde år).</a:t>
            </a:r>
          </a:p>
          <a:p>
            <a:endParaRPr lang="sv-SE" dirty="0"/>
          </a:p>
          <a:p>
            <a:r>
              <a:rPr lang="sv-SE" dirty="0"/>
              <a:t>Förordning (2017:1268) med instruktion för Klimatpolitiska rådet</a:t>
            </a:r>
          </a:p>
          <a:p>
            <a:endParaRPr lang="sv-SE" dirty="0"/>
          </a:p>
          <a:p>
            <a:endParaRPr lang="sv-SE" dirty="0"/>
          </a:p>
        </p:txBody>
      </p:sp>
      <p:sp>
        <p:nvSpPr>
          <p:cNvPr id="5" name="Slide Number Placeholder 4"/>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35</a:t>
            </a:fld>
            <a:endParaRPr lang="en-GB">
              <a:solidFill>
                <a:srgbClr val="343D41"/>
              </a:solidFill>
            </a:endParaRPr>
          </a:p>
        </p:txBody>
      </p:sp>
    </p:spTree>
    <p:extLst>
      <p:ext uri="{BB962C8B-B14F-4D97-AF65-F5344CB8AC3E}">
        <p14:creationId xmlns:p14="http://schemas.microsoft.com/office/powerpoint/2010/main" val="303134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CCEECBA-A6D3-49D2-8B19-49896A551C66}"/>
              </a:ext>
            </a:extLst>
          </p:cNvPr>
          <p:cNvSpPr>
            <a:spLocks noGrp="1"/>
          </p:cNvSpPr>
          <p:nvPr>
            <p:ph type="title"/>
          </p:nvPr>
        </p:nvSpPr>
        <p:spPr/>
        <p:txBody>
          <a:bodyPr/>
          <a:lstStyle/>
          <a:p>
            <a:pPr algn="ctr"/>
            <a:r>
              <a:rPr lang="sv-SE" dirty="0"/>
              <a:t>Ledamöter i Klimatpolitiska rådet</a:t>
            </a:r>
          </a:p>
        </p:txBody>
      </p:sp>
      <p:sp>
        <p:nvSpPr>
          <p:cNvPr id="3" name="Platshållare för innehåll 2">
            <a:extLst>
              <a:ext uri="{FF2B5EF4-FFF2-40B4-BE49-F238E27FC236}">
                <a16:creationId xmlns="" xmlns:a16="http://schemas.microsoft.com/office/drawing/2014/main" id="{EF131422-33DD-4DA7-B0EC-7D9CEA2B141B}"/>
              </a:ext>
            </a:extLst>
          </p:cNvPr>
          <p:cNvSpPr>
            <a:spLocks noGrp="1"/>
          </p:cNvSpPr>
          <p:nvPr>
            <p:ph idx="1"/>
          </p:nvPr>
        </p:nvSpPr>
        <p:spPr/>
        <p:txBody>
          <a:bodyPr/>
          <a:lstStyle/>
          <a:p>
            <a:pPr>
              <a:lnSpc>
                <a:spcPct val="150000"/>
              </a:lnSpc>
            </a:pPr>
            <a:r>
              <a:rPr lang="sv-SE" sz="1800" u="sng" dirty="0"/>
              <a:t>Ordförande</a:t>
            </a:r>
            <a:r>
              <a:rPr lang="sv-SE" sz="1800" dirty="0"/>
              <a:t>: Ingrid Bonde, civilekonom, företagsledare</a:t>
            </a:r>
          </a:p>
          <a:p>
            <a:r>
              <a:rPr lang="sv-SE" sz="1800" u="sng" dirty="0"/>
              <a:t>Vice ordförande</a:t>
            </a:r>
            <a:r>
              <a:rPr lang="sv-SE" sz="1800" dirty="0"/>
              <a:t>: Johan Kuylenstierna, adjungerad professor i naturgeografi,      vd för Stockholm Environment Institute</a:t>
            </a:r>
          </a:p>
          <a:p>
            <a:pPr>
              <a:lnSpc>
                <a:spcPct val="150000"/>
              </a:lnSpc>
            </a:pPr>
            <a:r>
              <a:rPr lang="sv-SE" sz="1800" u="sng" dirty="0"/>
              <a:t>Övriga ledamöter</a:t>
            </a:r>
            <a:r>
              <a:rPr lang="sv-SE" sz="1800" dirty="0"/>
              <a:t>: </a:t>
            </a:r>
          </a:p>
          <a:p>
            <a:pPr marL="342900" indent="-342900">
              <a:buClr>
                <a:schemeClr val="bg2"/>
              </a:buClr>
              <a:buFont typeface="Arial" panose="020B0604020202020204" pitchFamily="34" charset="0"/>
              <a:buChar char="•"/>
            </a:pPr>
            <a:r>
              <a:rPr lang="sv-SE" sz="1800" dirty="0"/>
              <a:t>Karin Bäckstrand, professor i statskunskap</a:t>
            </a:r>
          </a:p>
          <a:p>
            <a:pPr marL="342900" indent="-342900">
              <a:buClr>
                <a:schemeClr val="bg2"/>
              </a:buClr>
              <a:buFont typeface="Arial" panose="020B0604020202020204" pitchFamily="34" charset="0"/>
              <a:buChar char="•"/>
            </a:pPr>
            <a:r>
              <a:rPr lang="sv-SE" sz="1800" dirty="0"/>
              <a:t>Katarina Eckerberg, professor i statsvetenskap</a:t>
            </a:r>
          </a:p>
          <a:p>
            <a:pPr marL="342900" indent="-342900">
              <a:buClr>
                <a:schemeClr val="bg2"/>
              </a:buClr>
              <a:buFont typeface="Arial" panose="020B0604020202020204" pitchFamily="34" charset="0"/>
              <a:buChar char="•"/>
            </a:pPr>
            <a:r>
              <a:rPr lang="sv-SE" sz="1800" dirty="0"/>
              <a:t>Tomas Kåberger, professor i fysisk resursteori</a:t>
            </a:r>
          </a:p>
          <a:p>
            <a:pPr marL="342900" indent="-342900">
              <a:buClr>
                <a:schemeClr val="bg2"/>
              </a:buClr>
              <a:buFont typeface="Arial" panose="020B0604020202020204" pitchFamily="34" charset="0"/>
              <a:buChar char="•"/>
            </a:pPr>
            <a:r>
              <a:rPr lang="sv-SE" sz="1800" dirty="0"/>
              <a:t>Åsa Löfgren, docent i nationalekonomi </a:t>
            </a:r>
          </a:p>
          <a:p>
            <a:pPr marL="342900" indent="-342900">
              <a:buClr>
                <a:schemeClr val="bg2"/>
              </a:buClr>
              <a:buFont typeface="Arial" panose="020B0604020202020204" pitchFamily="34" charset="0"/>
              <a:buChar char="•"/>
            </a:pPr>
            <a:r>
              <a:rPr lang="sv-SE" sz="1800" dirty="0"/>
              <a:t>Markku Rummukainen, professor i klimatologi </a:t>
            </a:r>
          </a:p>
          <a:p>
            <a:pPr marL="342900" indent="-342900">
              <a:buClr>
                <a:schemeClr val="bg2"/>
              </a:buClr>
              <a:buFont typeface="Arial" panose="020B0604020202020204" pitchFamily="34" charset="0"/>
              <a:buChar char="•"/>
            </a:pPr>
            <a:r>
              <a:rPr lang="sv-SE" sz="1800" dirty="0"/>
              <a:t>Sverker Sörlin, professor i miljöhistoria</a:t>
            </a:r>
          </a:p>
          <a:p>
            <a:endParaRPr lang="sv-SE" sz="1800" dirty="0"/>
          </a:p>
        </p:txBody>
      </p:sp>
      <p:sp>
        <p:nvSpPr>
          <p:cNvPr id="4" name="Platshållare för bildnummer 3">
            <a:extLst>
              <a:ext uri="{FF2B5EF4-FFF2-40B4-BE49-F238E27FC236}">
                <a16:creationId xmlns="" xmlns:a16="http://schemas.microsoft.com/office/drawing/2014/main" id="{C306B8C9-3FD0-4727-AFD0-42B153459821}"/>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36</a:t>
            </a:fld>
            <a:endParaRPr lang="en-GB">
              <a:solidFill>
                <a:srgbClr val="343D41"/>
              </a:solidFill>
            </a:endParaRPr>
          </a:p>
        </p:txBody>
      </p:sp>
    </p:spTree>
    <p:extLst>
      <p:ext uri="{BB962C8B-B14F-4D97-AF65-F5344CB8AC3E}">
        <p14:creationId xmlns:p14="http://schemas.microsoft.com/office/powerpoint/2010/main" val="424357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4D571683-C491-4254-B809-FBC03143AAE6}"/>
              </a:ext>
            </a:extLst>
          </p:cNvPr>
          <p:cNvSpPr>
            <a:spLocks noGrp="1"/>
          </p:cNvSpPr>
          <p:nvPr>
            <p:ph type="ctrTitle"/>
          </p:nvPr>
        </p:nvSpPr>
        <p:spPr/>
        <p:txBody>
          <a:bodyPr/>
          <a:lstStyle/>
          <a:p>
            <a:pPr algn="ctr"/>
            <a:r>
              <a:rPr lang="sv-SE" dirty="0"/>
              <a:t>Klimatlagar i övriga nordiska länder </a:t>
            </a:r>
          </a:p>
        </p:txBody>
      </p:sp>
    </p:spTree>
    <p:extLst>
      <p:ext uri="{BB962C8B-B14F-4D97-AF65-F5344CB8AC3E}">
        <p14:creationId xmlns:p14="http://schemas.microsoft.com/office/powerpoint/2010/main" val="18591252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FF897717-CE47-4679-987D-E2B3924F40CF}"/>
              </a:ext>
            </a:extLst>
          </p:cNvPr>
          <p:cNvSpPr>
            <a:spLocks noGrp="1"/>
          </p:cNvSpPr>
          <p:nvPr>
            <p:ph type="title"/>
          </p:nvPr>
        </p:nvSpPr>
        <p:spPr/>
        <p:txBody>
          <a:bodyPr/>
          <a:lstStyle/>
          <a:p>
            <a:pPr algn="ctr"/>
            <a:r>
              <a:rPr lang="sv-SE" dirty="0"/>
              <a:t>Klimatlagar </a:t>
            </a:r>
          </a:p>
        </p:txBody>
      </p:sp>
      <p:sp>
        <p:nvSpPr>
          <p:cNvPr id="3" name="Platshållare för innehåll 2">
            <a:extLst>
              <a:ext uri="{FF2B5EF4-FFF2-40B4-BE49-F238E27FC236}">
                <a16:creationId xmlns="" xmlns:a16="http://schemas.microsoft.com/office/drawing/2014/main" id="{641F39B6-971E-458B-870A-2CA64EAAE108}"/>
              </a:ext>
            </a:extLst>
          </p:cNvPr>
          <p:cNvSpPr>
            <a:spLocks noGrp="1"/>
          </p:cNvSpPr>
          <p:nvPr>
            <p:ph idx="1"/>
          </p:nvPr>
        </p:nvSpPr>
        <p:spPr/>
        <p:txBody>
          <a:bodyPr/>
          <a:lstStyle/>
          <a:p>
            <a:pPr marL="1047750" lvl="3" indent="-342900">
              <a:lnSpc>
                <a:spcPct val="200000"/>
              </a:lnSpc>
              <a:buFont typeface="Arial" panose="020B0604020202020204" pitchFamily="34" charset="0"/>
              <a:buChar char="•"/>
            </a:pPr>
            <a:r>
              <a:rPr lang="sv-SE" dirty="0"/>
              <a:t>Island 2012</a:t>
            </a:r>
          </a:p>
          <a:p>
            <a:pPr marL="1047750" lvl="3" indent="-342900">
              <a:lnSpc>
                <a:spcPct val="200000"/>
              </a:lnSpc>
              <a:buFont typeface="Arial" panose="020B0604020202020204" pitchFamily="34" charset="0"/>
              <a:buChar char="•"/>
            </a:pPr>
            <a:r>
              <a:rPr lang="sv-SE" dirty="0"/>
              <a:t>Danmark 2014</a:t>
            </a:r>
          </a:p>
          <a:p>
            <a:pPr marL="1047750" lvl="3" indent="-342900">
              <a:lnSpc>
                <a:spcPct val="200000"/>
              </a:lnSpc>
              <a:buFont typeface="Arial" panose="020B0604020202020204" pitchFamily="34" charset="0"/>
              <a:buChar char="•"/>
            </a:pPr>
            <a:r>
              <a:rPr lang="sv-SE" dirty="0"/>
              <a:t>Finland 2015</a:t>
            </a:r>
          </a:p>
          <a:p>
            <a:pPr marL="1047750" lvl="3" indent="-342900">
              <a:lnSpc>
                <a:spcPct val="200000"/>
              </a:lnSpc>
              <a:buFont typeface="Arial" panose="020B0604020202020204" pitchFamily="34" charset="0"/>
              <a:buChar char="•"/>
            </a:pPr>
            <a:r>
              <a:rPr lang="sv-SE" dirty="0"/>
              <a:t>Norge 2018</a:t>
            </a:r>
          </a:p>
          <a:p>
            <a:endParaRPr lang="sv-SE" dirty="0"/>
          </a:p>
        </p:txBody>
      </p:sp>
      <p:sp>
        <p:nvSpPr>
          <p:cNvPr id="4" name="Platshållare för bildnummer 3">
            <a:extLst>
              <a:ext uri="{FF2B5EF4-FFF2-40B4-BE49-F238E27FC236}">
                <a16:creationId xmlns="" xmlns:a16="http://schemas.microsoft.com/office/drawing/2014/main" id="{C33D202A-481D-4FCB-B7C5-15CC07938161}"/>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38</a:t>
            </a:fld>
            <a:endParaRPr lang="en-GB">
              <a:solidFill>
                <a:srgbClr val="343D41"/>
              </a:solidFill>
            </a:endParaRPr>
          </a:p>
        </p:txBody>
      </p:sp>
    </p:spTree>
    <p:extLst>
      <p:ext uri="{BB962C8B-B14F-4D97-AF65-F5344CB8AC3E}">
        <p14:creationId xmlns:p14="http://schemas.microsoft.com/office/powerpoint/2010/main" val="223994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BC756C0B-C1C3-4A09-86E4-9ACE10A77DAF}"/>
              </a:ext>
            </a:extLst>
          </p:cNvPr>
          <p:cNvSpPr>
            <a:spLocks noGrp="1"/>
          </p:cNvSpPr>
          <p:nvPr>
            <p:ph type="title"/>
          </p:nvPr>
        </p:nvSpPr>
        <p:spPr/>
        <p:txBody>
          <a:bodyPr/>
          <a:lstStyle/>
          <a:p>
            <a:pPr algn="ctr"/>
            <a:r>
              <a:rPr lang="sv-SE" dirty="0"/>
              <a:t>Island</a:t>
            </a:r>
          </a:p>
        </p:txBody>
      </p:sp>
      <p:sp>
        <p:nvSpPr>
          <p:cNvPr id="3" name="Platshållare för innehåll 2">
            <a:extLst>
              <a:ext uri="{FF2B5EF4-FFF2-40B4-BE49-F238E27FC236}">
                <a16:creationId xmlns="" xmlns:a16="http://schemas.microsoft.com/office/drawing/2014/main" id="{40C884CD-B16E-48C8-852A-4732C24F485B}"/>
              </a:ext>
            </a:extLst>
          </p:cNvPr>
          <p:cNvSpPr>
            <a:spLocks noGrp="1"/>
          </p:cNvSpPr>
          <p:nvPr>
            <p:ph idx="1"/>
          </p:nvPr>
        </p:nvSpPr>
        <p:spPr/>
        <p:txBody>
          <a:bodyPr/>
          <a:lstStyle/>
          <a:p>
            <a:pPr algn="ctr"/>
            <a:r>
              <a:rPr lang="sv-SE" b="1" dirty="0" err="1"/>
              <a:t>Lög</a:t>
            </a:r>
            <a:r>
              <a:rPr lang="sv-SE" b="1" dirty="0"/>
              <a:t> </a:t>
            </a:r>
            <a:r>
              <a:rPr lang="sv-SE" b="1" dirty="0" err="1"/>
              <a:t>um</a:t>
            </a:r>
            <a:r>
              <a:rPr lang="sv-SE" b="1" dirty="0"/>
              <a:t> </a:t>
            </a:r>
            <a:r>
              <a:rPr lang="sv-SE" b="1" dirty="0" err="1"/>
              <a:t>loftslagsmál</a:t>
            </a:r>
            <a:r>
              <a:rPr lang="sv-SE" b="1" dirty="0"/>
              <a:t> </a:t>
            </a:r>
          </a:p>
          <a:p>
            <a:pPr algn="ctr"/>
            <a:r>
              <a:rPr lang="sv-SE" b="1" dirty="0"/>
              <a:t>2010 nr. 70 29 juni </a:t>
            </a:r>
          </a:p>
          <a:p>
            <a:pPr algn="ctr"/>
            <a:endParaRPr lang="sv-SE" b="1" dirty="0"/>
          </a:p>
          <a:p>
            <a:r>
              <a:rPr lang="sv-SE" dirty="0"/>
              <a:t>Lagen syftar till att </a:t>
            </a:r>
          </a:p>
          <a:p>
            <a:pPr marL="342900" indent="-342900">
              <a:buFont typeface="Courier New" panose="02070309020205020404" pitchFamily="49" charset="0"/>
              <a:buChar char="o"/>
            </a:pPr>
            <a:r>
              <a:rPr lang="sv-SE" dirty="0"/>
              <a:t>minska utsläppen av växthusgaser effektivt och med lönsamhet, </a:t>
            </a:r>
          </a:p>
          <a:p>
            <a:pPr marL="342900" indent="-342900">
              <a:buFont typeface="Courier New" panose="02070309020205020404" pitchFamily="49" charset="0"/>
              <a:buChar char="o"/>
            </a:pPr>
            <a:r>
              <a:rPr lang="sv-SE" dirty="0"/>
              <a:t>öka bindningen av kol från atmosfären, </a:t>
            </a:r>
          </a:p>
          <a:p>
            <a:pPr marL="342900" indent="-342900">
              <a:buFont typeface="Courier New" panose="02070309020205020404" pitchFamily="49" charset="0"/>
              <a:buChar char="o"/>
            </a:pPr>
            <a:r>
              <a:rPr lang="sv-SE" dirty="0"/>
              <a:t>främja anpassning till effekterna av klimatförändringar, och </a:t>
            </a:r>
          </a:p>
          <a:p>
            <a:pPr marL="342900" indent="-342900">
              <a:buFont typeface="Courier New" panose="02070309020205020404" pitchFamily="49" charset="0"/>
              <a:buChar char="o"/>
            </a:pPr>
            <a:r>
              <a:rPr lang="sv-SE" dirty="0"/>
              <a:t>skapa förutsättningar för regeringen att klara av Islands internationella åtaganden om klimat.</a:t>
            </a:r>
          </a:p>
        </p:txBody>
      </p:sp>
      <p:sp>
        <p:nvSpPr>
          <p:cNvPr id="4" name="Platshållare för bildnummer 3">
            <a:extLst>
              <a:ext uri="{FF2B5EF4-FFF2-40B4-BE49-F238E27FC236}">
                <a16:creationId xmlns="" xmlns:a16="http://schemas.microsoft.com/office/drawing/2014/main" id="{916422C4-081B-4562-889F-794266322FD6}"/>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39</a:t>
            </a:fld>
            <a:endParaRPr lang="en-GB">
              <a:solidFill>
                <a:srgbClr val="343D41"/>
              </a:solidFill>
            </a:endParaRPr>
          </a:p>
        </p:txBody>
      </p:sp>
    </p:spTree>
    <p:extLst>
      <p:ext uri="{BB962C8B-B14F-4D97-AF65-F5344CB8AC3E}">
        <p14:creationId xmlns:p14="http://schemas.microsoft.com/office/powerpoint/2010/main" val="42716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5D5D8DDB-5D90-4318-AC93-4DD579F191AD}"/>
              </a:ext>
            </a:extLst>
          </p:cNvPr>
          <p:cNvSpPr>
            <a:spLocks noGrp="1"/>
          </p:cNvSpPr>
          <p:nvPr>
            <p:ph type="title"/>
          </p:nvPr>
        </p:nvSpPr>
        <p:spPr/>
        <p:txBody>
          <a:bodyPr/>
          <a:lstStyle/>
          <a:p>
            <a:pPr algn="ctr"/>
            <a:r>
              <a:rPr lang="sv-SE" dirty="0"/>
              <a:t>Climate governance</a:t>
            </a:r>
          </a:p>
        </p:txBody>
      </p:sp>
      <p:sp>
        <p:nvSpPr>
          <p:cNvPr id="3" name="Platshållare för innehåll 2">
            <a:extLst>
              <a:ext uri="{FF2B5EF4-FFF2-40B4-BE49-F238E27FC236}">
                <a16:creationId xmlns="" xmlns:a16="http://schemas.microsoft.com/office/drawing/2014/main" id="{8A6DB9C6-73D7-43BF-945D-581063C393DB}"/>
              </a:ext>
            </a:extLst>
          </p:cNvPr>
          <p:cNvSpPr>
            <a:spLocks noGrp="1"/>
          </p:cNvSpPr>
          <p:nvPr>
            <p:ph idx="1"/>
          </p:nvPr>
        </p:nvSpPr>
        <p:spPr>
          <a:xfrm>
            <a:off x="457200" y="1773238"/>
            <a:ext cx="8229600" cy="4535487"/>
          </a:xfrm>
        </p:spPr>
        <p:txBody>
          <a:bodyPr/>
          <a:lstStyle/>
          <a:p>
            <a:pPr marL="695325" lvl="2" indent="-342900">
              <a:buFont typeface="Arial" panose="020B0604020202020204" pitchFamily="34" charset="0"/>
              <a:buChar char="•"/>
            </a:pPr>
            <a:r>
              <a:rPr lang="sv-SE" dirty="0"/>
              <a:t>Ett nätverksbaserat sätt att styra samhället i riktning mot att</a:t>
            </a:r>
          </a:p>
          <a:p>
            <a:pPr marL="695325" lvl="2" indent="-342900">
              <a:buFont typeface="Arial" panose="020B0604020202020204" pitchFamily="34" charset="0"/>
              <a:buChar char="•"/>
            </a:pPr>
            <a:endParaRPr lang="sv-SE" dirty="0"/>
          </a:p>
          <a:p>
            <a:pPr marL="1047750" lvl="3" indent="-342900">
              <a:buFont typeface="Courier New" panose="02070309020205020404" pitchFamily="49" charset="0"/>
              <a:buChar char="o"/>
            </a:pPr>
            <a:r>
              <a:rPr lang="sv-SE" dirty="0"/>
              <a:t> förhindra ytterligare klimatförändring </a:t>
            </a:r>
          </a:p>
          <a:p>
            <a:pPr marL="1047750" lvl="3" indent="-342900">
              <a:buFont typeface="Courier New" panose="02070309020205020404" pitchFamily="49" charset="0"/>
              <a:buChar char="o"/>
            </a:pPr>
            <a:endParaRPr lang="sv-SE" dirty="0"/>
          </a:p>
          <a:p>
            <a:pPr marL="1047750" lvl="3" indent="-342900">
              <a:buFont typeface="Courier New" panose="02070309020205020404" pitchFamily="49" charset="0"/>
              <a:buChar char="o"/>
            </a:pPr>
            <a:r>
              <a:rPr lang="sv-SE" dirty="0"/>
              <a:t>anpassa samhället till pågående klimatförändring </a:t>
            </a:r>
          </a:p>
          <a:p>
            <a:pPr marL="1047750" lvl="3" indent="-342900">
              <a:buFont typeface="Courier New" panose="02070309020205020404" pitchFamily="49" charset="0"/>
              <a:buChar char="o"/>
            </a:pPr>
            <a:endParaRPr lang="sv-SE" dirty="0"/>
          </a:p>
          <a:p>
            <a:pPr marL="1047750" lvl="3" indent="-342900">
              <a:buFont typeface="Courier New" panose="02070309020205020404" pitchFamily="49" charset="0"/>
              <a:buChar char="o"/>
            </a:pPr>
            <a:endParaRPr lang="sv-SE" dirty="0"/>
          </a:p>
          <a:p>
            <a:endParaRPr lang="sv-SE" dirty="0"/>
          </a:p>
        </p:txBody>
      </p:sp>
      <p:sp>
        <p:nvSpPr>
          <p:cNvPr id="4" name="Platshållare för bildnummer 3">
            <a:extLst>
              <a:ext uri="{FF2B5EF4-FFF2-40B4-BE49-F238E27FC236}">
                <a16:creationId xmlns="" xmlns:a16="http://schemas.microsoft.com/office/drawing/2014/main" id="{E2450BF4-2768-41A5-934A-CE38876CC8BB}"/>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4</a:t>
            </a:fld>
            <a:endParaRPr lang="en-GB">
              <a:solidFill>
                <a:srgbClr val="343D41"/>
              </a:solidFill>
            </a:endParaRPr>
          </a:p>
        </p:txBody>
      </p:sp>
    </p:spTree>
    <p:extLst>
      <p:ext uri="{BB962C8B-B14F-4D97-AF65-F5344CB8AC3E}">
        <p14:creationId xmlns:p14="http://schemas.microsoft.com/office/powerpoint/2010/main" val="2509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B96465E9-244C-46F6-A9B8-7926F50B2D59}"/>
              </a:ext>
            </a:extLst>
          </p:cNvPr>
          <p:cNvSpPr>
            <a:spLocks noGrp="1"/>
          </p:cNvSpPr>
          <p:nvPr>
            <p:ph type="title"/>
          </p:nvPr>
        </p:nvSpPr>
        <p:spPr/>
        <p:txBody>
          <a:bodyPr/>
          <a:lstStyle/>
          <a:p>
            <a:pPr algn="ctr"/>
            <a:r>
              <a:rPr lang="sv-SE" dirty="0"/>
              <a:t>Danmark </a:t>
            </a:r>
          </a:p>
        </p:txBody>
      </p:sp>
      <p:sp>
        <p:nvSpPr>
          <p:cNvPr id="3" name="Platshållare för innehåll 2">
            <a:extLst>
              <a:ext uri="{FF2B5EF4-FFF2-40B4-BE49-F238E27FC236}">
                <a16:creationId xmlns="" xmlns:a16="http://schemas.microsoft.com/office/drawing/2014/main" id="{F75E8D12-22A4-4319-B220-0362467E663C}"/>
              </a:ext>
            </a:extLst>
          </p:cNvPr>
          <p:cNvSpPr>
            <a:spLocks noGrp="1"/>
          </p:cNvSpPr>
          <p:nvPr>
            <p:ph idx="1"/>
          </p:nvPr>
        </p:nvSpPr>
        <p:spPr/>
        <p:txBody>
          <a:bodyPr/>
          <a:lstStyle/>
          <a:p>
            <a:pPr algn="ctr"/>
            <a:r>
              <a:rPr lang="sv-SE" b="1" dirty="0"/>
              <a:t>Lov om Klimarådet, </a:t>
            </a:r>
            <a:r>
              <a:rPr lang="sv-SE" b="1" dirty="0" err="1"/>
              <a:t>klimapolitisk</a:t>
            </a:r>
            <a:r>
              <a:rPr lang="sv-SE" b="1" dirty="0"/>
              <a:t> </a:t>
            </a:r>
            <a:r>
              <a:rPr lang="sv-SE" b="1" dirty="0" err="1"/>
              <a:t>redegørelse</a:t>
            </a:r>
            <a:r>
              <a:rPr lang="sv-SE" b="1" dirty="0"/>
              <a:t> </a:t>
            </a:r>
            <a:r>
              <a:rPr lang="sv-SE" b="1" dirty="0" err="1"/>
              <a:t>og</a:t>
            </a:r>
            <a:r>
              <a:rPr lang="sv-SE" b="1" dirty="0"/>
              <a:t> </a:t>
            </a:r>
            <a:r>
              <a:rPr lang="sv-SE" b="1" dirty="0" err="1"/>
              <a:t>fastsættelse</a:t>
            </a:r>
            <a:r>
              <a:rPr lang="sv-SE" b="1" dirty="0"/>
              <a:t> </a:t>
            </a:r>
            <a:r>
              <a:rPr lang="sv-SE" b="1" dirty="0" err="1"/>
              <a:t>af</a:t>
            </a:r>
            <a:r>
              <a:rPr lang="sv-SE" b="1" dirty="0"/>
              <a:t> </a:t>
            </a:r>
            <a:r>
              <a:rPr lang="sv-SE" b="1" dirty="0" err="1"/>
              <a:t>nationale</a:t>
            </a:r>
            <a:r>
              <a:rPr lang="sv-SE" b="1" dirty="0"/>
              <a:t> </a:t>
            </a:r>
            <a:r>
              <a:rPr lang="sv-SE" b="1" dirty="0" err="1"/>
              <a:t>klimamålsætninger</a:t>
            </a:r>
            <a:endParaRPr lang="sv-SE" b="1" dirty="0"/>
          </a:p>
          <a:p>
            <a:pPr algn="ctr"/>
            <a:r>
              <a:rPr lang="sv-SE" b="1" dirty="0"/>
              <a:t>LOV nr 716 </a:t>
            </a:r>
            <a:r>
              <a:rPr lang="sv-SE" b="1" dirty="0" err="1"/>
              <a:t>af</a:t>
            </a:r>
            <a:r>
              <a:rPr lang="sv-SE" b="1" dirty="0"/>
              <a:t> 25/06/2014 </a:t>
            </a:r>
          </a:p>
          <a:p>
            <a:pPr algn="ctr"/>
            <a:endParaRPr lang="sv-SE" b="1" dirty="0"/>
          </a:p>
          <a:p>
            <a:pPr marL="342900" indent="-342900">
              <a:buFont typeface="Arial" panose="020B0604020202020204" pitchFamily="34" charset="0"/>
              <a:buChar char="•"/>
            </a:pPr>
            <a:r>
              <a:rPr lang="sv-SE" dirty="0"/>
              <a:t>Syftar till att etablera en överordnad strategisk ram för Danmarks klimatpolitik för att övergå till ett lågutsläpps-samhälle 2050</a:t>
            </a:r>
          </a:p>
          <a:p>
            <a:pPr marL="342900" indent="-342900">
              <a:buFont typeface="Arial" panose="020B0604020202020204" pitchFamily="34" charset="0"/>
              <a:buChar char="•"/>
            </a:pPr>
            <a:r>
              <a:rPr lang="sv-SE" dirty="0"/>
              <a:t>Regeringen ska varje år lämna en klimatpolitisk redogörelse till parlamentet</a:t>
            </a:r>
          </a:p>
          <a:p>
            <a:pPr marL="342900" indent="-342900">
              <a:buFont typeface="Arial" panose="020B0604020202020204" pitchFamily="34" charset="0"/>
              <a:buChar char="•"/>
            </a:pPr>
            <a:r>
              <a:rPr lang="sv-SE" dirty="0"/>
              <a:t>Ett oberoende rådgivande expertorgan, Klimaråd, ska utarbeta förslag till hur politiken kan utformas </a:t>
            </a:r>
          </a:p>
          <a:p>
            <a:endParaRPr lang="sv-SE" dirty="0"/>
          </a:p>
        </p:txBody>
      </p:sp>
      <p:sp>
        <p:nvSpPr>
          <p:cNvPr id="4" name="Platshållare för bildnummer 3">
            <a:extLst>
              <a:ext uri="{FF2B5EF4-FFF2-40B4-BE49-F238E27FC236}">
                <a16:creationId xmlns="" xmlns:a16="http://schemas.microsoft.com/office/drawing/2014/main" id="{8922C6AC-142A-4B56-AFAE-9E944396A096}"/>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40</a:t>
            </a:fld>
            <a:endParaRPr lang="en-GB">
              <a:solidFill>
                <a:srgbClr val="343D41"/>
              </a:solidFill>
            </a:endParaRPr>
          </a:p>
        </p:txBody>
      </p:sp>
    </p:spTree>
    <p:extLst>
      <p:ext uri="{BB962C8B-B14F-4D97-AF65-F5344CB8AC3E}">
        <p14:creationId xmlns:p14="http://schemas.microsoft.com/office/powerpoint/2010/main" val="328675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CB2F3177-B86E-4C87-A9F3-C6A00283A3F9}"/>
              </a:ext>
            </a:extLst>
          </p:cNvPr>
          <p:cNvSpPr>
            <a:spLocks noGrp="1"/>
          </p:cNvSpPr>
          <p:nvPr>
            <p:ph type="title"/>
          </p:nvPr>
        </p:nvSpPr>
        <p:spPr/>
        <p:txBody>
          <a:bodyPr/>
          <a:lstStyle/>
          <a:p>
            <a:pPr algn="ctr"/>
            <a:r>
              <a:rPr lang="sv-SE" dirty="0"/>
              <a:t>Finland</a:t>
            </a:r>
          </a:p>
        </p:txBody>
      </p:sp>
      <p:sp>
        <p:nvSpPr>
          <p:cNvPr id="3" name="Platshållare för innehåll 2">
            <a:extLst>
              <a:ext uri="{FF2B5EF4-FFF2-40B4-BE49-F238E27FC236}">
                <a16:creationId xmlns="" xmlns:a16="http://schemas.microsoft.com/office/drawing/2014/main" id="{9D7E8076-9698-4E85-83A4-8B362EFB64C7}"/>
              </a:ext>
            </a:extLst>
          </p:cNvPr>
          <p:cNvSpPr>
            <a:spLocks noGrp="1"/>
          </p:cNvSpPr>
          <p:nvPr>
            <p:ph idx="1"/>
          </p:nvPr>
        </p:nvSpPr>
        <p:spPr/>
        <p:txBody>
          <a:bodyPr/>
          <a:lstStyle/>
          <a:p>
            <a:pPr marL="0" indent="0" algn="ctr">
              <a:buNone/>
            </a:pPr>
            <a:r>
              <a:rPr lang="sv-SE" b="1" dirty="0"/>
              <a:t>Klimatlag (609/2015)</a:t>
            </a:r>
          </a:p>
          <a:p>
            <a:pPr marL="342900" indent="-342900">
              <a:buFont typeface="Arial" panose="020B0604020202020204" pitchFamily="34" charset="0"/>
              <a:buChar char="•"/>
            </a:pPr>
            <a:r>
              <a:rPr lang="sv-SE" dirty="0"/>
              <a:t>Syftar till att fastställa ramarna för planeringen och uppföljningen av Finlands klimatpolitik</a:t>
            </a:r>
          </a:p>
          <a:p>
            <a:pPr marL="342900" indent="-342900">
              <a:buFont typeface="Arial" panose="020B0604020202020204" pitchFamily="34" charset="0"/>
              <a:buChar char="•"/>
            </a:pPr>
            <a:r>
              <a:rPr lang="sv-SE" dirty="0"/>
              <a:t>Målet med planeringssystemet är att bidra till att de nationella utsläppen minskar med minst 80% till 2050 (1990)</a:t>
            </a:r>
          </a:p>
          <a:p>
            <a:pPr marL="342900" indent="-342900">
              <a:buFont typeface="Arial" panose="020B0604020202020204" pitchFamily="34" charset="0"/>
              <a:buChar char="•"/>
            </a:pPr>
            <a:r>
              <a:rPr lang="sv-SE" dirty="0"/>
              <a:t>Regeringen ska anta en långsiktig plan vart tionde år och en medellång plan varje mandatperiod och informera parlamentet om planerna</a:t>
            </a:r>
          </a:p>
          <a:p>
            <a:pPr marL="342900" indent="-342900">
              <a:buFont typeface="Arial" panose="020B0604020202020204" pitchFamily="34" charset="0"/>
              <a:buChar char="•"/>
            </a:pPr>
            <a:r>
              <a:rPr lang="sv-SE" dirty="0"/>
              <a:t>Reglerar de statliga myndigheternas uppgifter i klimatarbetet</a:t>
            </a:r>
          </a:p>
          <a:p>
            <a:pPr marL="342900" indent="-342900">
              <a:buFont typeface="Arial" panose="020B0604020202020204" pitchFamily="34" charset="0"/>
              <a:buChar char="•"/>
            </a:pPr>
            <a:r>
              <a:rPr lang="sv-SE" dirty="0"/>
              <a:t>Ett oberoende sakkunnigorgan, Finlands klimatpanel, ska sammanställa vetenskapligt underlag</a:t>
            </a:r>
          </a:p>
          <a:p>
            <a:endParaRPr lang="sv-SE" dirty="0"/>
          </a:p>
        </p:txBody>
      </p:sp>
      <p:sp>
        <p:nvSpPr>
          <p:cNvPr id="4" name="Platshållare för bildnummer 3">
            <a:extLst>
              <a:ext uri="{FF2B5EF4-FFF2-40B4-BE49-F238E27FC236}">
                <a16:creationId xmlns="" xmlns:a16="http://schemas.microsoft.com/office/drawing/2014/main" id="{DFF21A7A-01BA-401F-96B3-2AA014E6C856}"/>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41</a:t>
            </a:fld>
            <a:endParaRPr lang="en-GB">
              <a:solidFill>
                <a:srgbClr val="343D41"/>
              </a:solidFill>
            </a:endParaRPr>
          </a:p>
        </p:txBody>
      </p:sp>
    </p:spTree>
    <p:extLst>
      <p:ext uri="{BB962C8B-B14F-4D97-AF65-F5344CB8AC3E}">
        <p14:creationId xmlns:p14="http://schemas.microsoft.com/office/powerpoint/2010/main" val="318369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EFC23773-B4B1-47B0-B6BC-5BF21FC04591}"/>
              </a:ext>
            </a:extLst>
          </p:cNvPr>
          <p:cNvSpPr>
            <a:spLocks noGrp="1"/>
          </p:cNvSpPr>
          <p:nvPr>
            <p:ph type="title"/>
          </p:nvPr>
        </p:nvSpPr>
        <p:spPr/>
        <p:txBody>
          <a:bodyPr/>
          <a:lstStyle/>
          <a:p>
            <a:pPr algn="ctr"/>
            <a:r>
              <a:rPr lang="sv-SE" dirty="0"/>
              <a:t>Norge</a:t>
            </a:r>
          </a:p>
        </p:txBody>
      </p:sp>
      <p:sp>
        <p:nvSpPr>
          <p:cNvPr id="3" name="Platshållare för innehåll 2">
            <a:extLst>
              <a:ext uri="{FF2B5EF4-FFF2-40B4-BE49-F238E27FC236}">
                <a16:creationId xmlns="" xmlns:a16="http://schemas.microsoft.com/office/drawing/2014/main" id="{BDC219DC-E8C9-42CE-B36C-149AB8751FE4}"/>
              </a:ext>
            </a:extLst>
          </p:cNvPr>
          <p:cNvSpPr>
            <a:spLocks noGrp="1"/>
          </p:cNvSpPr>
          <p:nvPr>
            <p:ph idx="1"/>
          </p:nvPr>
        </p:nvSpPr>
        <p:spPr/>
        <p:txBody>
          <a:bodyPr/>
          <a:lstStyle/>
          <a:p>
            <a:pPr algn="ctr"/>
            <a:r>
              <a:rPr lang="sv-SE" b="1" dirty="0"/>
              <a:t>Lov om </a:t>
            </a:r>
            <a:r>
              <a:rPr lang="sv-SE" b="1" dirty="0" err="1"/>
              <a:t>klimamål</a:t>
            </a:r>
            <a:r>
              <a:rPr lang="sv-SE" b="1" dirty="0"/>
              <a:t> (</a:t>
            </a:r>
            <a:r>
              <a:rPr lang="sv-SE" b="1" dirty="0" err="1"/>
              <a:t>klimaloven</a:t>
            </a:r>
            <a:r>
              <a:rPr lang="sv-SE" b="1" dirty="0"/>
              <a:t>)</a:t>
            </a:r>
          </a:p>
          <a:p>
            <a:pPr algn="ctr"/>
            <a:r>
              <a:rPr lang="sv-SE" b="1" dirty="0"/>
              <a:t>LOV 2017-06-16-60</a:t>
            </a:r>
          </a:p>
          <a:p>
            <a:pPr marL="342900" indent="-342900">
              <a:buFont typeface="Arial" panose="020B0604020202020204" pitchFamily="34" charset="0"/>
              <a:buChar char="•"/>
            </a:pPr>
            <a:r>
              <a:rPr lang="sv-SE" dirty="0"/>
              <a:t>Syftar till att främja genomförandet av Norges klimatmål att bli ett lågutsläppssamhälle 2050 </a:t>
            </a:r>
          </a:p>
          <a:p>
            <a:pPr marL="342900" indent="-342900">
              <a:buFont typeface="Arial" panose="020B0604020202020204" pitchFamily="34" charset="0"/>
              <a:buChar char="•"/>
            </a:pPr>
            <a:r>
              <a:rPr lang="sv-SE" dirty="0"/>
              <a:t>De nationella utsläppen ska minska med 80-95% till 2050 och med minst 40% till 2030 (1990)</a:t>
            </a:r>
          </a:p>
          <a:p>
            <a:pPr marL="342900" indent="-342900">
              <a:buFont typeface="Arial" panose="020B0604020202020204" pitchFamily="34" charset="0"/>
              <a:buChar char="•"/>
            </a:pPr>
            <a:r>
              <a:rPr lang="sv-SE" dirty="0"/>
              <a:t>Regeringen ska vart femte år fr.o.m. 2020 redovisa uppdaterade klimatmål för parlamentet </a:t>
            </a:r>
          </a:p>
          <a:p>
            <a:pPr marL="342900" indent="-342900">
              <a:buFont typeface="Arial" panose="020B0604020202020204" pitchFamily="34" charset="0"/>
              <a:buChar char="•"/>
            </a:pPr>
            <a:r>
              <a:rPr lang="sv-SE" dirty="0"/>
              <a:t>Regeringen ska varje år lämna en klimatpolitisk redogörelse till parlamentet</a:t>
            </a:r>
          </a:p>
          <a:p>
            <a:endParaRPr lang="sv-SE" dirty="0"/>
          </a:p>
          <a:p>
            <a:endParaRPr lang="sv-SE" dirty="0"/>
          </a:p>
        </p:txBody>
      </p:sp>
      <p:sp>
        <p:nvSpPr>
          <p:cNvPr id="4" name="Platshållare för bildnummer 3">
            <a:extLst>
              <a:ext uri="{FF2B5EF4-FFF2-40B4-BE49-F238E27FC236}">
                <a16:creationId xmlns="" xmlns:a16="http://schemas.microsoft.com/office/drawing/2014/main" id="{98814491-D5D7-43B2-AD73-61DF32C409B6}"/>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42</a:t>
            </a:fld>
            <a:endParaRPr lang="en-GB">
              <a:solidFill>
                <a:srgbClr val="343D41"/>
              </a:solidFill>
            </a:endParaRPr>
          </a:p>
        </p:txBody>
      </p:sp>
    </p:spTree>
    <p:extLst>
      <p:ext uri="{BB962C8B-B14F-4D97-AF65-F5344CB8AC3E}">
        <p14:creationId xmlns:p14="http://schemas.microsoft.com/office/powerpoint/2010/main" val="98199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Rectangle 8"/>
          <p:cNvSpPr>
            <a:spLocks noGrp="1" noChangeArrowheads="1"/>
          </p:cNvSpPr>
          <p:nvPr>
            <p:ph type="ctrTitle"/>
            <p:custDataLst>
              <p:tags r:id="rId2"/>
            </p:custDataLst>
          </p:nvPr>
        </p:nvSpPr>
        <p:spPr/>
        <p:txBody>
          <a:bodyPr/>
          <a:lstStyle/>
          <a:p>
            <a:r>
              <a:rPr lang="en-GB" dirty="0" err="1" smtClean="0"/>
              <a:t>Finansiella</a:t>
            </a:r>
            <a:r>
              <a:rPr lang="en-GB" dirty="0" smtClean="0"/>
              <a:t> </a:t>
            </a:r>
            <a:r>
              <a:rPr lang="en-GB" dirty="0" err="1" smtClean="0"/>
              <a:t>flöden</a:t>
            </a:r>
            <a:endParaRPr lang="en-GB" dirty="0"/>
          </a:p>
        </p:txBody>
      </p:sp>
      <p:sp>
        <p:nvSpPr>
          <p:cNvPr id="12297" name="Rectangle 9"/>
          <p:cNvSpPr>
            <a:spLocks noGrp="1" noChangeArrowheads="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val="2401784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44</a:t>
            </a:fld>
            <a:endParaRPr lang="en-GB"/>
          </a:p>
        </p:txBody>
      </p:sp>
      <p:sp>
        <p:nvSpPr>
          <p:cNvPr id="74756" name="Rectangle 4"/>
          <p:cNvSpPr>
            <a:spLocks noGrp="1" noChangeArrowheads="1"/>
          </p:cNvSpPr>
          <p:nvPr>
            <p:ph type="title"/>
            <p:custDataLst>
              <p:tags r:id="rId2"/>
            </p:custDataLst>
          </p:nvPr>
        </p:nvSpPr>
        <p:spPr/>
        <p:txBody>
          <a:bodyPr/>
          <a:lstStyle/>
          <a:p>
            <a:r>
              <a:rPr lang="sv-SE" dirty="0" smtClean="0"/>
              <a:t>Finansiella flöden </a:t>
            </a:r>
            <a:endParaRPr lang="sv-SE" dirty="0"/>
          </a:p>
        </p:txBody>
      </p:sp>
      <p:sp>
        <p:nvSpPr>
          <p:cNvPr id="74757" name="Rectangle 5"/>
          <p:cNvSpPr>
            <a:spLocks noGrp="1" noChangeArrowheads="1"/>
          </p:cNvSpPr>
          <p:nvPr>
            <p:ph type="body" idx="1"/>
            <p:custDataLst>
              <p:tags r:id="rId3"/>
            </p:custDataLst>
          </p:nvPr>
        </p:nvSpPr>
        <p:spPr>
          <a:xfrm>
            <a:off x="457200" y="1773238"/>
            <a:ext cx="8003232" cy="4464073"/>
          </a:xfrm>
        </p:spPr>
        <p:txBody>
          <a:bodyPr/>
          <a:lstStyle/>
          <a:p>
            <a:pPr lvl="1" indent="0"/>
            <a:r>
              <a:rPr lang="sv-SE" i="1" dirty="0" smtClean="0">
                <a:solidFill>
                  <a:srgbClr val="BDBDB6"/>
                </a:solidFill>
              </a:rPr>
              <a:t>Parisavtalet:</a:t>
            </a:r>
          </a:p>
          <a:p>
            <a:pPr lvl="2" indent="0">
              <a:buNone/>
            </a:pPr>
            <a:endParaRPr lang="en-GB" sz="2000" i="1" dirty="0" smtClean="0">
              <a:solidFill>
                <a:srgbClr val="343D41"/>
              </a:solidFill>
            </a:endParaRPr>
          </a:p>
          <a:p>
            <a:pPr lvl="2" indent="0">
              <a:buNone/>
            </a:pPr>
            <a:r>
              <a:rPr lang="en-GB" sz="2000" i="1" dirty="0" smtClean="0">
                <a:solidFill>
                  <a:srgbClr val="343D41"/>
                </a:solidFill>
              </a:rPr>
              <a:t>"Making </a:t>
            </a:r>
            <a:r>
              <a:rPr lang="en-GB" sz="2000" i="1" dirty="0">
                <a:solidFill>
                  <a:srgbClr val="343D41"/>
                </a:solidFill>
              </a:rPr>
              <a:t>finance flows consistent with a </a:t>
            </a:r>
            <a:r>
              <a:rPr lang="en-GB" sz="2000" i="1" dirty="0" smtClean="0">
                <a:solidFill>
                  <a:srgbClr val="343D41"/>
                </a:solidFill>
              </a:rPr>
              <a:t>pathway </a:t>
            </a:r>
            <a:r>
              <a:rPr lang="en-GB" sz="2000" i="1" dirty="0">
                <a:solidFill>
                  <a:srgbClr val="343D41"/>
                </a:solidFill>
              </a:rPr>
              <a:t>towards low greenhouse gas </a:t>
            </a:r>
            <a:r>
              <a:rPr lang="en-GB" sz="2000" i="1" dirty="0" smtClean="0">
                <a:solidFill>
                  <a:srgbClr val="343D41"/>
                </a:solidFill>
              </a:rPr>
              <a:t>emissions </a:t>
            </a:r>
            <a:r>
              <a:rPr lang="en-GB" sz="2000" i="1" dirty="0">
                <a:solidFill>
                  <a:srgbClr val="343D41"/>
                </a:solidFill>
              </a:rPr>
              <a:t>and climate-resilient development."</a:t>
            </a:r>
            <a:endParaRPr lang="sv-SE" sz="2000" i="1" dirty="0">
              <a:solidFill>
                <a:srgbClr val="343D41"/>
              </a:solidFill>
            </a:endParaRPr>
          </a:p>
          <a:p>
            <a:pPr marL="458788" lvl="1" indent="-457200">
              <a:buFont typeface="Arial" panose="020B0604020202020204" pitchFamily="34" charset="0"/>
              <a:buChar char="•"/>
            </a:pPr>
            <a:endParaRPr lang="en-US" sz="2000" dirty="0" smtClean="0"/>
          </a:p>
          <a:p>
            <a:pPr marL="458788" lvl="1" indent="-457200">
              <a:buFont typeface="Georgia" panose="02040502050405020303" pitchFamily="18" charset="0"/>
              <a:buChar char="●"/>
            </a:pPr>
            <a:r>
              <a:rPr lang="en-US" sz="2000" dirty="0" smtClean="0">
                <a:solidFill>
                  <a:srgbClr val="343D41"/>
                </a:solidFill>
              </a:rPr>
              <a:t>Article 173 of the French Energy Transition Act</a:t>
            </a:r>
          </a:p>
          <a:p>
            <a:pPr marL="458788" lvl="1" indent="-457200">
              <a:buFont typeface="Georgia" panose="02040502050405020303" pitchFamily="18" charset="0"/>
              <a:buChar char="●"/>
            </a:pPr>
            <a:r>
              <a:rPr lang="sv-SE" sz="2000" dirty="0" smtClean="0">
                <a:solidFill>
                  <a:srgbClr val="343D41"/>
                </a:solidFill>
              </a:rPr>
              <a:t>FSB Bloomberg-gruppens rapport</a:t>
            </a:r>
          </a:p>
          <a:p>
            <a:pPr marL="458788" lvl="1" indent="-457200">
              <a:buFont typeface="Georgia" panose="02040502050405020303" pitchFamily="18" charset="0"/>
              <a:buChar char="●"/>
            </a:pPr>
            <a:r>
              <a:rPr lang="sv-SE" sz="2000" dirty="0" smtClean="0">
                <a:solidFill>
                  <a:srgbClr val="343D41"/>
                </a:solidFill>
              </a:rPr>
              <a:t>EU Kommissionens </a:t>
            </a:r>
            <a:r>
              <a:rPr lang="en-US" sz="2000" dirty="0" smtClean="0">
                <a:solidFill>
                  <a:srgbClr val="343D41"/>
                </a:solidFill>
              </a:rPr>
              <a:t>Expert High-Level Group</a:t>
            </a:r>
            <a:r>
              <a:rPr lang="sv-SE" sz="2000" dirty="0" smtClean="0">
                <a:solidFill>
                  <a:srgbClr val="343D41"/>
                </a:solidFill>
              </a:rPr>
              <a:t> </a:t>
            </a:r>
            <a:endParaRPr lang="en-US" sz="2000" dirty="0" smtClean="0"/>
          </a:p>
          <a:p>
            <a:pPr marL="809625" lvl="2" indent="-457200">
              <a:buFont typeface="Wingdings" panose="05000000000000000000" pitchFamily="2" charset="2"/>
              <a:buChar char="Ø"/>
            </a:pPr>
            <a:endParaRPr lang="en-US" sz="2000" dirty="0" smtClean="0"/>
          </a:p>
        </p:txBody>
      </p:sp>
      <p:grpSp>
        <p:nvGrpSpPr>
          <p:cNvPr id="2" name="Group 1"/>
          <p:cNvGrpSpPr/>
          <p:nvPr/>
        </p:nvGrpSpPr>
        <p:grpSpPr>
          <a:xfrm>
            <a:off x="3539709" y="3234485"/>
            <a:ext cx="7069192" cy="3791560"/>
            <a:chOff x="3539709" y="3234485"/>
            <a:chExt cx="7069192" cy="379156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646" y="4398487"/>
              <a:ext cx="1370738" cy="1370738"/>
            </a:xfrm>
            <a:prstGeom prst="rect">
              <a:avLst/>
            </a:prstGeom>
          </p:spPr>
        </p:pic>
        <p:sp>
          <p:nvSpPr>
            <p:cNvPr id="7" name="Freeform 6"/>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8" name="Freeform 7"/>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371185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Rectangle 8"/>
          <p:cNvSpPr>
            <a:spLocks noGrp="1" noChangeArrowheads="1"/>
          </p:cNvSpPr>
          <p:nvPr>
            <p:ph type="ctrTitle"/>
            <p:custDataLst>
              <p:tags r:id="rId2"/>
            </p:custDataLst>
          </p:nvPr>
        </p:nvSpPr>
        <p:spPr/>
        <p:txBody>
          <a:bodyPr/>
          <a:lstStyle/>
          <a:p>
            <a:r>
              <a:rPr lang="sv-SE" dirty="0" smtClean="0"/>
              <a:t>Klimatprocesser</a:t>
            </a:r>
            <a:endParaRPr lang="sv-SE" dirty="0"/>
          </a:p>
        </p:txBody>
      </p:sp>
      <p:sp>
        <p:nvSpPr>
          <p:cNvPr id="12297" name="Rectangle 9"/>
          <p:cNvSpPr>
            <a:spLocks noGrp="1" noChangeArrowheads="1"/>
          </p:cNvSpPr>
          <p:nvPr>
            <p:ph type="subTitle" idx="1"/>
          </p:nvPr>
        </p:nvSpPr>
        <p:spPr/>
        <p:txBody>
          <a:bodyPr/>
          <a:lstStyle/>
          <a:p>
            <a:endParaRPr lang="en-US" dirty="0"/>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46</a:t>
            </a:fld>
            <a:endParaRPr lang="en-GB"/>
          </a:p>
        </p:txBody>
      </p:sp>
      <p:sp>
        <p:nvSpPr>
          <p:cNvPr id="74756" name="Rectangle 4"/>
          <p:cNvSpPr>
            <a:spLocks noGrp="1" noChangeArrowheads="1"/>
          </p:cNvSpPr>
          <p:nvPr>
            <p:ph type="title"/>
            <p:custDataLst>
              <p:tags r:id="rId2"/>
            </p:custDataLst>
          </p:nvPr>
        </p:nvSpPr>
        <p:spPr/>
        <p:txBody>
          <a:bodyPr/>
          <a:lstStyle/>
          <a:p>
            <a:r>
              <a:rPr lang="sv-SE" dirty="0" smtClean="0"/>
              <a:t>Klimatprocesser</a:t>
            </a:r>
            <a:r>
              <a:rPr lang="en-US" dirty="0" smtClean="0"/>
              <a:t> </a:t>
            </a:r>
            <a:endParaRPr lang="en-US" dirty="0"/>
          </a:p>
        </p:txBody>
      </p:sp>
      <p:sp>
        <p:nvSpPr>
          <p:cNvPr id="74757" name="Rectangle 5"/>
          <p:cNvSpPr>
            <a:spLocks noGrp="1" noChangeArrowheads="1"/>
          </p:cNvSpPr>
          <p:nvPr>
            <p:ph type="body" idx="1"/>
            <p:custDataLst>
              <p:tags r:id="rId3"/>
            </p:custDataLst>
          </p:nvPr>
        </p:nvSpPr>
        <p:spPr/>
        <p:txBody>
          <a:bodyPr/>
          <a:lstStyle/>
          <a:p>
            <a:pPr lvl="1"/>
            <a:r>
              <a:rPr lang="sv-SE" sz="2000" dirty="0" smtClean="0"/>
              <a:t>Olika syften / mål – </a:t>
            </a:r>
            <a:r>
              <a:rPr lang="sv-SE" sz="2000" dirty="0" err="1" smtClean="0"/>
              <a:t>Grantham</a:t>
            </a:r>
            <a:r>
              <a:rPr lang="sv-SE" sz="2000" dirty="0" smtClean="0"/>
              <a:t> Research </a:t>
            </a:r>
            <a:r>
              <a:rPr lang="sv-SE" sz="2000" dirty="0" err="1" smtClean="0"/>
              <a:t>Institute</a:t>
            </a:r>
            <a:r>
              <a:rPr lang="sv-SE" sz="2000" dirty="0" smtClean="0"/>
              <a:t> </a:t>
            </a:r>
          </a:p>
          <a:p>
            <a:pPr lvl="1"/>
            <a:endParaRPr lang="sv-SE" sz="2000" dirty="0" smtClean="0"/>
          </a:p>
          <a:p>
            <a:pPr marL="458788" lvl="1" indent="-457200">
              <a:buFont typeface="Georgia" panose="02040502050405020303" pitchFamily="18" charset="0"/>
              <a:buChar char="●"/>
            </a:pPr>
            <a:r>
              <a:rPr lang="sv-SE" sz="2000" dirty="0" smtClean="0"/>
              <a:t>Administrativa – särskilda projekt eller aktiviteter</a:t>
            </a:r>
          </a:p>
          <a:p>
            <a:pPr marL="458788" lvl="1" indent="-457200">
              <a:buFont typeface="Georgia" panose="02040502050405020303" pitchFamily="18" charset="0"/>
              <a:buChar char="●"/>
            </a:pPr>
            <a:r>
              <a:rPr lang="sv-SE" sz="2000" dirty="0" smtClean="0"/>
              <a:t>Information/</a:t>
            </a:r>
            <a:r>
              <a:rPr lang="sv-SE" sz="2000" i="1" dirty="0" smtClean="0"/>
              <a:t>"</a:t>
            </a:r>
            <a:r>
              <a:rPr lang="en-US" sz="2000" i="1" dirty="0" smtClean="0"/>
              <a:t>disclosure"</a:t>
            </a:r>
          </a:p>
          <a:p>
            <a:pPr marL="458788" lvl="1" indent="-457200">
              <a:buFont typeface="Georgia" panose="02040502050405020303" pitchFamily="18" charset="0"/>
              <a:buChar char="●"/>
            </a:pPr>
            <a:r>
              <a:rPr lang="sv-SE" sz="2000" dirty="0" smtClean="0"/>
              <a:t>Lagstiftning/</a:t>
            </a:r>
            <a:r>
              <a:rPr lang="en-US" sz="2000" dirty="0" smtClean="0"/>
              <a:t>policies</a:t>
            </a:r>
          </a:p>
          <a:p>
            <a:pPr marL="458788" lvl="1" indent="-457200">
              <a:buFont typeface="Georgia" panose="02040502050405020303" pitchFamily="18" charset="0"/>
              <a:buChar char="●"/>
            </a:pPr>
            <a:r>
              <a:rPr lang="sv-SE" sz="2000" dirty="0" smtClean="0"/>
              <a:t>Skydd/förlust och skada</a:t>
            </a:r>
          </a:p>
          <a:p>
            <a:pPr marL="458788" lvl="1" indent="-457200">
              <a:buFont typeface="Georgia" panose="02040502050405020303" pitchFamily="18" charset="0"/>
              <a:buChar char="●"/>
            </a:pPr>
            <a:r>
              <a:rPr lang="sv-SE" sz="2000" dirty="0" smtClean="0"/>
              <a:t>Mars 2017</a:t>
            </a:r>
          </a:p>
          <a:p>
            <a:pPr marL="809625" lvl="2" indent="-457200">
              <a:buFont typeface="Wingdings" panose="05000000000000000000" pitchFamily="2" charset="2"/>
              <a:buChar char="Ø"/>
            </a:pPr>
            <a:r>
              <a:rPr lang="sv-SE" sz="2000" dirty="0" smtClean="0"/>
              <a:t>Mer än 250 klimatrelaterade domstols-</a:t>
            </a:r>
            <a:br>
              <a:rPr lang="sv-SE" sz="2000" dirty="0" smtClean="0"/>
            </a:br>
            <a:r>
              <a:rPr lang="sv-SE" sz="2000" dirty="0" smtClean="0"/>
              <a:t>processer i 25 jurisdiktioner  </a:t>
            </a:r>
            <a:br>
              <a:rPr lang="sv-SE" sz="2000" dirty="0" smtClean="0"/>
            </a:br>
            <a:r>
              <a:rPr lang="sv-SE" sz="2000" dirty="0" smtClean="0"/>
              <a:t>(USA undantaget)</a:t>
            </a:r>
          </a:p>
          <a:p>
            <a:pPr marL="809625" lvl="2" indent="-457200">
              <a:buFont typeface="Wingdings" panose="05000000000000000000" pitchFamily="2" charset="2"/>
              <a:buChar char="Ø"/>
            </a:pPr>
            <a:r>
              <a:rPr lang="sv-SE" sz="2000" dirty="0" smtClean="0"/>
              <a:t>Mer än 650 processer i USA </a:t>
            </a:r>
            <a:br>
              <a:rPr lang="sv-SE" sz="2000" dirty="0" smtClean="0"/>
            </a:br>
            <a:endParaRPr lang="sv-SE" dirty="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410815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475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Massachusetts v. EPA 2007 </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276872"/>
            <a:ext cx="5328592" cy="406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a:spLocks noGrp="1"/>
          </p:cNvSpPr>
          <p:nvPr>
            <p:ph idx="1"/>
          </p:nvPr>
        </p:nvSpPr>
        <p:spPr>
          <a:xfrm>
            <a:off x="612016" y="1268760"/>
            <a:ext cx="7920424" cy="908896"/>
          </a:xfrm>
        </p:spPr>
        <p:txBody>
          <a:bodyPr>
            <a:normAutofit lnSpcReduction="10000"/>
          </a:bodyPr>
          <a:lstStyle/>
          <a:p>
            <a:pPr lvl="3"/>
            <a:r>
              <a:rPr lang="en-GB" b="0" dirty="0" smtClean="0"/>
              <a:t>U.S. Supreme Court ruled that EPA has authority under the Clean Air Act to regulate GHG emissions from mobile sources (vehicle tailpipe emissions)</a:t>
            </a:r>
            <a:endParaRPr lang="en-GB" b="0" dirty="0"/>
          </a:p>
        </p:txBody>
      </p:sp>
    </p:spTree>
    <p:extLst>
      <p:ext uri="{BB962C8B-B14F-4D97-AF65-F5344CB8AC3E}">
        <p14:creationId xmlns:p14="http://schemas.microsoft.com/office/powerpoint/2010/main" val="301564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48</a:t>
            </a:fld>
            <a:endParaRPr lang="en-GB"/>
          </a:p>
        </p:txBody>
      </p:sp>
      <p:sp>
        <p:nvSpPr>
          <p:cNvPr id="74756" name="Rectangle 4"/>
          <p:cNvSpPr>
            <a:spLocks noGrp="1" noChangeArrowheads="1"/>
          </p:cNvSpPr>
          <p:nvPr>
            <p:ph type="title"/>
            <p:custDataLst>
              <p:tags r:id="rId2"/>
            </p:custDataLst>
          </p:nvPr>
        </p:nvSpPr>
        <p:spPr/>
        <p:txBody>
          <a:bodyPr/>
          <a:lstStyle/>
          <a:p>
            <a:r>
              <a:rPr lang="sv-SE" dirty="0" err="1" smtClean="0"/>
              <a:t>Urgenda</a:t>
            </a:r>
            <a:endParaRPr lang="sv-SE" dirty="0"/>
          </a:p>
        </p:txBody>
      </p:sp>
      <p:sp>
        <p:nvSpPr>
          <p:cNvPr id="74757" name="Rectangle 5"/>
          <p:cNvSpPr>
            <a:spLocks noGrp="1" noChangeArrowheads="1"/>
          </p:cNvSpPr>
          <p:nvPr>
            <p:ph type="body" idx="1"/>
            <p:custDataLst>
              <p:tags r:id="rId3"/>
            </p:custDataLst>
          </p:nvPr>
        </p:nvSpPr>
        <p:spPr>
          <a:xfrm>
            <a:off x="3059832" y="3212976"/>
            <a:ext cx="5626968" cy="3095749"/>
          </a:xfrm>
          <a:noFill/>
        </p:spPr>
        <p:txBody>
          <a:bodyPr/>
          <a:lstStyle/>
          <a:p>
            <a:endParaRPr lang="en-GB" dirty="0">
              <a:solidFill>
                <a:schemeClr val="bg2"/>
              </a:solidFill>
            </a:endParaRPr>
          </a:p>
          <a:p>
            <a:pPr marL="458788" lvl="1" indent="-457200">
              <a:buFont typeface="Arial" panose="020B0604020202020204" pitchFamily="34" charset="0"/>
              <a:buChar char="•"/>
            </a:pPr>
            <a:endParaRPr lang="sv-SE" sz="2000" dirty="0" smtClean="0"/>
          </a:p>
        </p:txBody>
      </p:sp>
      <p:pic>
        <p:nvPicPr>
          <p:cNvPr id="1026" name="Picture 2" descr="C:\Users\KRSF\Desktop\klimaatzaak-credit-chantal-bekker-urgenda-01_low_r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4" r="-6414"/>
          <a:stretch/>
        </p:blipFill>
        <p:spPr bwMode="auto">
          <a:xfrm>
            <a:off x="0" y="1800559"/>
            <a:ext cx="4885322" cy="3256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RSF\Desktop\klimaatzaak-credit-chantal-bekker-urgenda-09_low_res.jpg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52" r="541"/>
          <a:stretch/>
        </p:blipFill>
        <p:spPr bwMode="auto">
          <a:xfrm>
            <a:off x="4572000" y="1811122"/>
            <a:ext cx="4572779" cy="324631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a:grpSpLocks/>
          </p:cNvGrpSpPr>
          <p:nvPr/>
        </p:nvGrpSpPr>
        <p:grpSpPr bwMode="auto">
          <a:xfrm>
            <a:off x="6454775" y="-228600"/>
            <a:ext cx="2681288" cy="1639888"/>
            <a:chOff x="6454020" y="-227943"/>
            <a:chExt cx="2681280" cy="1639593"/>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312" y="332656"/>
              <a:ext cx="1078994" cy="107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40"/>
            <p:cNvSpPr>
              <a:spLocks/>
            </p:cNvSpPr>
            <p:nvPr/>
          </p:nvSpPr>
          <p:spPr bwMode="auto">
            <a:xfrm rot="14330547" flipV="1">
              <a:off x="6065199" y="160878"/>
              <a:ext cx="1296755" cy="519111"/>
            </a:xfrm>
            <a:custGeom>
              <a:avLst/>
              <a:gdLst>
                <a:gd name="T0" fmla="*/ 0 w 2929812"/>
                <a:gd name="T1" fmla="*/ 0 h 1512100"/>
                <a:gd name="T2" fmla="*/ 17883 w 2929812"/>
                <a:gd name="T3" fmla="*/ 6609 h 1512100"/>
                <a:gd name="T4" fmla="*/ 0 60000 65536"/>
                <a:gd name="T5" fmla="*/ 0 60000 65536"/>
              </a:gdLst>
              <a:ahLst/>
              <a:cxnLst>
                <a:cxn ang="T4">
                  <a:pos x="T0" y="T1"/>
                </a:cxn>
                <a:cxn ang="T5">
                  <a:pos x="T2" y="T3"/>
                </a:cxn>
              </a:cxnLst>
              <a:rect l="0" t="0" r="r" b="b"/>
              <a:pathLst>
                <a:path w="2929812" h="1512100">
                  <a:moveTo>
                    <a:pt x="0" y="0"/>
                  </a:moveTo>
                  <a:cubicBezTo>
                    <a:pt x="633703" y="698241"/>
                    <a:pt x="1323393" y="1536441"/>
                    <a:pt x="2929812" y="1511559"/>
                  </a:cubicBezTo>
                </a:path>
              </a:pathLst>
            </a:custGeom>
            <a:noFill/>
            <a:ln w="28575" cap="flat" cmpd="sng" algn="ctr">
              <a:solidFill>
                <a:srgbClr val="66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p>
          </p:txBody>
        </p:sp>
        <p:sp>
          <p:nvSpPr>
            <p:cNvPr id="19" name="Freeform 40"/>
            <p:cNvSpPr>
              <a:spLocks/>
            </p:cNvSpPr>
            <p:nvPr/>
          </p:nvSpPr>
          <p:spPr bwMode="auto">
            <a:xfrm rot="11443188" flipV="1">
              <a:off x="8459027" y="971991"/>
              <a:ext cx="676273" cy="157135"/>
            </a:xfrm>
            <a:custGeom>
              <a:avLst/>
              <a:gdLst>
                <a:gd name="T0" fmla="*/ 0 w 2929812"/>
                <a:gd name="T1" fmla="*/ 0 h 1512100"/>
                <a:gd name="T2" fmla="*/ 17883 w 2929812"/>
                <a:gd name="T3" fmla="*/ 6609 h 1512100"/>
                <a:gd name="T4" fmla="*/ 0 60000 65536"/>
                <a:gd name="T5" fmla="*/ 0 60000 65536"/>
              </a:gdLst>
              <a:ahLst/>
              <a:cxnLst>
                <a:cxn ang="T4">
                  <a:pos x="T0" y="T1"/>
                </a:cxn>
                <a:cxn ang="T5">
                  <a:pos x="T2" y="T3"/>
                </a:cxn>
              </a:cxnLst>
              <a:rect l="0" t="0" r="r" b="b"/>
              <a:pathLst>
                <a:path w="2929812" h="1512100">
                  <a:moveTo>
                    <a:pt x="0" y="0"/>
                  </a:moveTo>
                  <a:cubicBezTo>
                    <a:pt x="633703" y="698241"/>
                    <a:pt x="1323393" y="1536441"/>
                    <a:pt x="2929812" y="1511559"/>
                  </a:cubicBezTo>
                </a:path>
              </a:pathLst>
            </a:custGeom>
            <a:noFill/>
            <a:ln w="28575" cap="flat" cmpd="sng" algn="ctr">
              <a:solidFill>
                <a:srgbClr val="66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p>
          </p:txBody>
        </p:sp>
      </p:grpSp>
    </p:spTree>
    <p:custDataLst>
      <p:tags r:id="rId1"/>
    </p:custDataLst>
    <p:extLst>
      <p:ext uri="{BB962C8B-B14F-4D97-AF65-F5344CB8AC3E}">
        <p14:creationId xmlns:p14="http://schemas.microsoft.com/office/powerpoint/2010/main" val="133787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0-#ppt_w/2"/>
                                          </p:val>
                                        </p:tav>
                                        <p:tav tm="100000">
                                          <p:val>
                                            <p:strVal val="#ppt_x"/>
                                          </p:val>
                                        </p:tav>
                                      </p:tavLst>
                                    </p:anim>
                                    <p:anim calcmode="lin" valueType="num">
                                      <p:cBhvr additive="base">
                                        <p:cTn id="13" dur="500" fill="hold"/>
                                        <p:tgtEl>
                                          <p:spTgt spid="102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1+#ppt_w/2"/>
                                          </p:val>
                                        </p:tav>
                                        <p:tav tm="100000">
                                          <p:val>
                                            <p:strVal val="#ppt_x"/>
                                          </p:val>
                                        </p:tav>
                                      </p:tavLst>
                                    </p:anim>
                                    <p:anim calcmode="lin" valueType="num">
                                      <p:cBhvr additive="base">
                                        <p:cTn id="17"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dirty="0"/>
              <a:t>Page </a:t>
            </a:r>
            <a:fld id="{34DD63DA-3F21-4B4D-81B6-9DEC1CE71C91}" type="slidenum">
              <a:rPr lang="en-GB"/>
              <a:pPr/>
              <a:t>49</a:t>
            </a:fld>
            <a:endParaRPr lang="en-GB" dirty="0"/>
          </a:p>
        </p:txBody>
      </p:sp>
      <p:sp>
        <p:nvSpPr>
          <p:cNvPr id="74756" name="Rectangle 4"/>
          <p:cNvSpPr>
            <a:spLocks noGrp="1" noChangeArrowheads="1"/>
          </p:cNvSpPr>
          <p:nvPr>
            <p:ph type="title"/>
            <p:custDataLst>
              <p:tags r:id="rId2"/>
            </p:custDataLst>
          </p:nvPr>
        </p:nvSpPr>
        <p:spPr/>
        <p:txBody>
          <a:bodyPr/>
          <a:lstStyle/>
          <a:p>
            <a:r>
              <a:rPr lang="en-US" dirty="0" err="1" smtClean="0"/>
              <a:t>Urgenda-målet</a:t>
            </a:r>
            <a:endParaRPr lang="en-US" dirty="0"/>
          </a:p>
        </p:txBody>
      </p:sp>
      <p:sp>
        <p:nvSpPr>
          <p:cNvPr id="74757" name="Rectangle 5"/>
          <p:cNvSpPr>
            <a:spLocks noGrp="1" noChangeArrowheads="1"/>
          </p:cNvSpPr>
          <p:nvPr>
            <p:ph type="body" idx="1"/>
            <p:custDataLst>
              <p:tags r:id="rId3"/>
            </p:custDataLst>
          </p:nvPr>
        </p:nvSpPr>
        <p:spPr/>
        <p:txBody>
          <a:bodyPr/>
          <a:lstStyle/>
          <a:p>
            <a:pPr lvl="1" indent="0"/>
            <a:r>
              <a:rPr lang="sv-SE" sz="2000" dirty="0"/>
              <a:t>Tillämplig nationell</a:t>
            </a:r>
            <a:r>
              <a:rPr lang="en-US" sz="2000" dirty="0"/>
              <a:t> </a:t>
            </a:r>
            <a:r>
              <a:rPr lang="en-US" sz="2000" dirty="0" smtClean="0"/>
              <a:t>lag</a:t>
            </a:r>
            <a:endParaRPr lang="en-GB" dirty="0"/>
          </a:p>
          <a:p>
            <a:pPr lvl="2">
              <a:spcAft>
                <a:spcPts val="400"/>
              </a:spcAft>
            </a:pPr>
            <a:endParaRPr lang="en-GB" dirty="0" smtClean="0"/>
          </a:p>
          <a:p>
            <a:pPr lvl="2">
              <a:spcAft>
                <a:spcPts val="400"/>
              </a:spcAft>
            </a:pPr>
            <a:r>
              <a:rPr lang="sv-SE" dirty="0" smtClean="0"/>
              <a:t>Artikel</a:t>
            </a:r>
            <a:r>
              <a:rPr lang="en-GB" dirty="0" smtClean="0"/>
              <a:t> 21 </a:t>
            </a:r>
            <a:r>
              <a:rPr lang="sv-SE" dirty="0" smtClean="0"/>
              <a:t>i Grundlagen </a:t>
            </a:r>
          </a:p>
          <a:p>
            <a:pPr marL="809625" lvl="2" indent="-457200">
              <a:spcAft>
                <a:spcPts val="400"/>
              </a:spcAft>
              <a:buFont typeface="Wingdings" panose="05000000000000000000" pitchFamily="2" charset="2"/>
              <a:buChar char="Ø"/>
            </a:pPr>
            <a:r>
              <a:rPr lang="en-US" sz="2400" i="1" dirty="0" smtClean="0"/>
              <a:t>"</a:t>
            </a:r>
            <a:r>
              <a:rPr lang="en-US" i="1" dirty="0"/>
              <a:t>It shall be the concern of the authorities to keep the country habitable and to protect and improve the environment</a:t>
            </a:r>
            <a:r>
              <a:rPr lang="en-US" i="1" dirty="0" smtClean="0"/>
              <a:t>"</a:t>
            </a:r>
          </a:p>
          <a:p>
            <a:pPr marL="809625" lvl="2" indent="-457200">
              <a:spcAft>
                <a:spcPts val="400"/>
              </a:spcAft>
              <a:buFont typeface="Wingdings" panose="05000000000000000000" pitchFamily="2" charset="2"/>
              <a:buChar char="Ø"/>
            </a:pPr>
            <a:endParaRPr lang="en-US" i="1" dirty="0"/>
          </a:p>
          <a:p>
            <a:pPr lvl="2">
              <a:spcAft>
                <a:spcPts val="400"/>
              </a:spcAft>
            </a:pPr>
            <a:r>
              <a:rPr lang="sv-SE" dirty="0" smtClean="0"/>
              <a:t>Artikel 6:162 i </a:t>
            </a:r>
            <a:r>
              <a:rPr lang="en-GB" dirty="0" err="1" smtClean="0"/>
              <a:t>Burgerlijk</a:t>
            </a:r>
            <a:r>
              <a:rPr lang="en-GB" dirty="0" smtClean="0"/>
              <a:t> </a:t>
            </a:r>
            <a:r>
              <a:rPr lang="en-GB" dirty="0" err="1" smtClean="0"/>
              <a:t>Wetboek</a:t>
            </a:r>
            <a:endParaRPr lang="en-GB" dirty="0" smtClean="0"/>
          </a:p>
          <a:p>
            <a:pPr marL="809625" lvl="2" indent="-457200">
              <a:spcAft>
                <a:spcPts val="400"/>
              </a:spcAft>
              <a:buFont typeface="Wingdings" panose="05000000000000000000" pitchFamily="2" charset="2"/>
              <a:buChar char="Ø"/>
            </a:pPr>
            <a:r>
              <a:rPr lang="en-GB" sz="2400" i="1" dirty="0" smtClean="0"/>
              <a:t>"</a:t>
            </a:r>
            <a:r>
              <a:rPr lang="en-GB" sz="2400" i="1" dirty="0"/>
              <a:t>duty of </a:t>
            </a:r>
            <a:r>
              <a:rPr lang="en-GB" sz="2400" i="1" dirty="0" smtClean="0"/>
              <a:t>care" </a:t>
            </a:r>
            <a:endParaRPr lang="en-GB" sz="2400" i="1" dirty="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106385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7C6AE1A-83E2-4E07-921E-AD525E30E94A}"/>
              </a:ext>
            </a:extLst>
          </p:cNvPr>
          <p:cNvSpPr>
            <a:spLocks noGrp="1"/>
          </p:cNvSpPr>
          <p:nvPr>
            <p:ph type="title"/>
          </p:nvPr>
        </p:nvSpPr>
        <p:spPr>
          <a:xfrm>
            <a:off x="455613" y="476250"/>
            <a:ext cx="8231187" cy="1008534"/>
          </a:xfrm>
        </p:spPr>
        <p:txBody>
          <a:bodyPr/>
          <a:lstStyle/>
          <a:p>
            <a:pPr algn="ctr"/>
            <a:r>
              <a:rPr lang="sv-SE" sz="3600" dirty="0"/>
              <a:t>Climate governance </a:t>
            </a:r>
            <a:r>
              <a:rPr lang="sv-SE" sz="3600" dirty="0" err="1"/>
              <a:t>frameworks</a:t>
            </a:r>
            <a:r>
              <a:rPr lang="sv-SE" sz="3600" dirty="0"/>
              <a:t> </a:t>
            </a:r>
            <a:r>
              <a:rPr lang="sv-SE" dirty="0"/>
              <a:t>Klimatpolitiska ramverk</a:t>
            </a:r>
            <a:br>
              <a:rPr lang="sv-SE" dirty="0"/>
            </a:br>
            <a:r>
              <a:rPr lang="sv-SE" dirty="0"/>
              <a:t/>
            </a:r>
            <a:br>
              <a:rPr lang="sv-SE" dirty="0"/>
            </a:br>
            <a:r>
              <a:rPr lang="sv-SE" dirty="0"/>
              <a:t/>
            </a:r>
            <a:br>
              <a:rPr lang="sv-SE" dirty="0"/>
            </a:br>
            <a:endParaRPr lang="sv-SE" dirty="0"/>
          </a:p>
        </p:txBody>
      </p:sp>
      <p:sp>
        <p:nvSpPr>
          <p:cNvPr id="3" name="Platshållare för innehåll 2">
            <a:extLst>
              <a:ext uri="{FF2B5EF4-FFF2-40B4-BE49-F238E27FC236}">
                <a16:creationId xmlns="" xmlns:a16="http://schemas.microsoft.com/office/drawing/2014/main" id="{579DA22E-92F2-4FE2-82C8-045AD5A9B739}"/>
              </a:ext>
            </a:extLst>
          </p:cNvPr>
          <p:cNvSpPr>
            <a:spLocks noGrp="1"/>
          </p:cNvSpPr>
          <p:nvPr>
            <p:ph idx="1"/>
          </p:nvPr>
        </p:nvSpPr>
        <p:spPr>
          <a:xfrm>
            <a:off x="427991" y="1916832"/>
            <a:ext cx="8229600" cy="4176464"/>
          </a:xfrm>
        </p:spPr>
        <p:txBody>
          <a:bodyPr/>
          <a:lstStyle/>
          <a:p>
            <a:pPr marL="342900" indent="-342900">
              <a:buFont typeface="Arial" panose="020B0604020202020204" pitchFamily="34" charset="0"/>
              <a:buChar char="•"/>
            </a:pPr>
            <a:endParaRPr lang="sv-SE" dirty="0"/>
          </a:p>
          <a:p>
            <a:pPr marL="701675" lvl="3" indent="-342900">
              <a:buFont typeface="Arial" panose="020B0604020202020204" pitchFamily="34" charset="0"/>
              <a:buChar char="•"/>
            </a:pPr>
            <a:r>
              <a:rPr lang="sv-SE" dirty="0"/>
              <a:t>Ett sammanhållet regelverk som sätter en struktur för hur det klimatpolitiska arbetet ska bedrivas </a:t>
            </a:r>
          </a:p>
          <a:p>
            <a:pPr marL="1047750" lvl="3" indent="-342900">
              <a:buFont typeface="Courier New" panose="02070309020205020404" pitchFamily="49" charset="0"/>
              <a:buChar char="o"/>
            </a:pPr>
            <a:endParaRPr lang="sv-SE" dirty="0"/>
          </a:p>
          <a:p>
            <a:pPr marL="695325" lvl="2" indent="-342900">
              <a:buFont typeface="Arial" panose="020B0604020202020204" pitchFamily="34" charset="0"/>
              <a:buChar char="•"/>
            </a:pPr>
            <a:r>
              <a:rPr lang="sv-SE" dirty="0"/>
              <a:t>Förekommer på alla politiska nivåer och i hela världen</a:t>
            </a:r>
          </a:p>
          <a:p>
            <a:pPr marL="1162050" lvl="3" indent="-457200">
              <a:buFont typeface="Courier New" panose="02070309020205020404" pitchFamily="49" charset="0"/>
              <a:buChar char="o"/>
            </a:pPr>
            <a:r>
              <a:rPr lang="sv-SE" dirty="0"/>
              <a:t>global</a:t>
            </a:r>
          </a:p>
          <a:p>
            <a:pPr marL="1162050" lvl="3" indent="-457200">
              <a:buFont typeface="Courier New" panose="02070309020205020404" pitchFamily="49" charset="0"/>
              <a:buChar char="o"/>
            </a:pPr>
            <a:r>
              <a:rPr lang="sv-SE" dirty="0"/>
              <a:t>mellanstatlig</a:t>
            </a:r>
          </a:p>
          <a:p>
            <a:pPr marL="1162050" lvl="3" indent="-457200">
              <a:buFont typeface="Courier New" panose="02070309020205020404" pitchFamily="49" charset="0"/>
              <a:buChar char="o"/>
            </a:pPr>
            <a:r>
              <a:rPr lang="sv-SE" dirty="0"/>
              <a:t>statlig</a:t>
            </a:r>
          </a:p>
          <a:p>
            <a:pPr marL="1162050" lvl="3" indent="-457200">
              <a:buFont typeface="Courier New" panose="02070309020205020404" pitchFamily="49" charset="0"/>
              <a:buChar char="o"/>
            </a:pPr>
            <a:r>
              <a:rPr lang="sv-SE" dirty="0"/>
              <a:t>regional/delstat</a:t>
            </a:r>
          </a:p>
          <a:p>
            <a:pPr marL="1162050" lvl="3" indent="-457200">
              <a:buFont typeface="Courier New" panose="02070309020205020404" pitchFamily="49" charset="0"/>
              <a:buChar char="o"/>
            </a:pPr>
            <a:r>
              <a:rPr lang="sv-SE" dirty="0"/>
              <a:t>lokal/stad</a:t>
            </a:r>
          </a:p>
          <a:p>
            <a:pPr marL="809625" lvl="2" indent="-457200">
              <a:buFont typeface="Courier New" panose="02070309020205020404" pitchFamily="49" charset="0"/>
              <a:buChar char="o"/>
            </a:pPr>
            <a:endParaRPr lang="sv-SE" dirty="0"/>
          </a:p>
          <a:p>
            <a:pPr marL="809625" lvl="2" indent="-457200">
              <a:buFont typeface="Courier New" panose="02070309020205020404" pitchFamily="49" charset="0"/>
              <a:buChar char="o"/>
            </a:pPr>
            <a:endParaRPr lang="sv-SE" dirty="0"/>
          </a:p>
          <a:p>
            <a:pPr marL="809625" lvl="2" indent="-457200">
              <a:buFont typeface="Courier New" panose="02070309020205020404" pitchFamily="49" charset="0"/>
              <a:buChar char="o"/>
            </a:pPr>
            <a:endParaRPr lang="sv-SE" dirty="0"/>
          </a:p>
          <a:p>
            <a:pPr marL="1047750" lvl="3" indent="-342900">
              <a:buFont typeface="Courier New" panose="02070309020205020404" pitchFamily="49" charset="0"/>
              <a:buChar char="o"/>
            </a:pPr>
            <a:endParaRPr lang="sv-SE" dirty="0"/>
          </a:p>
          <a:p>
            <a:pPr marL="701675" lvl="3" indent="-342900">
              <a:buFont typeface="Arial" panose="020B0604020202020204" pitchFamily="34" charset="0"/>
              <a:buChar char="•"/>
            </a:pPr>
            <a:endParaRPr lang="sv-SE" dirty="0"/>
          </a:p>
          <a:p>
            <a:endParaRPr lang="sv-SE" dirty="0"/>
          </a:p>
        </p:txBody>
      </p:sp>
      <p:sp>
        <p:nvSpPr>
          <p:cNvPr id="4" name="Platshållare för bildnummer 3">
            <a:extLst>
              <a:ext uri="{FF2B5EF4-FFF2-40B4-BE49-F238E27FC236}">
                <a16:creationId xmlns="" xmlns:a16="http://schemas.microsoft.com/office/drawing/2014/main" id="{65CF8F25-9A88-44A3-AB69-DB12B0574458}"/>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5</a:t>
            </a:fld>
            <a:endParaRPr lang="en-GB">
              <a:solidFill>
                <a:srgbClr val="343D41"/>
              </a:solidFill>
            </a:endParaRPr>
          </a:p>
        </p:txBody>
      </p:sp>
    </p:spTree>
    <p:extLst>
      <p:ext uri="{BB962C8B-B14F-4D97-AF65-F5344CB8AC3E}">
        <p14:creationId xmlns:p14="http://schemas.microsoft.com/office/powerpoint/2010/main" val="403201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50</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err="1" smtClean="0"/>
              <a:t>Urgenda</a:t>
            </a:r>
            <a:r>
              <a:rPr lang="sv-SE" dirty="0" smtClean="0"/>
              <a:t>-domen</a:t>
            </a:r>
            <a:endParaRPr lang="sv-SE" dirty="0"/>
          </a:p>
        </p:txBody>
      </p:sp>
      <p:sp>
        <p:nvSpPr>
          <p:cNvPr id="74757" name="Rectangle 5"/>
          <p:cNvSpPr>
            <a:spLocks noGrp="1" noChangeArrowheads="1"/>
          </p:cNvSpPr>
          <p:nvPr>
            <p:ph type="body" idx="1"/>
            <p:custDataLst>
              <p:tags r:id="rId3"/>
            </p:custDataLst>
          </p:nvPr>
        </p:nvSpPr>
        <p:spPr>
          <a:xfrm>
            <a:off x="457200" y="1556792"/>
            <a:ext cx="8229600" cy="4535487"/>
          </a:xfrm>
        </p:spPr>
        <p:txBody>
          <a:bodyPr/>
          <a:lstStyle/>
          <a:p>
            <a:pPr marL="458788" lvl="1" indent="-457200">
              <a:buFont typeface="Arial" panose="020B0604020202020204" pitchFamily="34" charset="0"/>
              <a:buChar char="•"/>
            </a:pPr>
            <a:r>
              <a:rPr lang="en-US" sz="2000" i="1" dirty="0" smtClean="0"/>
              <a:t>"Duty of care"</a:t>
            </a:r>
            <a:r>
              <a:rPr lang="sv-SE" sz="2000" dirty="0" smtClean="0"/>
              <a:t> ska tolkas mot bakgrund av internationellt allmänt accepterade principer </a:t>
            </a:r>
          </a:p>
          <a:p>
            <a:pPr marL="458788" lvl="1" indent="-457200">
              <a:buFont typeface="Arial" panose="020B0604020202020204" pitchFamily="34" charset="0"/>
              <a:buChar char="•"/>
            </a:pPr>
            <a:endParaRPr lang="sv-SE" sz="2000" dirty="0" smtClean="0"/>
          </a:p>
          <a:p>
            <a:pPr marL="809625" lvl="2" indent="-457200">
              <a:buFont typeface="Wingdings" panose="05000000000000000000" pitchFamily="2" charset="2"/>
              <a:buChar char="Ø"/>
            </a:pPr>
            <a:r>
              <a:rPr lang="sv-SE" sz="2000" dirty="0" smtClean="0"/>
              <a:t>Försiktighetsprincipen</a:t>
            </a:r>
          </a:p>
          <a:p>
            <a:pPr marL="809625" lvl="2" indent="-457200">
              <a:buFont typeface="Wingdings" panose="05000000000000000000" pitchFamily="2" charset="2"/>
              <a:buChar char="Ø"/>
            </a:pPr>
            <a:r>
              <a:rPr lang="sv-SE" sz="2000" dirty="0" smtClean="0"/>
              <a:t>Skyddet för mänskliga rättigheter</a:t>
            </a:r>
          </a:p>
          <a:p>
            <a:pPr marL="809625" lvl="2" indent="-457200">
              <a:buFont typeface="Wingdings" panose="05000000000000000000" pitchFamily="2" charset="2"/>
              <a:buChar char="Ø"/>
            </a:pPr>
            <a:r>
              <a:rPr lang="sv-SE" sz="2000" dirty="0" smtClean="0"/>
              <a:t>Principerna i den internationella klimatpolitiken</a:t>
            </a:r>
          </a:p>
          <a:p>
            <a:pPr marL="458788" lvl="1" indent="-457200">
              <a:buFont typeface="Arial" panose="020B0604020202020204" pitchFamily="34" charset="0"/>
              <a:buChar char="•"/>
            </a:pPr>
            <a:endParaRPr lang="sv-SE" sz="2000" dirty="0" smtClean="0"/>
          </a:p>
          <a:p>
            <a:pPr marL="458788" lvl="1" indent="-457200">
              <a:buFont typeface="Arial" panose="020B0604020202020204" pitchFamily="34" charset="0"/>
              <a:buChar char="•"/>
            </a:pPr>
            <a:r>
              <a:rPr lang="sv-SE" sz="2000" dirty="0" smtClean="0"/>
              <a:t>Europadomstolens praxis:</a:t>
            </a:r>
          </a:p>
          <a:p>
            <a:pPr marL="458788" lvl="1" indent="-457200">
              <a:buFont typeface="Arial" panose="020B0604020202020204" pitchFamily="34" charset="0"/>
              <a:buChar char="•"/>
            </a:pPr>
            <a:endParaRPr lang="sv-SE" sz="2000" dirty="0" smtClean="0"/>
          </a:p>
          <a:p>
            <a:pPr marL="809625" lvl="2" indent="-457200">
              <a:buFont typeface="Wingdings" panose="05000000000000000000" pitchFamily="2" charset="2"/>
              <a:buChar char="Ø"/>
            </a:pPr>
            <a:r>
              <a:rPr lang="sv-SE" sz="2000" dirty="0" smtClean="0"/>
              <a:t>Mänskliga rättigheter och miljörätt är </a:t>
            </a:r>
            <a:br>
              <a:rPr lang="sv-SE" sz="2000" dirty="0" smtClean="0"/>
            </a:br>
            <a:r>
              <a:rPr lang="sv-SE" sz="2000" dirty="0" smtClean="0"/>
              <a:t>ömsesidigt förstärkande</a:t>
            </a:r>
          </a:p>
          <a:p>
            <a:pPr marL="809625" lvl="2" indent="-457200">
              <a:buFont typeface="Wingdings" panose="05000000000000000000" pitchFamily="2" charset="2"/>
              <a:buChar char="Ø"/>
            </a:pPr>
            <a:r>
              <a:rPr lang="sv-SE" sz="2000" dirty="0" smtClean="0"/>
              <a:t>Förändringar i samhället kan beaktas – ett </a:t>
            </a:r>
            <a:br>
              <a:rPr lang="sv-SE" sz="2000" dirty="0" smtClean="0"/>
            </a:br>
            <a:r>
              <a:rPr lang="sv-SE" sz="2000" dirty="0" smtClean="0"/>
              <a:t>"evolutionistiskt" synsätt</a:t>
            </a:r>
            <a:endParaRPr lang="en-GB" dirty="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107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8" end="8"/>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51</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err="1" smtClean="0"/>
              <a:t>Urgenda</a:t>
            </a:r>
            <a:r>
              <a:rPr lang="sv-SE" dirty="0" smtClean="0"/>
              <a:t>-domen</a:t>
            </a:r>
            <a:endParaRPr lang="sv-SE" dirty="0"/>
          </a:p>
        </p:txBody>
      </p:sp>
      <p:sp>
        <p:nvSpPr>
          <p:cNvPr id="74757" name="Rectangle 5"/>
          <p:cNvSpPr>
            <a:spLocks noGrp="1" noChangeArrowheads="1"/>
          </p:cNvSpPr>
          <p:nvPr>
            <p:ph type="body" idx="1"/>
            <p:custDataLst>
              <p:tags r:id="rId3"/>
            </p:custDataLst>
          </p:nvPr>
        </p:nvSpPr>
        <p:spPr/>
        <p:txBody>
          <a:bodyPr/>
          <a:lstStyle/>
          <a:p>
            <a:pPr lvl="1"/>
            <a:r>
              <a:rPr lang="sv-SE" dirty="0" smtClean="0"/>
              <a:t>Har Staten ett ansvar för utsläppen?</a:t>
            </a:r>
          </a:p>
          <a:p>
            <a:pPr lvl="1"/>
            <a:endParaRPr lang="sv-SE" dirty="0" smtClean="0"/>
          </a:p>
          <a:p>
            <a:pPr marL="458788" lvl="1" indent="-457200">
              <a:buFont typeface="Arial" panose="020B0604020202020204" pitchFamily="34" charset="0"/>
              <a:buChar char="•"/>
            </a:pPr>
            <a:r>
              <a:rPr lang="sv-SE" sz="2000" dirty="0" smtClean="0"/>
              <a:t>Staten  har befogenhet att kontrollera den kollektiva nationella utsläppsnivån, och kontrollerar den faktiskt</a:t>
            </a:r>
          </a:p>
          <a:p>
            <a:pPr marL="458788" lvl="1" indent="-457200">
              <a:buFont typeface="Arial" panose="020B0604020202020204" pitchFamily="34" charset="0"/>
              <a:buChar char="•"/>
            </a:pPr>
            <a:r>
              <a:rPr lang="sv-SE" sz="2000" dirty="0" smtClean="0"/>
              <a:t>Oavsett detta har Staten uttryckligen accepterat detta ansvar</a:t>
            </a:r>
          </a:p>
          <a:p>
            <a:pPr marL="458788" lvl="1" indent="-457200">
              <a:buFont typeface="Arial" panose="020B0604020202020204" pitchFamily="34" charset="0"/>
              <a:buChar char="•"/>
            </a:pPr>
            <a:r>
              <a:rPr lang="sv-SE" sz="2000" dirty="0" smtClean="0"/>
              <a:t>Medborgarna beroende av att fossilfria energikällor finns </a:t>
            </a:r>
            <a:br>
              <a:rPr lang="sv-SE" sz="2000" dirty="0" smtClean="0"/>
            </a:br>
            <a:r>
              <a:rPr lang="sv-SE" sz="2000" dirty="0" smtClean="0"/>
              <a:t>tillgängliga</a:t>
            </a:r>
            <a:endParaRPr lang="en-GB" dirty="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417937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52</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err="1" smtClean="0"/>
              <a:t>Urgenda</a:t>
            </a:r>
            <a:r>
              <a:rPr lang="sv-SE" dirty="0" smtClean="0"/>
              <a:t>-domen</a:t>
            </a:r>
            <a:endParaRPr lang="sv-SE" dirty="0"/>
          </a:p>
        </p:txBody>
      </p:sp>
      <p:sp>
        <p:nvSpPr>
          <p:cNvPr id="74757" name="Rectangle 5"/>
          <p:cNvSpPr>
            <a:spLocks noGrp="1" noChangeArrowheads="1"/>
          </p:cNvSpPr>
          <p:nvPr>
            <p:ph type="body" idx="1"/>
            <p:custDataLst>
              <p:tags r:id="rId3"/>
            </p:custDataLst>
          </p:nvPr>
        </p:nvSpPr>
        <p:spPr/>
        <p:txBody>
          <a:bodyPr/>
          <a:lstStyle/>
          <a:p>
            <a:pPr marL="458788" lvl="1" indent="-457200">
              <a:buFont typeface="Arial" panose="020B0604020202020204" pitchFamily="34" charset="0"/>
              <a:buChar char="•"/>
            </a:pPr>
            <a:r>
              <a:rPr lang="sv-SE" sz="2000" dirty="0" smtClean="0"/>
              <a:t>Rättviseprincipen</a:t>
            </a:r>
          </a:p>
          <a:p>
            <a:pPr marL="809625" lvl="2" indent="-457200">
              <a:buFont typeface="Wingdings" panose="05000000000000000000" pitchFamily="2" charset="2"/>
              <a:buChar char="Ø"/>
            </a:pPr>
            <a:r>
              <a:rPr lang="sv-SE" sz="2000" dirty="0" smtClean="0"/>
              <a:t>Kostnaderna ska fördelas </a:t>
            </a:r>
            <a:r>
              <a:rPr lang="sv-SE" sz="2000" i="1" dirty="0" smtClean="0"/>
              <a:t>rättvist</a:t>
            </a:r>
            <a:r>
              <a:rPr lang="sv-SE" sz="2000" dirty="0" smtClean="0"/>
              <a:t> mellan </a:t>
            </a:r>
            <a:r>
              <a:rPr lang="sv-SE" sz="2000" i="1" dirty="0" smtClean="0"/>
              <a:t>nuvarande och kommande generationer</a:t>
            </a:r>
          </a:p>
          <a:p>
            <a:pPr marL="809625" lvl="2" indent="-457200">
              <a:buFont typeface="Wingdings" panose="05000000000000000000" pitchFamily="2" charset="2"/>
              <a:buChar char="Ø"/>
            </a:pPr>
            <a:r>
              <a:rPr lang="sv-SE" sz="2000" dirty="0" smtClean="0"/>
              <a:t>Om det är billigare att vidta åtgärder nu måste Staten göra det</a:t>
            </a:r>
          </a:p>
          <a:p>
            <a:pPr marL="458788" lvl="1" indent="-457200">
              <a:buFont typeface="Arial" panose="020B0604020202020204" pitchFamily="34" charset="0"/>
              <a:buChar char="•"/>
            </a:pPr>
            <a:endParaRPr lang="sv-SE" sz="2000" dirty="0" smtClean="0"/>
          </a:p>
          <a:p>
            <a:pPr marL="458788" lvl="1" indent="-457200">
              <a:buFont typeface="Arial" panose="020B0604020202020204" pitchFamily="34" charset="0"/>
              <a:buChar char="•"/>
            </a:pPr>
            <a:r>
              <a:rPr lang="sv-SE" sz="2000" dirty="0" smtClean="0"/>
              <a:t>Inte effektivt </a:t>
            </a:r>
            <a:r>
              <a:rPr lang="sv-SE" sz="2000" dirty="0"/>
              <a:t>på ett globalt </a:t>
            </a:r>
            <a:r>
              <a:rPr lang="sv-SE" sz="2000" dirty="0" smtClean="0"/>
              <a:t>plan</a:t>
            </a:r>
            <a:endParaRPr lang="sv-SE" sz="2000" dirty="0"/>
          </a:p>
          <a:p>
            <a:pPr marL="809625" lvl="2" indent="-457200">
              <a:buFont typeface="Wingdings" panose="05000000000000000000" pitchFamily="2" charset="2"/>
              <a:buChar char="Ø"/>
            </a:pPr>
            <a:r>
              <a:rPr lang="sv-SE" sz="2000" dirty="0"/>
              <a:t>Påverkar inte Statens aktsamhetsprincip  </a:t>
            </a:r>
          </a:p>
          <a:p>
            <a:pPr marL="809625" lvl="2" indent="-457200">
              <a:buFont typeface="Wingdings" panose="05000000000000000000" pitchFamily="2" charset="2"/>
              <a:buChar char="Ø"/>
            </a:pPr>
            <a:r>
              <a:rPr lang="sv-SE" sz="2000" dirty="0" smtClean="0"/>
              <a:t>De </a:t>
            </a:r>
            <a:r>
              <a:rPr lang="sv-SE" sz="2000" dirty="0"/>
              <a:t>nederländska utsläppen </a:t>
            </a:r>
            <a:r>
              <a:rPr lang="sv-SE" sz="2000" dirty="0" smtClean="0"/>
              <a:t>hör </a:t>
            </a:r>
            <a:r>
              <a:rPr lang="sv-SE" sz="2000" i="1" dirty="0" smtClean="0"/>
              <a:t>per </a:t>
            </a:r>
            <a:r>
              <a:rPr lang="sv-SE" sz="2000" i="1" dirty="0"/>
              <a:t>capita </a:t>
            </a:r>
            <a:r>
              <a:rPr lang="sv-SE" sz="2000" i="1" dirty="0" smtClean="0"/>
              <a:t/>
            </a:r>
            <a:br>
              <a:rPr lang="sv-SE" sz="2000" i="1" dirty="0" smtClean="0"/>
            </a:br>
            <a:r>
              <a:rPr lang="sv-SE" sz="2000" dirty="0" smtClean="0"/>
              <a:t>till </a:t>
            </a:r>
            <a:r>
              <a:rPr lang="sv-SE" sz="2000" dirty="0"/>
              <a:t>de högsta i världen</a:t>
            </a:r>
          </a:p>
          <a:p>
            <a:pPr marL="458788" lvl="1" indent="-457200">
              <a:buFont typeface="Arial" panose="020B0604020202020204" pitchFamily="34" charset="0"/>
              <a:buChar char="•"/>
            </a:pPr>
            <a:endParaRPr lang="sv-SE" sz="2000" dirty="0" smtClean="0"/>
          </a:p>
          <a:p>
            <a:pPr marL="458788" lvl="1" indent="-457200">
              <a:buFont typeface="Arial" panose="020B0604020202020204" pitchFamily="34" charset="0"/>
              <a:buChar char="•"/>
            </a:pPr>
            <a:r>
              <a:rPr lang="sv-SE" sz="2000" dirty="0" smtClean="0"/>
              <a:t>Betoning på </a:t>
            </a:r>
            <a:r>
              <a:rPr lang="sv-SE" sz="2000" i="1" dirty="0" smtClean="0"/>
              <a:t>prevention</a:t>
            </a:r>
            <a:r>
              <a:rPr lang="sv-SE" sz="2000" dirty="0" smtClean="0"/>
              <a:t> ("</a:t>
            </a:r>
            <a:r>
              <a:rPr lang="sv-SE" sz="2000" i="1" dirty="0" err="1" smtClean="0"/>
              <a:t>mitigation</a:t>
            </a:r>
            <a:r>
              <a:rPr lang="sv-SE" sz="2000" dirty="0" smtClean="0"/>
              <a:t>")</a:t>
            </a:r>
            <a:endParaRPr lang="sv-SE" sz="2000" dirty="0"/>
          </a:p>
          <a:p>
            <a:pPr marL="458788" lvl="1" indent="-457200">
              <a:buFont typeface="Arial" panose="020B0604020202020204" pitchFamily="34" charset="0"/>
              <a:buChar char="•"/>
            </a:pPr>
            <a:endParaRPr lang="sv-SE" sz="2000" dirty="0" smtClean="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332727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53</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err="1" smtClean="0"/>
              <a:t>Urgenda</a:t>
            </a:r>
            <a:r>
              <a:rPr lang="sv-SE" dirty="0" smtClean="0"/>
              <a:t>-domen</a:t>
            </a:r>
            <a:endParaRPr lang="sv-SE" dirty="0"/>
          </a:p>
        </p:txBody>
      </p:sp>
      <p:sp>
        <p:nvSpPr>
          <p:cNvPr id="74757" name="Rectangle 5"/>
          <p:cNvSpPr>
            <a:spLocks noGrp="1" noChangeArrowheads="1"/>
          </p:cNvSpPr>
          <p:nvPr>
            <p:ph type="body" idx="1"/>
            <p:custDataLst>
              <p:tags r:id="rId3"/>
            </p:custDataLst>
          </p:nvPr>
        </p:nvSpPr>
        <p:spPr/>
        <p:txBody>
          <a:bodyPr/>
          <a:lstStyle/>
          <a:p>
            <a:pPr lvl="1"/>
            <a:r>
              <a:rPr lang="sv-SE" dirty="0" smtClean="0"/>
              <a:t>Juridik och politik </a:t>
            </a:r>
          </a:p>
          <a:p>
            <a:pPr lvl="1"/>
            <a:endParaRPr lang="sv-SE" dirty="0" smtClean="0"/>
          </a:p>
          <a:p>
            <a:pPr marL="458788" lvl="1" indent="-457200">
              <a:buFont typeface="Arial" panose="020B0604020202020204" pitchFamily="34" charset="0"/>
              <a:buChar char="•"/>
            </a:pPr>
            <a:r>
              <a:rPr lang="sv-SE" sz="2000" dirty="0" smtClean="0"/>
              <a:t>Domstolen tillhandahåller lagligt skydd för medborgarna, vilket den </a:t>
            </a:r>
            <a:r>
              <a:rPr lang="sv-SE" sz="2000" i="1" dirty="0" smtClean="0"/>
              <a:t>måste</a:t>
            </a:r>
            <a:r>
              <a:rPr lang="sv-SE" sz="2000" dirty="0" smtClean="0"/>
              <a:t> göra om tillfrågad</a:t>
            </a:r>
          </a:p>
          <a:p>
            <a:pPr marL="458788" lvl="1" indent="-457200">
              <a:buFont typeface="Arial" panose="020B0604020202020204" pitchFamily="34" charset="0"/>
              <a:buChar char="•"/>
            </a:pPr>
            <a:r>
              <a:rPr lang="sv-SE" sz="2000" dirty="0" smtClean="0"/>
              <a:t>De politiska organens åtgärder kan – och </a:t>
            </a:r>
            <a:r>
              <a:rPr lang="sv-SE" sz="2000" i="1" dirty="0" smtClean="0"/>
              <a:t>måste </a:t>
            </a:r>
            <a:r>
              <a:rPr lang="sv-SE" sz="2000" dirty="0" smtClean="0"/>
              <a:t>– bedömas av en självständig domstol</a:t>
            </a:r>
          </a:p>
          <a:p>
            <a:pPr marL="458788" lvl="1" indent="-457200">
              <a:buFont typeface="Arial" panose="020B0604020202020204" pitchFamily="34" charset="0"/>
              <a:buChar char="•"/>
            </a:pPr>
            <a:r>
              <a:rPr lang="sv-SE" sz="2000" dirty="0" smtClean="0"/>
              <a:t>Regeringen har rätt att bestämma på vilket sätt</a:t>
            </a:r>
          </a:p>
          <a:p>
            <a:pPr marL="458788" lvl="1" indent="-457200">
              <a:buFont typeface="Arial" panose="020B0604020202020204" pitchFamily="34" charset="0"/>
              <a:buChar char="•"/>
            </a:pPr>
            <a:endParaRPr lang="sv-SE" sz="2000" dirty="0" smtClean="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252511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54</a:t>
            </a:fld>
            <a:endParaRPr lang="en-GB"/>
          </a:p>
        </p:txBody>
      </p:sp>
      <p:sp>
        <p:nvSpPr>
          <p:cNvPr id="74756" name="Rectangle 4"/>
          <p:cNvSpPr>
            <a:spLocks noGrp="1" noChangeArrowheads="1"/>
          </p:cNvSpPr>
          <p:nvPr>
            <p:ph type="title"/>
            <p:custDataLst>
              <p:tags r:id="rId2"/>
            </p:custDataLst>
          </p:nvPr>
        </p:nvSpPr>
        <p:spPr/>
        <p:txBody>
          <a:bodyPr/>
          <a:lstStyle/>
          <a:p>
            <a:r>
              <a:rPr lang="sv-SE" dirty="0" err="1" smtClean="0"/>
              <a:t>Urgenda</a:t>
            </a:r>
            <a:r>
              <a:rPr lang="sv-SE" dirty="0" smtClean="0"/>
              <a:t>-domen</a:t>
            </a:r>
            <a:endParaRPr lang="sv-SE" dirty="0"/>
          </a:p>
        </p:txBody>
      </p:sp>
      <p:sp>
        <p:nvSpPr>
          <p:cNvPr id="74757" name="Rectangle 5"/>
          <p:cNvSpPr>
            <a:spLocks noGrp="1" noChangeArrowheads="1"/>
          </p:cNvSpPr>
          <p:nvPr>
            <p:ph type="body" idx="1"/>
            <p:custDataLst>
              <p:tags r:id="rId3"/>
            </p:custDataLst>
          </p:nvPr>
        </p:nvSpPr>
        <p:spPr>
          <a:xfrm>
            <a:off x="457200" y="1773239"/>
            <a:ext cx="8229600" cy="2375842"/>
          </a:xfrm>
        </p:spPr>
        <p:txBody>
          <a:bodyPr/>
          <a:lstStyle/>
          <a:p>
            <a:pPr lvl="1" indent="0"/>
            <a:r>
              <a:rPr lang="sv-SE" sz="2000" dirty="0" smtClean="0"/>
              <a:t>Sammanfattning</a:t>
            </a:r>
          </a:p>
          <a:p>
            <a:pPr marL="458788" lvl="1" indent="-457200">
              <a:buFont typeface="Arial" panose="020B0604020202020204" pitchFamily="34" charset="0"/>
              <a:buChar char="•"/>
            </a:pPr>
            <a:r>
              <a:rPr lang="sv-SE" sz="2000" dirty="0" smtClean="0"/>
              <a:t>Den </a:t>
            </a:r>
            <a:r>
              <a:rPr lang="sv-SE" sz="2000" dirty="0"/>
              <a:t>vetenskapliga tyngden av IPCC:s Rapporter </a:t>
            </a:r>
          </a:p>
          <a:p>
            <a:pPr marL="458788" lvl="1" indent="-457200">
              <a:buFont typeface="Arial" panose="020B0604020202020204" pitchFamily="34" charset="0"/>
              <a:buChar char="•"/>
            </a:pPr>
            <a:r>
              <a:rPr lang="sv-SE" sz="2000" dirty="0" smtClean="0"/>
              <a:t>En konstitutionell rättighet för nuvarande och kommande generationer   </a:t>
            </a:r>
          </a:p>
          <a:p>
            <a:pPr marL="458788" lvl="1" indent="-457200">
              <a:buFont typeface="Arial" panose="020B0604020202020204" pitchFamily="34" charset="0"/>
              <a:buChar char="•"/>
            </a:pPr>
            <a:r>
              <a:rPr lang="sv-SE" sz="2000" dirty="0" smtClean="0"/>
              <a:t>Mänskliga rättigheter</a:t>
            </a:r>
          </a:p>
          <a:p>
            <a:pPr marL="458788" lvl="1" indent="-457200">
              <a:buFont typeface="Arial" panose="020B0604020202020204" pitchFamily="34" charset="0"/>
              <a:buChar char="•"/>
            </a:pPr>
            <a:r>
              <a:rPr lang="sv-SE" sz="2000" dirty="0" smtClean="0"/>
              <a:t>Internationella principer har en </a:t>
            </a:r>
            <a:r>
              <a:rPr lang="sv-SE" sz="2000" i="1" dirty="0" smtClean="0"/>
              <a:t>"reflex-effekt" </a:t>
            </a:r>
            <a:r>
              <a:rPr lang="sv-SE" sz="2000" dirty="0" smtClean="0"/>
              <a:t>(</a:t>
            </a:r>
            <a:r>
              <a:rPr lang="sv-SE" sz="2000" dirty="0" err="1" smtClean="0"/>
              <a:t>Urgenda</a:t>
            </a:r>
            <a:r>
              <a:rPr lang="sv-SE" sz="2000" dirty="0" smtClean="0"/>
              <a:t>)</a:t>
            </a:r>
          </a:p>
          <a:p>
            <a:pPr marL="458788" lvl="1" indent="-457200">
              <a:buFont typeface="Arial" panose="020B0604020202020204" pitchFamily="34" charset="0"/>
              <a:buChar char="•"/>
            </a:pPr>
            <a:r>
              <a:rPr lang="sv-SE" sz="2000" i="1" dirty="0" smtClean="0"/>
              <a:t>"</a:t>
            </a:r>
            <a:r>
              <a:rPr lang="en-US" sz="2000" i="1" dirty="0" smtClean="0"/>
              <a:t>Separation of powers" </a:t>
            </a:r>
            <a:r>
              <a:rPr lang="sv-SE" sz="2000" dirty="0" smtClean="0"/>
              <a:t>inget hinder</a:t>
            </a:r>
          </a:p>
          <a:p>
            <a:pPr marL="458788" lvl="1" indent="-457200">
              <a:buFont typeface="Arial" panose="020B0604020202020204" pitchFamily="34" charset="0"/>
              <a:buChar char="•"/>
            </a:pPr>
            <a:endParaRPr lang="en-US" sz="2000" dirty="0" smtClean="0"/>
          </a:p>
          <a:p>
            <a:pPr marL="458788" lvl="1" indent="-457200">
              <a:buFont typeface="Arial" panose="020B0604020202020204" pitchFamily="34" charset="0"/>
              <a:buChar char="•"/>
            </a:pPr>
            <a:endParaRPr lang="sv-SE" sz="2000" dirty="0" smtClean="0"/>
          </a:p>
          <a:p>
            <a:pPr marL="458788" lvl="1" indent="-457200">
              <a:buFont typeface="Arial" panose="020B0604020202020204" pitchFamily="34" charset="0"/>
              <a:buChar char="•"/>
            </a:pPr>
            <a:endParaRPr lang="en-US" sz="2000" dirty="0"/>
          </a:p>
          <a:p>
            <a:pPr marL="809625" lvl="2" indent="-457200">
              <a:buFont typeface="Wingdings" panose="05000000000000000000" pitchFamily="2" charset="2"/>
              <a:buChar char="Ø"/>
            </a:pPr>
            <a:endParaRPr lang="sv-SE" sz="2000" dirty="0"/>
          </a:p>
          <a:p>
            <a:pPr marL="809625" lvl="2" indent="-457200">
              <a:buFont typeface="Wingdings" panose="05000000000000000000" pitchFamily="2" charset="2"/>
              <a:buChar char="Ø"/>
            </a:pPr>
            <a:endParaRPr lang="en-US" sz="2000" dirty="0" smtClean="0"/>
          </a:p>
        </p:txBody>
      </p:sp>
      <p:grpSp>
        <p:nvGrpSpPr>
          <p:cNvPr id="3" name="Group 2"/>
          <p:cNvGrpSpPr/>
          <p:nvPr/>
        </p:nvGrpSpPr>
        <p:grpSpPr>
          <a:xfrm>
            <a:off x="4967033" y="3137947"/>
            <a:ext cx="5150881" cy="4049356"/>
            <a:chOff x="4967033" y="3137947"/>
            <a:chExt cx="5150881" cy="4049356"/>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455" y="4293096"/>
              <a:ext cx="1370738" cy="1370738"/>
            </a:xfrm>
            <a:prstGeom prst="rect">
              <a:avLst/>
            </a:prstGeom>
          </p:spPr>
        </p:pic>
        <p:sp>
          <p:nvSpPr>
            <p:cNvPr id="2" name="Arc 1"/>
            <p:cNvSpPr/>
            <p:nvPr/>
          </p:nvSpPr>
          <p:spPr bwMode="auto">
            <a:xfrm rot="17457902">
              <a:off x="6913558" y="3317967"/>
              <a:ext cx="3384376" cy="3024336"/>
            </a:xfrm>
            <a:prstGeom prst="arc">
              <a:avLst/>
            </a:prstGeom>
            <a:noFill/>
            <a:ln w="25400" cap="flat" cmpd="sng" algn="ctr">
              <a:solidFill>
                <a:srgbClr val="66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Georgia" pitchFamily="18" charset="0"/>
              </a:endParaRPr>
            </a:p>
          </p:txBody>
        </p:sp>
        <p:sp>
          <p:nvSpPr>
            <p:cNvPr id="11" name="Arc 10"/>
            <p:cNvSpPr/>
            <p:nvPr/>
          </p:nvSpPr>
          <p:spPr bwMode="auto">
            <a:xfrm rot="6234626">
              <a:off x="4847451" y="5523029"/>
              <a:ext cx="1783856" cy="1544691"/>
            </a:xfrm>
            <a:custGeom>
              <a:avLst/>
              <a:gdLst>
                <a:gd name="connsiteX0" fmla="*/ 1783927 w 3567854"/>
                <a:gd name="connsiteY0" fmla="*/ 0 h 3089381"/>
                <a:gd name="connsiteX1" fmla="*/ 3567783 w 3567854"/>
                <a:gd name="connsiteY1" fmla="*/ 1530872 h 3089381"/>
                <a:gd name="connsiteX2" fmla="*/ 1783927 w 3567854"/>
                <a:gd name="connsiteY2" fmla="*/ 1544691 h 3089381"/>
                <a:gd name="connsiteX3" fmla="*/ 1783927 w 3567854"/>
                <a:gd name="connsiteY3" fmla="*/ 0 h 3089381"/>
                <a:gd name="connsiteX0" fmla="*/ 1783927 w 3567854"/>
                <a:gd name="connsiteY0" fmla="*/ 0 h 3089381"/>
                <a:gd name="connsiteX1" fmla="*/ 3567783 w 3567854"/>
                <a:gd name="connsiteY1" fmla="*/ 1530872 h 3089381"/>
                <a:gd name="connsiteX0" fmla="*/ 0 w 1783856"/>
                <a:gd name="connsiteY0" fmla="*/ 8587 h 1553278"/>
                <a:gd name="connsiteX1" fmla="*/ 1783856 w 1783856"/>
                <a:gd name="connsiteY1" fmla="*/ 1539459 h 1553278"/>
                <a:gd name="connsiteX2" fmla="*/ 0 w 1783856"/>
                <a:gd name="connsiteY2" fmla="*/ 1553278 h 1553278"/>
                <a:gd name="connsiteX3" fmla="*/ 0 w 1783856"/>
                <a:gd name="connsiteY3" fmla="*/ 8587 h 1553278"/>
                <a:gd name="connsiteX0" fmla="*/ 0 w 1783856"/>
                <a:gd name="connsiteY0" fmla="*/ 8587 h 1553278"/>
                <a:gd name="connsiteX1" fmla="*/ 1482291 w 1783856"/>
                <a:gd name="connsiteY1" fmla="*/ 716555 h 1553278"/>
                <a:gd name="connsiteX0" fmla="*/ 0 w 1783856"/>
                <a:gd name="connsiteY0" fmla="*/ 0 h 1544691"/>
                <a:gd name="connsiteX1" fmla="*/ 1783856 w 1783856"/>
                <a:gd name="connsiteY1" fmla="*/ 1530872 h 1544691"/>
                <a:gd name="connsiteX2" fmla="*/ 0 w 1783856"/>
                <a:gd name="connsiteY2" fmla="*/ 1544691 h 1544691"/>
                <a:gd name="connsiteX3" fmla="*/ 0 w 1783856"/>
                <a:gd name="connsiteY3" fmla="*/ 0 h 1544691"/>
                <a:gd name="connsiteX0" fmla="*/ 0 w 1783856"/>
                <a:gd name="connsiteY0" fmla="*/ 0 h 1544691"/>
                <a:gd name="connsiteX1" fmla="*/ 1482291 w 1783856"/>
                <a:gd name="connsiteY1" fmla="*/ 707968 h 1544691"/>
                <a:gd name="connsiteX0" fmla="*/ 0 w 1783856"/>
                <a:gd name="connsiteY0" fmla="*/ 0 h 1544691"/>
                <a:gd name="connsiteX1" fmla="*/ 1783856 w 1783856"/>
                <a:gd name="connsiteY1" fmla="*/ 1530872 h 1544691"/>
                <a:gd name="connsiteX2" fmla="*/ 0 w 1783856"/>
                <a:gd name="connsiteY2" fmla="*/ 1544691 h 1544691"/>
                <a:gd name="connsiteX3" fmla="*/ 0 w 1783856"/>
                <a:gd name="connsiteY3" fmla="*/ 0 h 1544691"/>
                <a:gd name="connsiteX0" fmla="*/ 0 w 1783856"/>
                <a:gd name="connsiteY0" fmla="*/ 0 h 1544691"/>
                <a:gd name="connsiteX1" fmla="*/ 1482291 w 1783856"/>
                <a:gd name="connsiteY1" fmla="*/ 707968 h 1544691"/>
                <a:gd name="connsiteX0" fmla="*/ 0 w 1783856"/>
                <a:gd name="connsiteY0" fmla="*/ 0 h 1544691"/>
                <a:gd name="connsiteX1" fmla="*/ 1783856 w 1783856"/>
                <a:gd name="connsiteY1" fmla="*/ 1530872 h 1544691"/>
                <a:gd name="connsiteX2" fmla="*/ 0 w 1783856"/>
                <a:gd name="connsiteY2" fmla="*/ 1544691 h 1544691"/>
                <a:gd name="connsiteX3" fmla="*/ 0 w 1783856"/>
                <a:gd name="connsiteY3" fmla="*/ 0 h 1544691"/>
                <a:gd name="connsiteX0" fmla="*/ 0 w 1783856"/>
                <a:gd name="connsiteY0" fmla="*/ 0 h 1544691"/>
                <a:gd name="connsiteX1" fmla="*/ 1482291 w 1783856"/>
                <a:gd name="connsiteY1" fmla="*/ 707968 h 1544691"/>
              </a:gdLst>
              <a:ahLst/>
              <a:cxnLst>
                <a:cxn ang="0">
                  <a:pos x="connsiteX0" y="connsiteY0"/>
                </a:cxn>
                <a:cxn ang="0">
                  <a:pos x="connsiteX1" y="connsiteY1"/>
                </a:cxn>
              </a:cxnLst>
              <a:rect l="l" t="t" r="r" b="b"/>
              <a:pathLst>
                <a:path w="1783856" h="1544691" stroke="0" extrusionOk="0">
                  <a:moveTo>
                    <a:pt x="0" y="0"/>
                  </a:moveTo>
                  <a:cubicBezTo>
                    <a:pt x="979009" y="0"/>
                    <a:pt x="1775097" y="683189"/>
                    <a:pt x="1783856" y="1530872"/>
                  </a:cubicBezTo>
                  <a:lnTo>
                    <a:pt x="0" y="1544691"/>
                  </a:lnTo>
                  <a:lnTo>
                    <a:pt x="0" y="0"/>
                  </a:lnTo>
                  <a:close/>
                </a:path>
                <a:path w="1783856" h="1544691" fill="none">
                  <a:moveTo>
                    <a:pt x="0" y="0"/>
                  </a:moveTo>
                  <a:cubicBezTo>
                    <a:pt x="979009" y="0"/>
                    <a:pt x="1312010" y="475973"/>
                    <a:pt x="1482291" y="707968"/>
                  </a:cubicBezTo>
                </a:path>
              </a:pathLst>
            </a:custGeom>
            <a:noFill/>
            <a:ln w="25400" cap="flat" cmpd="sng" algn="ctr">
              <a:solidFill>
                <a:srgbClr val="66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Georgia" pitchFamily="18" charset="0"/>
              </a:endParaRPr>
            </a:p>
          </p:txBody>
        </p:sp>
      </p:grpSp>
    </p:spTree>
    <p:custDataLst>
      <p:tags r:id="rId1"/>
    </p:custDataLst>
    <p:extLst>
      <p:ext uri="{BB962C8B-B14F-4D97-AF65-F5344CB8AC3E}">
        <p14:creationId xmlns:p14="http://schemas.microsoft.com/office/powerpoint/2010/main" val="181871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55</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a:t>Oslo-Principerna </a:t>
            </a:r>
          </a:p>
        </p:txBody>
      </p:sp>
      <p:sp>
        <p:nvSpPr>
          <p:cNvPr id="74757" name="Rectangle 5"/>
          <p:cNvSpPr>
            <a:spLocks noGrp="1" noChangeArrowheads="1"/>
          </p:cNvSpPr>
          <p:nvPr>
            <p:ph type="body" idx="1"/>
            <p:custDataLst>
              <p:tags r:id="rId3"/>
            </p:custDataLst>
          </p:nvPr>
        </p:nvSpPr>
        <p:spPr/>
        <p:txBody>
          <a:bodyPr/>
          <a:lstStyle/>
          <a:p>
            <a:pPr marL="458788" lvl="1" indent="-457200">
              <a:buFont typeface="Arial" panose="020B0604020202020204" pitchFamily="34" charset="0"/>
              <a:buChar char="•"/>
            </a:pPr>
            <a:r>
              <a:rPr lang="sv-SE" sz="2000" dirty="0" smtClean="0"/>
              <a:t>Ett stöd för domare i mål som förs mot Staterna och företag baserat på en sammanläggning av olika juridiska källor: </a:t>
            </a:r>
          </a:p>
          <a:p>
            <a:pPr marL="809625" lvl="2" indent="-457200">
              <a:buFont typeface="Wingdings" panose="05000000000000000000" pitchFamily="2" charset="2"/>
              <a:buChar char="Ø"/>
            </a:pPr>
            <a:r>
              <a:rPr lang="sv-SE" sz="2000" dirty="0" smtClean="0"/>
              <a:t>Internationell rätt – Ansvar för gränsöverskridande effekter </a:t>
            </a:r>
          </a:p>
          <a:p>
            <a:pPr marL="809625" lvl="2" indent="-457200">
              <a:buFont typeface="Wingdings" panose="05000000000000000000" pitchFamily="2" charset="2"/>
              <a:buChar char="Ø"/>
            </a:pPr>
            <a:r>
              <a:rPr lang="sv-SE" sz="2000" dirty="0" smtClean="0"/>
              <a:t>Miljörätt – Försiktighetsprincipen  </a:t>
            </a:r>
          </a:p>
          <a:p>
            <a:pPr marL="809625" lvl="2" indent="-457200">
              <a:buFont typeface="Wingdings" panose="05000000000000000000" pitchFamily="2" charset="2"/>
              <a:buChar char="Ø"/>
            </a:pPr>
            <a:r>
              <a:rPr lang="sv-SE" sz="2000" dirty="0" smtClean="0"/>
              <a:t>Skyddet för mänskliga rättigheter (Artiklarna 2 och 8 i Europakonventionen)  </a:t>
            </a:r>
          </a:p>
          <a:p>
            <a:pPr marL="809625" lvl="2" indent="-457200">
              <a:buFont typeface="Wingdings" panose="05000000000000000000" pitchFamily="2" charset="2"/>
              <a:buChar char="Ø"/>
            </a:pPr>
            <a:r>
              <a:rPr lang="sv-SE" sz="2000" dirty="0" smtClean="0"/>
              <a:t>Skadeståndsrätt ("tort </a:t>
            </a:r>
            <a:r>
              <a:rPr lang="sv-SE" sz="2000" dirty="0" err="1" smtClean="0"/>
              <a:t>law</a:t>
            </a:r>
            <a:r>
              <a:rPr lang="sv-SE" sz="2000" dirty="0" smtClean="0"/>
              <a:t>")    </a:t>
            </a:r>
          </a:p>
          <a:p>
            <a:pPr marL="809625" lvl="2" indent="-457200">
              <a:buFont typeface="Wingdings" panose="05000000000000000000" pitchFamily="2" charset="2"/>
              <a:buChar char="Ø"/>
            </a:pPr>
            <a:endParaRPr lang="sv-SE" sz="2000" dirty="0" smtClean="0"/>
          </a:p>
          <a:p>
            <a:pPr marL="458788" lvl="2" indent="-457200">
              <a:buFont typeface="Arial" panose="020B0604020202020204" pitchFamily="34" charset="0"/>
              <a:buChar char="•"/>
            </a:pPr>
            <a:r>
              <a:rPr lang="sv-SE" sz="2000" dirty="0" smtClean="0"/>
              <a:t>Principerna </a:t>
            </a:r>
            <a:r>
              <a:rPr lang="sv-SE" sz="2000" dirty="0"/>
              <a:t>om </a:t>
            </a:r>
            <a:r>
              <a:rPr lang="sv-SE" sz="2000" i="1" dirty="0"/>
              <a:t>"no harm" </a:t>
            </a:r>
            <a:r>
              <a:rPr lang="sv-SE" sz="2000" dirty="0"/>
              <a:t>och skyddet för </a:t>
            </a:r>
            <a:r>
              <a:rPr lang="sv-SE" sz="2000" dirty="0" smtClean="0"/>
              <a:t/>
            </a:r>
            <a:br>
              <a:rPr lang="sv-SE" sz="2000" dirty="0" smtClean="0"/>
            </a:br>
            <a:r>
              <a:rPr lang="sv-SE" sz="2000" dirty="0" smtClean="0"/>
              <a:t>mänskliga </a:t>
            </a:r>
            <a:r>
              <a:rPr lang="sv-SE" sz="2000" dirty="0"/>
              <a:t>rättigheter </a:t>
            </a:r>
            <a:r>
              <a:rPr lang="sv-SE" sz="2000" dirty="0" smtClean="0"/>
              <a:t>förstärker </a:t>
            </a:r>
            <a:r>
              <a:rPr lang="sv-SE" sz="2000" dirty="0"/>
              <a:t>varandra</a:t>
            </a:r>
          </a:p>
          <a:p>
            <a:pPr marL="458788" lvl="2" indent="-457200">
              <a:buFont typeface="Arial" panose="020B0604020202020204" pitchFamily="34" charset="0"/>
              <a:buChar char="•"/>
            </a:pPr>
            <a:endParaRPr lang="sv-SE" sz="2000" dirty="0" smtClean="0"/>
          </a:p>
          <a:p>
            <a:pPr marL="458788" lvl="2" indent="-457200">
              <a:buFont typeface="Arial" panose="020B0604020202020204" pitchFamily="34" charset="0"/>
              <a:buChar char="•"/>
            </a:pPr>
            <a:r>
              <a:rPr lang="sv-SE" sz="2000" dirty="0" smtClean="0"/>
              <a:t>Fokus på </a:t>
            </a:r>
            <a:r>
              <a:rPr lang="sv-SE" sz="2000" i="1" dirty="0" smtClean="0"/>
              <a:t>prevention</a:t>
            </a:r>
            <a:r>
              <a:rPr lang="sv-SE" sz="2000" dirty="0" smtClean="0"/>
              <a:t> (</a:t>
            </a:r>
            <a:r>
              <a:rPr lang="sv-SE" sz="2000" i="1" dirty="0" smtClean="0"/>
              <a:t>"</a:t>
            </a:r>
            <a:r>
              <a:rPr lang="sv-SE" sz="2000" i="1" dirty="0" err="1" smtClean="0"/>
              <a:t>mitigation</a:t>
            </a:r>
            <a:r>
              <a:rPr lang="sv-SE" sz="2000" i="1" dirty="0" smtClean="0"/>
              <a:t>"</a:t>
            </a:r>
            <a:r>
              <a:rPr lang="sv-SE" sz="2000" dirty="0" smtClean="0"/>
              <a:t>)</a:t>
            </a:r>
          </a:p>
          <a:p>
            <a:pPr marL="458788" lvl="1" indent="-457200">
              <a:buFont typeface="Wingdings" panose="05000000000000000000" pitchFamily="2" charset="2"/>
              <a:buChar char="Ø"/>
            </a:pPr>
            <a:endParaRPr lang="sv-SE" sz="2000" dirty="0" smtClean="0"/>
          </a:p>
          <a:p>
            <a:pPr lvl="1"/>
            <a:endParaRPr lang="en-GB" dirty="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17500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56</a:t>
            </a:fld>
            <a:endParaRPr lang="en-GB"/>
          </a:p>
        </p:txBody>
      </p:sp>
      <p:sp>
        <p:nvSpPr>
          <p:cNvPr id="74756" name="Rectangle 4"/>
          <p:cNvSpPr>
            <a:spLocks noGrp="1" noChangeArrowheads="1"/>
          </p:cNvSpPr>
          <p:nvPr>
            <p:ph type="title"/>
            <p:custDataLst>
              <p:tags r:id="rId2"/>
            </p:custDataLst>
          </p:nvPr>
        </p:nvSpPr>
        <p:spPr/>
        <p:txBody>
          <a:bodyPr/>
          <a:lstStyle/>
          <a:p>
            <a:r>
              <a:rPr lang="sv-SE" dirty="0" smtClean="0"/>
              <a:t>The Arctic </a:t>
            </a:r>
            <a:endParaRPr lang="sv-SE" dirty="0"/>
          </a:p>
        </p:txBody>
      </p:sp>
      <p:sp>
        <p:nvSpPr>
          <p:cNvPr id="74757" name="Rectangle 5"/>
          <p:cNvSpPr>
            <a:spLocks noGrp="1" noChangeArrowheads="1"/>
          </p:cNvSpPr>
          <p:nvPr>
            <p:ph type="body" idx="1"/>
            <p:custDataLst>
              <p:tags r:id="rId3"/>
            </p:custDataLst>
          </p:nvPr>
        </p:nvSpPr>
        <p:spPr>
          <a:xfrm>
            <a:off x="5220072" y="2454693"/>
            <a:ext cx="3250704" cy="1943794"/>
          </a:xfrm>
          <a:noFill/>
        </p:spPr>
        <p:txBody>
          <a:bodyPr/>
          <a:lstStyle/>
          <a:p>
            <a:pPr lvl="1"/>
            <a:r>
              <a:rPr lang="en-GB" i="1" dirty="0" smtClean="0">
                <a:solidFill>
                  <a:srgbClr val="999EA0"/>
                </a:solidFill>
              </a:rPr>
              <a:t>"</a:t>
            </a:r>
            <a:r>
              <a:rPr lang="en-GB" i="1" dirty="0">
                <a:solidFill>
                  <a:srgbClr val="999EA0"/>
                </a:solidFill>
              </a:rPr>
              <a:t>The Arctic is Ground Zero for Climate Change"</a:t>
            </a:r>
          </a:p>
          <a:p>
            <a:pPr lvl="1"/>
            <a:r>
              <a:rPr lang="en-GB" sz="1600" dirty="0" smtClean="0">
                <a:solidFill>
                  <a:srgbClr val="343D41"/>
                </a:solidFill>
              </a:rPr>
              <a:t>- Ban Ki-moon </a:t>
            </a:r>
          </a:p>
          <a:p>
            <a:pPr lvl="1"/>
            <a:endParaRPr lang="en-GB" b="1" dirty="0" smtClean="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81107" y="1992718"/>
            <a:ext cx="3756134" cy="28171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909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757">
                                            <p:txEl>
                                              <p:pRg st="0" end="0"/>
                                            </p:txEl>
                                          </p:spTgt>
                                        </p:tgtEl>
                                        <p:attrNameLst>
                                          <p:attrName>style.visibility</p:attrName>
                                        </p:attrNameLst>
                                      </p:cBhvr>
                                      <p:to>
                                        <p:strVal val="visible"/>
                                      </p:to>
                                    </p:set>
                                    <p:animEffect transition="in" filter="fade">
                                      <p:cBhvr>
                                        <p:cTn id="10" dur="500"/>
                                        <p:tgtEl>
                                          <p:spTgt spid="7475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757">
                                            <p:txEl>
                                              <p:pRg st="1" end="1"/>
                                            </p:txEl>
                                          </p:spTgt>
                                        </p:tgtEl>
                                        <p:attrNameLst>
                                          <p:attrName>style.visibility</p:attrName>
                                        </p:attrNameLst>
                                      </p:cBhvr>
                                      <p:to>
                                        <p:strVal val="visible"/>
                                      </p:to>
                                    </p:set>
                                    <p:animEffect transition="in" filter="fade">
                                      <p:cBhvr>
                                        <p:cTn id="13" dur="500"/>
                                        <p:tgtEl>
                                          <p:spTgt spid="747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57</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smtClean="0"/>
              <a:t>Greenpeace v. </a:t>
            </a:r>
            <a:r>
              <a:rPr lang="sv-SE" dirty="0" err="1" smtClean="0"/>
              <a:t>Norway</a:t>
            </a:r>
            <a:r>
              <a:rPr lang="sv-SE" dirty="0" smtClean="0"/>
              <a:t> </a:t>
            </a:r>
            <a:endParaRPr lang="sv-SE" dirty="0"/>
          </a:p>
        </p:txBody>
      </p:sp>
      <p:sp>
        <p:nvSpPr>
          <p:cNvPr id="74757" name="Rectangle 5"/>
          <p:cNvSpPr>
            <a:spLocks noGrp="1" noChangeArrowheads="1"/>
          </p:cNvSpPr>
          <p:nvPr>
            <p:ph type="body" idx="1"/>
            <p:custDataLst>
              <p:tags r:id="rId3"/>
            </p:custDataLst>
          </p:nvPr>
        </p:nvSpPr>
        <p:spPr/>
        <p:txBody>
          <a:bodyPr/>
          <a:lstStyle/>
          <a:p>
            <a:pPr marL="458788" lvl="1" indent="-457200">
              <a:buFont typeface="Arial" panose="020B0604020202020204" pitchFamily="34" charset="0"/>
              <a:buChar char="•"/>
            </a:pPr>
            <a:r>
              <a:rPr lang="sv-SE" sz="2000" dirty="0" smtClean="0"/>
              <a:t>Licenser för ny olje- och gasutvinning beviljades </a:t>
            </a:r>
          </a:p>
          <a:p>
            <a:pPr marL="458788" lvl="1" indent="-457200">
              <a:buFont typeface="Arial" panose="020B0604020202020204" pitchFamily="34" charset="0"/>
              <a:buChar char="•"/>
            </a:pPr>
            <a:r>
              <a:rPr lang="sv-SE" sz="2000" dirty="0" smtClean="0"/>
              <a:t>Första gången på 24 år som man öppnade för ny olje- och gasutvinning i Barents hav</a:t>
            </a:r>
          </a:p>
          <a:p>
            <a:pPr marL="458788" lvl="1" indent="-457200">
              <a:buFont typeface="Arial" panose="020B0604020202020204" pitchFamily="34" charset="0"/>
              <a:buChar char="•"/>
            </a:pPr>
            <a:r>
              <a:rPr lang="sv-SE" sz="2000" dirty="0" smtClean="0"/>
              <a:t>Längre norrut och österut än tidigare</a:t>
            </a:r>
          </a:p>
          <a:p>
            <a:pPr marL="458788" lvl="1" indent="-457200">
              <a:buFont typeface="Arial" panose="020B0604020202020204" pitchFamily="34" charset="0"/>
              <a:buChar char="•"/>
            </a:pPr>
            <a:r>
              <a:rPr lang="sv-SE" sz="2000" dirty="0" smtClean="0"/>
              <a:t>Strider mot § 112 i Grundlagen </a:t>
            </a:r>
          </a:p>
          <a:p>
            <a:pPr marL="458788" lvl="1" indent="-457200">
              <a:buFont typeface="Arial" panose="020B0604020202020204" pitchFamily="34" charset="0"/>
              <a:buChar char="•"/>
            </a:pPr>
            <a:r>
              <a:rPr lang="sv-SE" sz="2000" dirty="0" smtClean="0"/>
              <a:t>Klimatargumentet</a:t>
            </a:r>
          </a:p>
          <a:p>
            <a:pPr marL="458788" lvl="1" indent="-457200">
              <a:buFont typeface="Arial" panose="020B0604020202020204" pitchFamily="34" charset="0"/>
              <a:buChar char="•"/>
            </a:pPr>
            <a:r>
              <a:rPr lang="sv-SE" sz="2000" dirty="0" smtClean="0"/>
              <a:t>Sårbarhetsargumentet</a:t>
            </a:r>
          </a:p>
          <a:p>
            <a:pPr marL="458788" lvl="1" indent="-457200">
              <a:buFont typeface="Arial" panose="020B0604020202020204" pitchFamily="34" charset="0"/>
              <a:buChar char="•"/>
            </a:pPr>
            <a:r>
              <a:rPr lang="sv-SE" sz="2000" dirty="0" smtClean="0"/>
              <a:t>Parisavtalet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pic>
        <p:nvPicPr>
          <p:cNvPr id="11" name="Picture 2" descr="Arctic Sunrise Protests Arctic Oil Drilling in Barents Se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3630777"/>
            <a:ext cx="4143081" cy="27620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1137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dirty="0"/>
              <a:t>Page </a:t>
            </a:r>
            <a:fld id="{34DD63DA-3F21-4B4D-81B6-9DEC1CE71C91}" type="slidenum">
              <a:rPr lang="en-GB"/>
              <a:pPr/>
              <a:t>58</a:t>
            </a:fld>
            <a:endParaRPr lang="en-GB" dirty="0"/>
          </a:p>
        </p:txBody>
      </p:sp>
      <p:sp>
        <p:nvSpPr>
          <p:cNvPr id="74756" name="Rectangle 4"/>
          <p:cNvSpPr>
            <a:spLocks noGrp="1" noChangeArrowheads="1"/>
          </p:cNvSpPr>
          <p:nvPr>
            <p:ph type="title"/>
            <p:custDataLst>
              <p:tags r:id="rId2"/>
            </p:custDataLst>
          </p:nvPr>
        </p:nvSpPr>
        <p:spPr/>
        <p:txBody>
          <a:bodyPr/>
          <a:lstStyle/>
          <a:p>
            <a:r>
              <a:rPr lang="en-US" dirty="0" smtClean="0"/>
              <a:t>Greenpeace v. Norway</a:t>
            </a:r>
            <a:endParaRPr lang="en-US" dirty="0"/>
          </a:p>
        </p:txBody>
      </p:sp>
      <p:sp>
        <p:nvSpPr>
          <p:cNvPr id="74757" name="Rectangle 5"/>
          <p:cNvSpPr>
            <a:spLocks noGrp="1" noChangeArrowheads="1"/>
          </p:cNvSpPr>
          <p:nvPr>
            <p:ph type="body" idx="1"/>
            <p:custDataLst>
              <p:tags r:id="rId3"/>
            </p:custDataLst>
          </p:nvPr>
        </p:nvSpPr>
        <p:spPr/>
        <p:txBody>
          <a:bodyPr/>
          <a:lstStyle/>
          <a:p>
            <a:pPr lvl="1" indent="0"/>
            <a:r>
              <a:rPr lang="sv-SE" sz="2000" dirty="0" smtClean="0"/>
              <a:t>Beslutet strider mot en absolut gräns i </a:t>
            </a:r>
            <a:r>
              <a:rPr lang="sv-SE" dirty="0" smtClean="0"/>
              <a:t>§ 112 i Grundlagen: </a:t>
            </a:r>
          </a:p>
          <a:p>
            <a:pPr lvl="1" indent="0"/>
            <a:endParaRPr lang="sv-SE" dirty="0" smtClean="0"/>
          </a:p>
          <a:p>
            <a:pPr marL="458788" lvl="1" indent="-457200">
              <a:spcAft>
                <a:spcPts val="400"/>
              </a:spcAft>
              <a:buFont typeface="Arial" panose="020B0604020202020204" pitchFamily="34" charset="0"/>
              <a:buChar char="•"/>
            </a:pPr>
            <a:r>
              <a:rPr lang="en-US" sz="2400" i="1" dirty="0" smtClean="0"/>
              <a:t>"</a:t>
            </a:r>
            <a:r>
              <a:rPr lang="en-US" sz="2000" i="1" dirty="0" smtClean="0"/>
              <a:t>E</a:t>
            </a:r>
            <a:r>
              <a:rPr lang="nn-NO" sz="2000" i="1" dirty="0" smtClean="0"/>
              <a:t>nhver har rett til et miljø som sikrer helsen, og til en natur der produksjonsevne och mangfold bevares</a:t>
            </a:r>
            <a:r>
              <a:rPr lang="en-US" sz="2000" i="1" dirty="0" smtClean="0"/>
              <a:t>" </a:t>
            </a:r>
            <a:br>
              <a:rPr lang="en-US" sz="2000" i="1" dirty="0" smtClean="0"/>
            </a:br>
            <a:r>
              <a:rPr lang="sv-SE" sz="2000" dirty="0" smtClean="0"/>
              <a:t>och till att naturens resurser skall disponeras </a:t>
            </a:r>
            <a:br>
              <a:rPr lang="sv-SE" sz="2000" dirty="0" smtClean="0"/>
            </a:br>
            <a:r>
              <a:rPr lang="sv-SE" sz="2000" dirty="0" smtClean="0"/>
              <a:t>baserat på en långsiktig bedömning som </a:t>
            </a:r>
            <a:r>
              <a:rPr lang="en-US" sz="2000" dirty="0" smtClean="0"/>
              <a:t/>
            </a:r>
            <a:br>
              <a:rPr lang="en-US" sz="2000" dirty="0" smtClean="0"/>
            </a:br>
            <a:r>
              <a:rPr lang="en-US" sz="2000" i="1" dirty="0" smtClean="0"/>
              <a:t>"</a:t>
            </a:r>
            <a:r>
              <a:rPr lang="nn-NO" sz="2000" i="1" dirty="0" smtClean="0"/>
              <a:t>ivaretar denne rett også for etterslekten"</a:t>
            </a:r>
          </a:p>
          <a:p>
            <a:pPr marL="458788" lvl="1" indent="-457200">
              <a:spcAft>
                <a:spcPts val="400"/>
              </a:spcAft>
              <a:buFont typeface="Arial" panose="020B0604020202020204" pitchFamily="34" charset="0"/>
              <a:buChar char="•"/>
            </a:pPr>
            <a:endParaRPr lang="nn-NO" sz="2000" i="1" dirty="0" smtClean="0"/>
          </a:p>
          <a:p>
            <a:pPr marL="458788" lvl="1" indent="-457200">
              <a:spcAft>
                <a:spcPts val="400"/>
              </a:spcAft>
              <a:buFont typeface="Arial" panose="020B0604020202020204" pitchFamily="34" charset="0"/>
              <a:buChar char="•"/>
            </a:pPr>
            <a:r>
              <a:rPr lang="nn-NO" sz="2000" i="1" dirty="0" smtClean="0"/>
              <a:t>"Statens myndigheter skal iverksette tiltak </a:t>
            </a:r>
            <a:br>
              <a:rPr lang="nn-NO" sz="2000" i="1" dirty="0" smtClean="0"/>
            </a:br>
            <a:r>
              <a:rPr lang="nn-NO" sz="2000" i="1" dirty="0" smtClean="0"/>
              <a:t>som gjennomfører disse  grunnsetninger</a:t>
            </a:r>
            <a:r>
              <a:rPr lang="nn-NO" sz="2400" i="1" dirty="0" smtClean="0"/>
              <a:t>"</a:t>
            </a:r>
            <a:endParaRPr lang="sv-SE" sz="2000" dirty="0" smtClean="0"/>
          </a:p>
          <a:p>
            <a:pPr marL="458788" lvl="1" indent="-457200">
              <a:spcAft>
                <a:spcPts val="400"/>
              </a:spcAft>
              <a:buFont typeface="Arial" panose="020B0604020202020204" pitchFamily="34" charset="0"/>
              <a:buChar char="•"/>
            </a:pPr>
            <a:endParaRPr lang="nn-NO" sz="2400" dirty="0" smtClean="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428567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dirty="0"/>
              <a:t>Page </a:t>
            </a:r>
            <a:fld id="{34DD63DA-3F21-4B4D-81B6-9DEC1CE71C91}" type="slidenum">
              <a:rPr lang="en-GB"/>
              <a:pPr/>
              <a:t>59</a:t>
            </a:fld>
            <a:endParaRPr lang="en-GB" dirty="0"/>
          </a:p>
        </p:txBody>
      </p:sp>
      <p:sp>
        <p:nvSpPr>
          <p:cNvPr id="74756" name="Rectangle 4"/>
          <p:cNvSpPr>
            <a:spLocks noGrp="1" noChangeArrowheads="1"/>
          </p:cNvSpPr>
          <p:nvPr>
            <p:ph type="title"/>
            <p:custDataLst>
              <p:tags r:id="rId2"/>
            </p:custDataLst>
          </p:nvPr>
        </p:nvSpPr>
        <p:spPr/>
        <p:txBody>
          <a:bodyPr/>
          <a:lstStyle/>
          <a:p>
            <a:r>
              <a:rPr lang="en-US" dirty="0" smtClean="0"/>
              <a:t>Greenpeace v. Norway</a:t>
            </a:r>
            <a:endParaRPr lang="en-US" dirty="0"/>
          </a:p>
        </p:txBody>
      </p:sp>
      <p:sp>
        <p:nvSpPr>
          <p:cNvPr id="74757" name="Rectangle 5"/>
          <p:cNvSpPr>
            <a:spLocks noGrp="1" noChangeArrowheads="1"/>
          </p:cNvSpPr>
          <p:nvPr>
            <p:ph type="body" idx="1"/>
            <p:custDataLst>
              <p:tags r:id="rId3"/>
            </p:custDataLst>
          </p:nvPr>
        </p:nvSpPr>
        <p:spPr/>
        <p:txBody>
          <a:bodyPr/>
          <a:lstStyle/>
          <a:p>
            <a:pPr marL="458788" lvl="1" indent="-457200">
              <a:spcAft>
                <a:spcPts val="400"/>
              </a:spcAft>
              <a:buFont typeface="Arial" panose="020B0604020202020204" pitchFamily="34" charset="0"/>
              <a:buChar char="•"/>
            </a:pPr>
            <a:r>
              <a:rPr lang="sv-SE" sz="2000" dirty="0" smtClean="0"/>
              <a:t>§ 112 i Grundlagen är en rättighetsbestämmelse</a:t>
            </a:r>
          </a:p>
          <a:p>
            <a:pPr marL="458788" lvl="1" indent="-457200">
              <a:spcAft>
                <a:spcPts val="400"/>
              </a:spcAft>
              <a:buFont typeface="Arial" panose="020B0604020202020204" pitchFamily="34" charset="0"/>
              <a:buChar char="•"/>
            </a:pPr>
            <a:r>
              <a:rPr lang="sv-SE" sz="2000" dirty="0" smtClean="0"/>
              <a:t>En viss tröskel krävs</a:t>
            </a:r>
          </a:p>
          <a:p>
            <a:pPr marL="458788" lvl="1" indent="-457200">
              <a:spcAft>
                <a:spcPts val="400"/>
              </a:spcAft>
              <a:buFont typeface="Arial" panose="020B0604020202020204" pitchFamily="34" charset="0"/>
              <a:buChar char="•"/>
            </a:pPr>
            <a:r>
              <a:rPr lang="sv-SE" sz="2000" dirty="0" smtClean="0"/>
              <a:t>Utsläpp i utlandet omfattas inte</a:t>
            </a:r>
          </a:p>
          <a:p>
            <a:pPr marL="458788" lvl="1" indent="-457200">
              <a:spcAft>
                <a:spcPts val="400"/>
              </a:spcAft>
              <a:buFont typeface="Arial" panose="020B0604020202020204" pitchFamily="34" charset="0"/>
              <a:buChar char="•"/>
            </a:pPr>
            <a:r>
              <a:rPr lang="sv-SE" sz="2000" dirty="0" smtClean="0"/>
              <a:t>Solidaritet mellan generationer – inte mellan länder</a:t>
            </a:r>
          </a:p>
          <a:p>
            <a:pPr marL="458788" lvl="1" indent="-457200">
              <a:spcAft>
                <a:spcPts val="400"/>
              </a:spcAft>
              <a:buFont typeface="Arial" panose="020B0604020202020204" pitchFamily="34" charset="0"/>
              <a:buChar char="•"/>
            </a:pPr>
            <a:r>
              <a:rPr lang="sv-SE" sz="2000" dirty="0" smtClean="0"/>
              <a:t>Stortingets beslut tillmäts stor vikt</a:t>
            </a:r>
          </a:p>
          <a:p>
            <a:pPr marL="458788" lvl="1" indent="-457200">
              <a:spcAft>
                <a:spcPts val="400"/>
              </a:spcAft>
              <a:buFont typeface="Arial" panose="020B0604020202020204" pitchFamily="34" charset="0"/>
              <a:buChar char="•"/>
            </a:pPr>
            <a:r>
              <a:rPr lang="sv-SE" sz="2000" dirty="0" smtClean="0"/>
              <a:t>Klimatpolitiken ligger utanför målet</a:t>
            </a:r>
          </a:p>
          <a:p>
            <a:pPr marL="458788" lvl="1" indent="-457200">
              <a:spcAft>
                <a:spcPts val="400"/>
              </a:spcAft>
              <a:buFont typeface="Arial" panose="020B0604020202020204" pitchFamily="34" charset="0"/>
              <a:buChar char="•"/>
            </a:pPr>
            <a:r>
              <a:rPr lang="sv-SE" sz="2000" dirty="0" smtClean="0"/>
              <a:t>Domstolen kan ej bedöma om "förnuftigt"</a:t>
            </a:r>
          </a:p>
          <a:p>
            <a:pPr marL="458788" lvl="1" indent="-457200">
              <a:spcAft>
                <a:spcPts val="400"/>
              </a:spcAft>
              <a:buFont typeface="Arial" panose="020B0604020202020204" pitchFamily="34" charset="0"/>
              <a:buChar char="•"/>
            </a:pPr>
            <a:r>
              <a:rPr lang="sv-SE" sz="2000" dirty="0" smtClean="0"/>
              <a:t>Nya konsekvensutredningar  betr. miljö och </a:t>
            </a:r>
            <a:br>
              <a:rPr lang="sv-SE" sz="2000" dirty="0" smtClean="0"/>
            </a:br>
            <a:r>
              <a:rPr lang="sv-SE" sz="2000" dirty="0" smtClean="0"/>
              <a:t>lönsamhet inför ev. start av drift och </a:t>
            </a:r>
            <a:br>
              <a:rPr lang="sv-SE" sz="2000" dirty="0" smtClean="0"/>
            </a:br>
            <a:r>
              <a:rPr lang="sv-SE" sz="2000" dirty="0" smtClean="0"/>
              <a:t>produktion krävs </a:t>
            </a:r>
            <a:r>
              <a:rPr lang="sv-SE" sz="2000" smtClean="0"/>
              <a:t>innan utvinning</a:t>
            </a:r>
            <a:r>
              <a:rPr lang="sv-SE" sz="2400" dirty="0" smtClean="0"/>
              <a:t/>
            </a:r>
            <a:br>
              <a:rPr lang="sv-SE" sz="2400" dirty="0" smtClean="0"/>
            </a:br>
            <a:endParaRPr lang="nn-NO" sz="2400" dirty="0" smtClean="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6202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475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dirty="0"/>
              <a:t>Page </a:t>
            </a:r>
            <a:fld id="{34DD63DA-3F21-4B4D-81B6-9DEC1CE71C91}" type="slidenum">
              <a:rPr lang="en-GB"/>
              <a:pPr/>
              <a:t>6</a:t>
            </a:fld>
            <a:endParaRPr lang="en-GB" dirty="0"/>
          </a:p>
        </p:txBody>
      </p:sp>
      <p:sp>
        <p:nvSpPr>
          <p:cNvPr id="74756" name="Rectangle 4"/>
          <p:cNvSpPr>
            <a:spLocks noGrp="1" noChangeArrowheads="1"/>
          </p:cNvSpPr>
          <p:nvPr>
            <p:ph type="title"/>
            <p:custDataLst>
              <p:tags r:id="rId2"/>
            </p:custDataLst>
          </p:nvPr>
        </p:nvSpPr>
        <p:spPr/>
        <p:txBody>
          <a:bodyPr/>
          <a:lstStyle/>
          <a:p>
            <a:r>
              <a:rPr lang="sv-SE" dirty="0" smtClean="0"/>
              <a:t>Innehållsförteckning</a:t>
            </a:r>
            <a:endParaRPr lang="sv-SE" dirty="0"/>
          </a:p>
        </p:txBody>
      </p:sp>
      <p:sp>
        <p:nvSpPr>
          <p:cNvPr id="74757" name="Rectangle 5"/>
          <p:cNvSpPr>
            <a:spLocks noGrp="1" noChangeArrowheads="1"/>
          </p:cNvSpPr>
          <p:nvPr>
            <p:ph type="body" idx="1"/>
            <p:custDataLst>
              <p:tags r:id="rId3"/>
            </p:custDataLst>
          </p:nvPr>
        </p:nvSpPr>
        <p:spPr/>
        <p:txBody>
          <a:bodyPr/>
          <a:lstStyle/>
          <a:p>
            <a:pPr marL="809625" lvl="2" indent="-457200">
              <a:buFont typeface="Arial" panose="020B0604020202020204" pitchFamily="34" charset="0"/>
              <a:buChar char="•"/>
            </a:pPr>
            <a:r>
              <a:rPr lang="sv-SE" sz="2000" dirty="0" smtClean="0">
                <a:solidFill>
                  <a:srgbClr val="343D41"/>
                </a:solidFill>
              </a:rPr>
              <a:t>Global klimatpolitik</a:t>
            </a:r>
          </a:p>
          <a:p>
            <a:pPr marL="809625" lvl="2" indent="-457200">
              <a:buFont typeface="Arial" panose="020B0604020202020204" pitchFamily="34" charset="0"/>
              <a:buChar char="•"/>
            </a:pPr>
            <a:r>
              <a:rPr lang="sv-SE" sz="2000" dirty="0" smtClean="0">
                <a:solidFill>
                  <a:srgbClr val="343D41"/>
                </a:solidFill>
              </a:rPr>
              <a:t>EU:s klimatpolitik</a:t>
            </a:r>
          </a:p>
          <a:p>
            <a:pPr marL="809625" lvl="2" indent="-457200">
              <a:buFont typeface="Arial" panose="020B0604020202020204" pitchFamily="34" charset="0"/>
              <a:buChar char="•"/>
            </a:pPr>
            <a:r>
              <a:rPr lang="sv-SE" sz="2000" dirty="0" smtClean="0">
                <a:solidFill>
                  <a:srgbClr val="343D41"/>
                </a:solidFill>
              </a:rPr>
              <a:t>Nationella klimatpolitiska ramverk</a:t>
            </a:r>
          </a:p>
          <a:p>
            <a:pPr marL="809625" lvl="2" indent="-457200">
              <a:buFont typeface="Arial" panose="020B0604020202020204" pitchFamily="34" charset="0"/>
              <a:buChar char="•"/>
            </a:pPr>
            <a:r>
              <a:rPr lang="sv-SE" sz="2000" dirty="0" smtClean="0">
                <a:solidFill>
                  <a:srgbClr val="343D41"/>
                </a:solidFill>
              </a:rPr>
              <a:t>Klimatpolitiskt ramverk för Sverige</a:t>
            </a:r>
          </a:p>
          <a:p>
            <a:pPr marL="809625" lvl="2" indent="-457200">
              <a:buFont typeface="Arial" panose="020B0604020202020204" pitchFamily="34" charset="0"/>
              <a:buChar char="•"/>
            </a:pPr>
            <a:r>
              <a:rPr lang="sv-SE" sz="2000" dirty="0" smtClean="0">
                <a:solidFill>
                  <a:srgbClr val="343D41"/>
                </a:solidFill>
              </a:rPr>
              <a:t>Klimatlagar i övriga Norden</a:t>
            </a:r>
          </a:p>
          <a:p>
            <a:pPr marL="809625" lvl="2" indent="-457200">
              <a:buFont typeface="Arial" panose="020B0604020202020204" pitchFamily="34" charset="0"/>
              <a:buChar char="•"/>
            </a:pPr>
            <a:r>
              <a:rPr lang="sv-SE" sz="2000" dirty="0" smtClean="0">
                <a:solidFill>
                  <a:srgbClr val="343D41"/>
                </a:solidFill>
              </a:rPr>
              <a:t>Finansiella flöden</a:t>
            </a:r>
          </a:p>
          <a:p>
            <a:pPr marL="809625" lvl="2" indent="-457200">
              <a:buFont typeface="Arial" panose="020B0604020202020204" pitchFamily="34" charset="0"/>
              <a:buChar char="•"/>
            </a:pPr>
            <a:r>
              <a:rPr lang="sv-SE" sz="2000" dirty="0" smtClean="0">
                <a:solidFill>
                  <a:srgbClr val="343D41"/>
                </a:solidFill>
              </a:rPr>
              <a:t>Klimatprocesser</a:t>
            </a:r>
          </a:p>
          <a:p>
            <a:pPr marL="809625" lvl="2" indent="-457200">
              <a:buFont typeface="Arial" panose="020B0604020202020204" pitchFamily="34" charset="0"/>
              <a:buChar char="•"/>
            </a:pPr>
            <a:r>
              <a:rPr lang="sv-SE" sz="2000" dirty="0" smtClean="0">
                <a:solidFill>
                  <a:srgbClr val="343D41"/>
                </a:solidFill>
              </a:rPr>
              <a:t>Slutkommentar</a:t>
            </a:r>
            <a:endParaRPr lang="sv-SE" sz="2000" dirty="0">
              <a:solidFill>
                <a:srgbClr val="343D41"/>
              </a:solidFill>
            </a:endParaRPr>
          </a:p>
        </p:txBody>
      </p:sp>
      <p:grpSp>
        <p:nvGrpSpPr>
          <p:cNvPr id="2" name="Group 1"/>
          <p:cNvGrpSpPr/>
          <p:nvPr/>
        </p:nvGrpSpPr>
        <p:grpSpPr>
          <a:xfrm>
            <a:off x="5076056" y="1340768"/>
            <a:ext cx="3600400" cy="3600400"/>
            <a:chOff x="5076056" y="1340768"/>
            <a:chExt cx="3600400" cy="360040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1340768"/>
              <a:ext cx="3600400" cy="36004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312" y="1587890"/>
              <a:ext cx="760990" cy="760990"/>
            </a:xfrm>
            <a:prstGeom prst="rect">
              <a:avLst/>
            </a:prstGeom>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75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60</a:t>
            </a:fld>
            <a:endParaRPr lang="en-GB"/>
          </a:p>
        </p:txBody>
      </p:sp>
      <p:sp>
        <p:nvSpPr>
          <p:cNvPr id="3" name="Rectangle 2"/>
          <p:cNvSpPr/>
          <p:nvPr/>
        </p:nvSpPr>
        <p:spPr bwMode="auto">
          <a:xfrm>
            <a:off x="5652120" y="-1"/>
            <a:ext cx="3491880" cy="6309321"/>
          </a:xfrm>
          <a:prstGeom prst="rect">
            <a:avLst/>
          </a:prstGeom>
          <a:solidFill>
            <a:srgbClr val="CDD5D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Georgia" pitchFamily="18" charset="0"/>
            </a:endParaRPr>
          </a:p>
        </p:txBody>
      </p:sp>
      <p:sp>
        <p:nvSpPr>
          <p:cNvPr id="74757" name="Rectangle 5"/>
          <p:cNvSpPr>
            <a:spLocks noGrp="1" noChangeArrowheads="1"/>
          </p:cNvSpPr>
          <p:nvPr>
            <p:ph type="body" idx="1"/>
            <p:custDataLst>
              <p:tags r:id="rId2"/>
            </p:custDataLst>
          </p:nvPr>
        </p:nvSpPr>
        <p:spPr>
          <a:xfrm>
            <a:off x="5940152" y="1484784"/>
            <a:ext cx="2880320" cy="2808312"/>
          </a:xfrm>
          <a:noFill/>
        </p:spPr>
        <p:txBody>
          <a:bodyPr/>
          <a:lstStyle/>
          <a:p>
            <a:pPr lvl="1"/>
            <a:r>
              <a:rPr lang="en-GB" dirty="0" smtClean="0">
                <a:solidFill>
                  <a:srgbClr val="FFFFFF"/>
                </a:solidFill>
              </a:rPr>
              <a:t>Pakistan:</a:t>
            </a:r>
            <a:br>
              <a:rPr lang="en-GB" dirty="0" smtClean="0">
                <a:solidFill>
                  <a:srgbClr val="FFFFFF"/>
                </a:solidFill>
              </a:rPr>
            </a:br>
            <a:r>
              <a:rPr lang="en-GB" i="1" dirty="0" smtClean="0">
                <a:solidFill>
                  <a:srgbClr val="343D41"/>
                </a:solidFill>
              </a:rPr>
              <a:t>"Farmer’s </a:t>
            </a:r>
            <a:r>
              <a:rPr lang="en-GB" i="1" dirty="0">
                <a:solidFill>
                  <a:srgbClr val="343D41"/>
                </a:solidFill>
              </a:rPr>
              <a:t>legal challenge makes history as judge tells government to get its act together on tackling global </a:t>
            </a:r>
            <a:r>
              <a:rPr lang="en-GB" i="1" dirty="0" smtClean="0">
                <a:solidFill>
                  <a:srgbClr val="343D41"/>
                </a:solidFill>
              </a:rPr>
              <a:t>warming" </a:t>
            </a:r>
            <a:endParaRPr lang="en-GB" i="1" dirty="0">
              <a:solidFill>
                <a:srgbClr val="343D41"/>
              </a:solidFill>
            </a:endParaRPr>
          </a:p>
          <a:p>
            <a:pPr marL="458788" lvl="1" indent="-457200">
              <a:buFont typeface="Arial" panose="020B0604020202020204" pitchFamily="34" charset="0"/>
              <a:buChar char="•"/>
            </a:pPr>
            <a:endParaRPr lang="en-GB" dirty="0">
              <a:solidFill>
                <a:srgbClr val="FFFFFF"/>
              </a:solidFill>
            </a:endParaRPr>
          </a:p>
          <a:p>
            <a:pPr marL="458788" lvl="1" indent="-457200">
              <a:buFont typeface="Arial" panose="020B0604020202020204" pitchFamily="34" charset="0"/>
              <a:buChar char="•"/>
            </a:pPr>
            <a:endParaRPr lang="sv-SE" sz="2000" dirty="0" smtClean="0">
              <a:solidFill>
                <a:srgbClr val="FFFFFF"/>
              </a:solidFill>
            </a:endParaRPr>
          </a:p>
        </p:txBody>
      </p:sp>
      <p:sp>
        <p:nvSpPr>
          <p:cNvPr id="74756" name="Rectangle 4"/>
          <p:cNvSpPr>
            <a:spLocks noGrp="1" noChangeArrowheads="1"/>
          </p:cNvSpPr>
          <p:nvPr>
            <p:ph type="title"/>
            <p:custDataLst>
              <p:tags r:id="rId3"/>
            </p:custDataLst>
          </p:nvPr>
        </p:nvSpPr>
        <p:spPr>
          <a:xfrm>
            <a:off x="455613" y="476250"/>
            <a:ext cx="8436867" cy="1081088"/>
          </a:xfrm>
        </p:spPr>
        <p:txBody>
          <a:bodyPr/>
          <a:lstStyle/>
          <a:p>
            <a:pPr algn="r"/>
            <a:r>
              <a:rPr lang="sv-SE" sz="2800" dirty="0" smtClean="0">
                <a:solidFill>
                  <a:srgbClr val="343D41"/>
                </a:solidFill>
              </a:rPr>
              <a:t>Lahore </a:t>
            </a:r>
            <a:r>
              <a:rPr lang="sv-SE" sz="2800" dirty="0" err="1" smtClean="0">
                <a:solidFill>
                  <a:srgbClr val="343D41"/>
                </a:solidFill>
              </a:rPr>
              <a:t>High</a:t>
            </a:r>
            <a:r>
              <a:rPr lang="sv-SE" sz="2800" dirty="0" smtClean="0">
                <a:solidFill>
                  <a:srgbClr val="343D41"/>
                </a:solidFill>
              </a:rPr>
              <a:t> Court</a:t>
            </a:r>
            <a:endParaRPr lang="sv-SE" sz="2800" dirty="0">
              <a:solidFill>
                <a:srgbClr val="343D41"/>
              </a:solidFill>
            </a:endParaRPr>
          </a:p>
        </p:txBody>
      </p:sp>
      <p:pic>
        <p:nvPicPr>
          <p:cNvPr id="7" name="Picture 3" descr="C:\Users\KRSF\Desktop\Pakistan_farmers_Flickr_umer-malik_800.jpg"/>
          <p:cNvPicPr>
            <a:picLocks noChangeAspect="1" noChangeArrowheads="1"/>
          </p:cNvPicPr>
          <p:nvPr/>
        </p:nvPicPr>
        <p:blipFill rotWithShape="1">
          <a:blip r:embed="rId5">
            <a:extLst>
              <a:ext uri="{28A0092B-C50C-407E-A947-70E740481C1C}">
                <a14:useLocalDpi xmlns:a14="http://schemas.microsoft.com/office/drawing/2010/main" val="0"/>
              </a:ext>
            </a:extLst>
          </a:blip>
          <a:srcRect l="49609"/>
          <a:stretch/>
        </p:blipFill>
        <p:spPr bwMode="auto">
          <a:xfrm>
            <a:off x="0" y="0"/>
            <a:ext cx="5652120" cy="6309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udge Sha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4509120"/>
            <a:ext cx="1314450"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417659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61</a:t>
            </a:fld>
            <a:endParaRPr lang="en-GB"/>
          </a:p>
        </p:txBody>
      </p:sp>
      <p:sp>
        <p:nvSpPr>
          <p:cNvPr id="74756" name="Rectangle 4"/>
          <p:cNvSpPr>
            <a:spLocks noGrp="1" noChangeArrowheads="1"/>
          </p:cNvSpPr>
          <p:nvPr>
            <p:ph type="title"/>
            <p:custDataLst>
              <p:tags r:id="rId2"/>
            </p:custDataLst>
          </p:nvPr>
        </p:nvSpPr>
        <p:spPr/>
        <p:txBody>
          <a:bodyPr/>
          <a:lstStyle/>
          <a:p>
            <a:r>
              <a:rPr lang="en-US" dirty="0" smtClean="0"/>
              <a:t>Our Children's Trust</a:t>
            </a:r>
            <a:endParaRPr lang="en-US" dirty="0"/>
          </a:p>
        </p:txBody>
      </p:sp>
      <p:sp>
        <p:nvSpPr>
          <p:cNvPr id="74757" name="Rectangle 5"/>
          <p:cNvSpPr>
            <a:spLocks noGrp="1" noChangeArrowheads="1"/>
          </p:cNvSpPr>
          <p:nvPr>
            <p:ph type="body" idx="1"/>
            <p:custDataLst>
              <p:tags r:id="rId3"/>
            </p:custDataLst>
          </p:nvPr>
        </p:nvSpPr>
        <p:spPr>
          <a:noFill/>
        </p:spPr>
        <p:txBody>
          <a:bodyPr/>
          <a:lstStyle/>
          <a:p>
            <a:pPr lvl="1"/>
            <a:r>
              <a:rPr lang="en-GB" i="1" dirty="0"/>
              <a:t>”</a:t>
            </a:r>
            <a:r>
              <a:rPr lang="en-GB" i="1" dirty="0" smtClean="0"/>
              <a:t>Exercising </a:t>
            </a:r>
            <a:r>
              <a:rPr lang="en-GB" i="1" dirty="0"/>
              <a:t>my ‘reasoned judgment,’ I have no doubt that the right to a climate system capable of sustaining human life is fundamental to a free and ordered society.” </a:t>
            </a:r>
            <a:endParaRPr lang="en-GB" i="1" dirty="0" smtClean="0"/>
          </a:p>
          <a:p>
            <a:pPr lvl="1"/>
            <a:r>
              <a:rPr lang="en-GB" dirty="0" smtClean="0"/>
              <a:t>–</a:t>
            </a:r>
            <a:r>
              <a:rPr lang="en-GB" dirty="0"/>
              <a:t>U.S. District Judge Ann </a:t>
            </a:r>
            <a:r>
              <a:rPr lang="en-GB" dirty="0" smtClean="0"/>
              <a:t>Aiken</a:t>
            </a:r>
            <a:endParaRPr lang="en-GB"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646"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pic>
        <p:nvPicPr>
          <p:cNvPr id="2050" name="Picture 2" descr="C:\Users\KRSF\Desktop\our childrens trus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3207493"/>
            <a:ext cx="5652120" cy="31793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134040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62</a:t>
            </a:fld>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646"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648" y="692696"/>
            <a:ext cx="5939735" cy="52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100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63</a:t>
            </a:fld>
            <a:endParaRPr lang="en-GB"/>
          </a:p>
        </p:txBody>
      </p:sp>
      <p:sp>
        <p:nvSpPr>
          <p:cNvPr id="74756" name="Rectangle 4"/>
          <p:cNvSpPr>
            <a:spLocks noGrp="1" noChangeArrowheads="1"/>
          </p:cNvSpPr>
          <p:nvPr>
            <p:ph type="title"/>
            <p:custDataLst>
              <p:tags r:id="rId2"/>
            </p:custDataLst>
          </p:nvPr>
        </p:nvSpPr>
        <p:spPr/>
        <p:txBody>
          <a:bodyPr/>
          <a:lstStyle/>
          <a:p>
            <a:r>
              <a:rPr lang="sv-SE" dirty="0" smtClean="0"/>
              <a:t>Greenpeace</a:t>
            </a:r>
            <a:endParaRPr lang="sv-SE" dirty="0"/>
          </a:p>
        </p:txBody>
      </p:sp>
      <p:sp>
        <p:nvSpPr>
          <p:cNvPr id="74757" name="Rectangle 5"/>
          <p:cNvSpPr>
            <a:spLocks noGrp="1" noChangeArrowheads="1"/>
          </p:cNvSpPr>
          <p:nvPr>
            <p:ph type="body" idx="1"/>
            <p:custDataLst>
              <p:tags r:id="rId3"/>
            </p:custDataLst>
          </p:nvPr>
        </p:nvSpPr>
        <p:spPr>
          <a:noFill/>
        </p:spPr>
        <p:txBody>
          <a:bodyPr/>
          <a:lstStyle/>
          <a:p>
            <a:pPr lvl="1"/>
            <a:r>
              <a:rPr lang="en-GB" dirty="0"/>
              <a:t>World's largest carbon producers face landmark human rights case </a:t>
            </a:r>
          </a:p>
          <a:p>
            <a:pPr marL="458788" lvl="1" indent="-457200">
              <a:buFont typeface="Arial" panose="020B0604020202020204" pitchFamily="34" charset="0"/>
              <a:buChar char="•"/>
            </a:pPr>
            <a:r>
              <a:rPr lang="en-GB" sz="2000" i="1" dirty="0" smtClean="0"/>
              <a:t>"Filipino </a:t>
            </a:r>
            <a:r>
              <a:rPr lang="en-GB" sz="2000" i="1" dirty="0"/>
              <a:t>government body gives 47 </a:t>
            </a:r>
            <a:r>
              <a:rPr lang="en-GB" sz="2000" i="1" dirty="0" smtClean="0"/>
              <a:t>carbon </a:t>
            </a:r>
            <a:r>
              <a:rPr lang="en-GB" sz="2000" i="1" dirty="0"/>
              <a:t>majors’ 45 days to respond to allegations of human rights violations resulting from climate </a:t>
            </a:r>
            <a:r>
              <a:rPr lang="en-GB" sz="2000" i="1" dirty="0" smtClean="0"/>
              <a:t>change"</a:t>
            </a:r>
            <a:endParaRPr lang="en-GB" sz="2000" i="1" dirty="0"/>
          </a:p>
          <a:p>
            <a:endParaRPr lang="en-GB" dirty="0">
              <a:solidFill>
                <a:schemeClr val="bg2"/>
              </a:solidFill>
            </a:endParaRPr>
          </a:p>
          <a:p>
            <a:pPr marL="458788" lvl="1" indent="-457200">
              <a:buFont typeface="Arial" panose="020B0604020202020204" pitchFamily="34" charset="0"/>
              <a:buChar char="•"/>
            </a:pPr>
            <a:endParaRPr lang="sv-SE" sz="2000" dirty="0" smtClean="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646"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8222" y="3212976"/>
            <a:ext cx="4518450" cy="301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7860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64</a:t>
            </a:fld>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646"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692696"/>
            <a:ext cx="6624736" cy="544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9183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65</a:t>
            </a:fld>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881833"/>
            <a:ext cx="5544616" cy="5211463"/>
          </a:xfrm>
          <a:prstGeom prst="rect">
            <a:avLst/>
          </a:prstGeom>
        </p:spPr>
      </p:pic>
      <p:grpSp>
        <p:nvGrpSpPr>
          <p:cNvPr id="3" name="Group 2"/>
          <p:cNvGrpSpPr/>
          <p:nvPr/>
        </p:nvGrpSpPr>
        <p:grpSpPr>
          <a:xfrm>
            <a:off x="6454775" y="-228600"/>
            <a:ext cx="2681288" cy="1639888"/>
            <a:chOff x="6454775" y="-228600"/>
            <a:chExt cx="2681288" cy="1639888"/>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1070" y="332100"/>
              <a:ext cx="1078997" cy="107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40"/>
            <p:cNvSpPr>
              <a:spLocks/>
            </p:cNvSpPr>
            <p:nvPr/>
          </p:nvSpPr>
          <p:spPr bwMode="auto">
            <a:xfrm rot="14330547" flipV="1">
              <a:off x="6065838" y="160337"/>
              <a:ext cx="1296988" cy="519113"/>
            </a:xfrm>
            <a:custGeom>
              <a:avLst/>
              <a:gdLst>
                <a:gd name="T0" fmla="*/ 0 w 2929812"/>
                <a:gd name="T1" fmla="*/ 0 h 1512100"/>
                <a:gd name="T2" fmla="*/ 17883 w 2929812"/>
                <a:gd name="T3" fmla="*/ 6609 h 1512100"/>
                <a:gd name="T4" fmla="*/ 0 60000 65536"/>
                <a:gd name="T5" fmla="*/ 0 60000 65536"/>
              </a:gdLst>
              <a:ahLst/>
              <a:cxnLst>
                <a:cxn ang="T4">
                  <a:pos x="T0" y="T1"/>
                </a:cxn>
                <a:cxn ang="T5">
                  <a:pos x="T2" y="T3"/>
                </a:cxn>
              </a:cxnLst>
              <a:rect l="0" t="0" r="r" b="b"/>
              <a:pathLst>
                <a:path w="2929812" h="1512100">
                  <a:moveTo>
                    <a:pt x="0" y="0"/>
                  </a:moveTo>
                  <a:cubicBezTo>
                    <a:pt x="633703" y="698241"/>
                    <a:pt x="1323393" y="1536441"/>
                    <a:pt x="2929812" y="1511559"/>
                  </a:cubicBezTo>
                </a:path>
              </a:pathLst>
            </a:custGeom>
            <a:noFill/>
            <a:ln w="28575" cap="flat" cmpd="sng" algn="ctr">
              <a:solidFill>
                <a:srgbClr val="66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p>
          </p:txBody>
        </p:sp>
        <p:sp>
          <p:nvSpPr>
            <p:cNvPr id="11" name="Freeform 40"/>
            <p:cNvSpPr>
              <a:spLocks/>
            </p:cNvSpPr>
            <p:nvPr/>
          </p:nvSpPr>
          <p:spPr bwMode="auto">
            <a:xfrm rot="11443188" flipV="1">
              <a:off x="8459788" y="971550"/>
              <a:ext cx="676275" cy="157163"/>
            </a:xfrm>
            <a:custGeom>
              <a:avLst/>
              <a:gdLst>
                <a:gd name="T0" fmla="*/ 0 w 2929812"/>
                <a:gd name="T1" fmla="*/ 0 h 1512100"/>
                <a:gd name="T2" fmla="*/ 17883 w 2929812"/>
                <a:gd name="T3" fmla="*/ 6609 h 1512100"/>
                <a:gd name="T4" fmla="*/ 0 60000 65536"/>
                <a:gd name="T5" fmla="*/ 0 60000 65536"/>
              </a:gdLst>
              <a:ahLst/>
              <a:cxnLst>
                <a:cxn ang="T4">
                  <a:pos x="T0" y="T1"/>
                </a:cxn>
                <a:cxn ang="T5">
                  <a:pos x="T2" y="T3"/>
                </a:cxn>
              </a:cxnLst>
              <a:rect l="0" t="0" r="r" b="b"/>
              <a:pathLst>
                <a:path w="2929812" h="1512100">
                  <a:moveTo>
                    <a:pt x="0" y="0"/>
                  </a:moveTo>
                  <a:cubicBezTo>
                    <a:pt x="633703" y="698241"/>
                    <a:pt x="1323393" y="1536441"/>
                    <a:pt x="2929812" y="1511559"/>
                  </a:cubicBezTo>
                </a:path>
              </a:pathLst>
            </a:custGeom>
            <a:noFill/>
            <a:ln w="28575" cap="flat" cmpd="sng" algn="ctr">
              <a:solidFill>
                <a:srgbClr val="66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p>
          </p:txBody>
        </p:sp>
      </p:grpSp>
    </p:spTree>
    <p:custDataLst>
      <p:tags r:id="rId1"/>
    </p:custDataLst>
    <p:extLst>
      <p:ext uri="{BB962C8B-B14F-4D97-AF65-F5344CB8AC3E}">
        <p14:creationId xmlns:p14="http://schemas.microsoft.com/office/powerpoint/2010/main" val="250486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66</a:t>
            </a:fld>
            <a:endParaRPr lang="en-GB"/>
          </a:p>
        </p:txBody>
      </p:sp>
      <p:sp>
        <p:nvSpPr>
          <p:cNvPr id="7" name="Title 1"/>
          <p:cNvSpPr>
            <a:spLocks noGrp="1"/>
          </p:cNvSpPr>
          <p:nvPr>
            <p:ph type="title"/>
          </p:nvPr>
        </p:nvSpPr>
        <p:spPr>
          <a:xfrm>
            <a:off x="455613" y="476250"/>
            <a:ext cx="8231187" cy="1081088"/>
          </a:xfrm>
        </p:spPr>
        <p:txBody>
          <a:bodyPr>
            <a:normAutofit/>
          </a:bodyPr>
          <a:lstStyle/>
          <a:p>
            <a:r>
              <a:rPr lang="en-GB" dirty="0" smtClean="0"/>
              <a:t>Doctors and Scientists Challenge Removal of EPA Science Advisers</a:t>
            </a:r>
            <a:endParaRPr lang="en-GB" dirty="0"/>
          </a:p>
        </p:txBody>
      </p:sp>
      <p:sp>
        <p:nvSpPr>
          <p:cNvPr id="11" name="Content Placeholder 2"/>
          <p:cNvSpPr>
            <a:spLocks noGrp="1"/>
          </p:cNvSpPr>
          <p:nvPr>
            <p:ph idx="1"/>
          </p:nvPr>
        </p:nvSpPr>
        <p:spPr>
          <a:xfrm>
            <a:off x="4716016" y="1700808"/>
            <a:ext cx="4104456" cy="3528392"/>
          </a:xfrm>
        </p:spPr>
        <p:txBody>
          <a:bodyPr>
            <a:normAutofit/>
          </a:bodyPr>
          <a:lstStyle/>
          <a:p>
            <a:pPr lvl="3" algn="just">
              <a:spcBef>
                <a:spcPts val="400"/>
              </a:spcBef>
            </a:pPr>
            <a:r>
              <a:rPr lang="en-GB" dirty="0" smtClean="0"/>
              <a:t>Robert </a:t>
            </a:r>
            <a:r>
              <a:rPr lang="en-GB" dirty="0" err="1" smtClean="0"/>
              <a:t>Phalen</a:t>
            </a:r>
            <a:r>
              <a:rPr lang="en-GB" dirty="0" smtClean="0"/>
              <a:t>: air pollution is good for children and </a:t>
            </a:r>
            <a:r>
              <a:rPr lang="en-GB" i="1" dirty="0" smtClean="0">
                <a:solidFill>
                  <a:schemeClr val="accent1"/>
                </a:solidFill>
              </a:rPr>
              <a:t>"modern air is a little too clean for optimum health"</a:t>
            </a:r>
            <a:r>
              <a:rPr lang="en-GB" i="1" dirty="0" smtClean="0"/>
              <a:t> </a:t>
            </a:r>
          </a:p>
          <a:p>
            <a:pPr lvl="3" algn="just">
              <a:spcBef>
                <a:spcPts val="400"/>
              </a:spcBef>
            </a:pPr>
            <a:endParaRPr lang="en-GB" i="1" dirty="0" smtClean="0"/>
          </a:p>
          <a:p>
            <a:pPr lvl="3" algn="just">
              <a:spcBef>
                <a:spcPts val="400"/>
              </a:spcBef>
            </a:pPr>
            <a:r>
              <a:rPr lang="en-GB" dirty="0" smtClean="0"/>
              <a:t>Michael Honeycutt:</a:t>
            </a:r>
            <a:r>
              <a:rPr lang="en-GB" dirty="0" smtClean="0">
                <a:solidFill>
                  <a:schemeClr val="bg1">
                    <a:lumMod val="50000"/>
                  </a:schemeClr>
                </a:solidFill>
              </a:rPr>
              <a:t> more smog would be a</a:t>
            </a:r>
            <a:r>
              <a:rPr lang="en-GB" dirty="0" smtClean="0">
                <a:solidFill>
                  <a:schemeClr val="accent1"/>
                </a:solidFill>
              </a:rPr>
              <a:t> </a:t>
            </a:r>
            <a:r>
              <a:rPr lang="en-GB" i="1" dirty="0" smtClean="0">
                <a:solidFill>
                  <a:schemeClr val="accent1"/>
                </a:solidFill>
              </a:rPr>
              <a:t>"health benefit"</a:t>
            </a:r>
            <a:endParaRPr lang="en-GB" i="1" dirty="0"/>
          </a:p>
        </p:txBody>
      </p:sp>
      <p:pic>
        <p:nvPicPr>
          <p:cNvPr id="13" name="irc_mi" descr="Bildresultat för pruitt e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51" y="1628800"/>
            <a:ext cx="4219457"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86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Rectangle 8"/>
          <p:cNvSpPr>
            <a:spLocks noGrp="1" noChangeArrowheads="1"/>
          </p:cNvSpPr>
          <p:nvPr>
            <p:ph type="ctrTitle"/>
            <p:custDataLst>
              <p:tags r:id="rId2"/>
            </p:custDataLst>
          </p:nvPr>
        </p:nvSpPr>
        <p:spPr/>
        <p:txBody>
          <a:bodyPr/>
          <a:lstStyle/>
          <a:p>
            <a:r>
              <a:rPr lang="sv-SE" dirty="0" smtClean="0"/>
              <a:t>Slutkommentarer</a:t>
            </a:r>
            <a:endParaRPr lang="sv-SE" dirty="0"/>
          </a:p>
        </p:txBody>
      </p:sp>
      <p:sp>
        <p:nvSpPr>
          <p:cNvPr id="12297" name="Rectangle 9"/>
          <p:cNvSpPr>
            <a:spLocks noGrp="1" noChangeArrowheads="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val="11900495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68</a:t>
            </a:fld>
            <a:endParaRPr lang="en-GB"/>
          </a:p>
        </p:txBody>
      </p:sp>
      <p:sp>
        <p:nvSpPr>
          <p:cNvPr id="74756" name="Rectangle 4"/>
          <p:cNvSpPr>
            <a:spLocks noGrp="1" noChangeArrowheads="1"/>
          </p:cNvSpPr>
          <p:nvPr>
            <p:ph type="title"/>
            <p:custDataLst>
              <p:tags r:id="rId2"/>
            </p:custDataLst>
          </p:nvPr>
        </p:nvSpPr>
        <p:spPr/>
        <p:txBody>
          <a:bodyPr/>
          <a:lstStyle/>
          <a:p>
            <a:r>
              <a:rPr lang="sv-SE" dirty="0" smtClean="0"/>
              <a:t>Roger Cox</a:t>
            </a:r>
            <a:endParaRPr lang="sv-SE" dirty="0"/>
          </a:p>
        </p:txBody>
      </p:sp>
      <p:sp>
        <p:nvSpPr>
          <p:cNvPr id="74757" name="Rectangle 5"/>
          <p:cNvSpPr>
            <a:spLocks noGrp="1" noChangeArrowheads="1"/>
          </p:cNvSpPr>
          <p:nvPr>
            <p:ph type="body" idx="1"/>
            <p:custDataLst>
              <p:tags r:id="rId3"/>
            </p:custDataLst>
          </p:nvPr>
        </p:nvSpPr>
        <p:spPr/>
        <p:txBody>
          <a:bodyPr/>
          <a:lstStyle/>
          <a:p>
            <a:pPr lvl="1"/>
            <a:endParaRPr lang="sv-SE" dirty="0" smtClean="0">
              <a:hlinkClick r:id="rId5"/>
            </a:endParaRPr>
          </a:p>
          <a:p>
            <a:pPr lvl="1"/>
            <a:r>
              <a:rPr lang="en-GB" dirty="0" smtClean="0"/>
              <a:t>Roger H.J. Cox, legal counsel of </a:t>
            </a:r>
            <a:r>
              <a:rPr lang="en-GB" dirty="0" err="1" smtClean="0"/>
              <a:t>Urgenda</a:t>
            </a:r>
            <a:endParaRPr lang="en-GB" dirty="0" smtClean="0"/>
          </a:p>
          <a:p>
            <a:pPr lvl="1"/>
            <a:endParaRPr lang="en-GB" dirty="0" smtClean="0"/>
          </a:p>
          <a:p>
            <a:pPr lvl="2"/>
            <a:r>
              <a:rPr lang="en-GB" i="1" dirty="0" smtClean="0"/>
              <a:t>"Our </a:t>
            </a:r>
            <a:r>
              <a:rPr lang="en-GB" i="1" dirty="0"/>
              <a:t>best hope of averting dangerous climate change and breaking the status quo in the energy world is the </a:t>
            </a:r>
            <a:r>
              <a:rPr lang="en-GB" i="1" dirty="0" smtClean="0"/>
              <a:t>law"</a:t>
            </a:r>
          </a:p>
          <a:p>
            <a:pPr lvl="1"/>
            <a:endParaRPr lang="en-GB" dirty="0" smtClean="0"/>
          </a:p>
          <a:p>
            <a:pPr lvl="2"/>
            <a:endParaRPr lang="en-GB" dirty="0"/>
          </a:p>
          <a:p>
            <a:pPr marL="6350" lvl="2" indent="0">
              <a:buNone/>
            </a:pPr>
            <a:endParaRPr lang="en-GB" dirty="0" smtClean="0"/>
          </a:p>
          <a:p>
            <a:pPr lvl="2"/>
            <a:endParaRPr lang="en-GB" dirty="0" smtClean="0"/>
          </a:p>
          <a:p>
            <a:pPr lvl="1"/>
            <a:endParaRPr lang="en-GB" dirty="0" smtClean="0"/>
          </a:p>
          <a:p>
            <a:pPr lvl="2"/>
            <a:endParaRPr lang="en-GB" dirty="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423202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69</a:t>
            </a:fld>
            <a:endParaRPr lang="en-GB"/>
          </a:p>
        </p:txBody>
      </p:sp>
      <p:sp>
        <p:nvSpPr>
          <p:cNvPr id="74756" name="Rectangle 4"/>
          <p:cNvSpPr>
            <a:spLocks noGrp="1" noChangeArrowheads="1"/>
          </p:cNvSpPr>
          <p:nvPr>
            <p:ph type="title"/>
            <p:custDataLst>
              <p:tags r:id="rId2"/>
            </p:custDataLst>
          </p:nvPr>
        </p:nvSpPr>
        <p:spPr/>
        <p:txBody>
          <a:bodyPr/>
          <a:lstStyle/>
          <a:p>
            <a:r>
              <a:rPr lang="sv-SE" dirty="0" smtClean="0"/>
              <a:t>Klimatlagstiftning och klimatprocesser</a:t>
            </a:r>
            <a:endParaRPr lang="sv-SE" dirty="0"/>
          </a:p>
        </p:txBody>
      </p:sp>
      <p:sp>
        <p:nvSpPr>
          <p:cNvPr id="74757" name="Rectangle 5"/>
          <p:cNvSpPr>
            <a:spLocks noGrp="1" noChangeArrowheads="1"/>
          </p:cNvSpPr>
          <p:nvPr>
            <p:ph type="body" idx="1"/>
            <p:custDataLst>
              <p:tags r:id="rId3"/>
            </p:custDataLst>
          </p:nvPr>
        </p:nvSpPr>
        <p:spPr/>
        <p:txBody>
          <a:bodyPr/>
          <a:lstStyle/>
          <a:p>
            <a:pPr lvl="1"/>
            <a:r>
              <a:rPr lang="sv-SE" sz="2000" dirty="0" smtClean="0"/>
              <a:t>Nyckelbudskap</a:t>
            </a:r>
            <a:r>
              <a:rPr lang="en-US" sz="2000" dirty="0" smtClean="0"/>
              <a:t> – Grantham  Research Institute </a:t>
            </a:r>
          </a:p>
          <a:p>
            <a:pPr lvl="1"/>
            <a:endParaRPr lang="sv-SE" sz="2000" dirty="0" smtClean="0"/>
          </a:p>
          <a:p>
            <a:pPr marL="458788" lvl="1" indent="-457200">
              <a:buFont typeface="Georgia" panose="02040502050405020303" pitchFamily="18" charset="0"/>
              <a:buChar char="●"/>
            </a:pPr>
            <a:r>
              <a:rPr lang="sv-SE" sz="2000" dirty="0" smtClean="0"/>
              <a:t>Mer än 1 200 klimatlagar (eller lagar relevanta för klimatet)</a:t>
            </a:r>
          </a:p>
          <a:p>
            <a:pPr marL="458788" lvl="1" indent="-457200">
              <a:buFont typeface="Georgia" panose="02040502050405020303" pitchFamily="18" charset="0"/>
              <a:buChar char="●"/>
            </a:pPr>
            <a:r>
              <a:rPr lang="sv-SE" sz="2000" dirty="0" smtClean="0"/>
              <a:t>Utmaning: förstärka existerande lagar och fylla i luckor</a:t>
            </a:r>
          </a:p>
          <a:p>
            <a:pPr marL="458788" lvl="1" indent="-457200">
              <a:buFont typeface="Georgia" panose="02040502050405020303" pitchFamily="18" charset="0"/>
              <a:buChar char="●"/>
            </a:pPr>
            <a:r>
              <a:rPr lang="sv-SE" sz="2000" dirty="0" smtClean="0"/>
              <a:t>Låginkomstländer är i utökad utsträckning aktiva</a:t>
            </a:r>
          </a:p>
          <a:p>
            <a:pPr marL="458788" lvl="1" indent="-457200">
              <a:buFont typeface="Georgia" panose="02040502050405020303" pitchFamily="18" charset="0"/>
              <a:buChar char="●"/>
            </a:pPr>
            <a:r>
              <a:rPr lang="sv-SE" sz="2000" dirty="0" smtClean="0"/>
              <a:t>Klimatfrågan bör integreras i de konventionella utvecklingsstrategierna</a:t>
            </a:r>
          </a:p>
          <a:p>
            <a:pPr marL="458788" lvl="1" indent="-457200">
              <a:buFont typeface="Georgia" panose="02040502050405020303" pitchFamily="18" charset="0"/>
              <a:buChar char="●"/>
            </a:pPr>
            <a:r>
              <a:rPr lang="sv-SE" sz="2000" dirty="0" smtClean="0"/>
              <a:t>Domstolarna kompletterar lagstiftarna</a:t>
            </a:r>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spTree>
    <p:custDataLst>
      <p:tags r:id="rId1"/>
    </p:custDataLst>
    <p:extLst>
      <p:ext uri="{BB962C8B-B14F-4D97-AF65-F5344CB8AC3E}">
        <p14:creationId xmlns:p14="http://schemas.microsoft.com/office/powerpoint/2010/main" val="20261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Rectangle 8"/>
          <p:cNvSpPr>
            <a:spLocks noGrp="1" noChangeArrowheads="1"/>
          </p:cNvSpPr>
          <p:nvPr>
            <p:ph type="ctrTitle"/>
            <p:custDataLst>
              <p:tags r:id="rId2"/>
            </p:custDataLst>
          </p:nvPr>
        </p:nvSpPr>
        <p:spPr/>
        <p:txBody>
          <a:bodyPr/>
          <a:lstStyle/>
          <a:p>
            <a:r>
              <a:rPr lang="sv-SE" dirty="0" smtClean="0"/>
              <a:t>Global klimatpolitik</a:t>
            </a:r>
            <a:endParaRPr lang="sv-SE" dirty="0"/>
          </a:p>
        </p:txBody>
      </p:sp>
      <p:sp>
        <p:nvSpPr>
          <p:cNvPr id="12297" name="Rectangle 9"/>
          <p:cNvSpPr>
            <a:spLocks noGrp="1" noChangeArrowheads="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val="35661302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70</a:t>
            </a:fld>
            <a:endParaRPr lang="en-GB">
              <a:solidFill>
                <a:srgbClr val="343D41"/>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60" y="4104736"/>
            <a:ext cx="4809424" cy="223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0" y="116631"/>
            <a:ext cx="5256584" cy="3254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962" y="9122"/>
            <a:ext cx="4172207" cy="419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4090" y="4212573"/>
            <a:ext cx="3788502" cy="2131033"/>
          </a:xfrm>
          <a:prstGeom prst="rect">
            <a:avLst/>
          </a:prstGeom>
        </p:spPr>
      </p:pic>
      <p:sp>
        <p:nvSpPr>
          <p:cNvPr id="4" name="TextBox 3"/>
          <p:cNvSpPr txBox="1"/>
          <p:nvPr/>
        </p:nvSpPr>
        <p:spPr>
          <a:xfrm>
            <a:off x="-108520" y="3471391"/>
            <a:ext cx="5256584" cy="461665"/>
          </a:xfrm>
          <a:prstGeom prst="rect">
            <a:avLst/>
          </a:prstGeom>
          <a:noFill/>
        </p:spPr>
        <p:txBody>
          <a:bodyPr wrap="square" rtlCol="0">
            <a:spAutoFit/>
          </a:bodyPr>
          <a:lstStyle/>
          <a:p>
            <a:pPr algn="ctr"/>
            <a:r>
              <a:rPr lang="en-GB" sz="1200" b="1" dirty="0" smtClean="0">
                <a:solidFill>
                  <a:srgbClr val="343D41"/>
                </a:solidFill>
                <a:latin typeface="Arial Narrow" panose="020B0606020202030204" pitchFamily="34" charset="0"/>
                <a:ea typeface="Arial Unicode MS" panose="020B0604020202020204" pitchFamily="34" charset="-128"/>
                <a:cs typeface="Arial Unicode MS" panose="020B0604020202020204" pitchFamily="34" charset="-128"/>
              </a:rPr>
              <a:t>"America is fully in the Paris agreement. There's only one man that dropped out," Schwarzenegger said of Trump on Tuesday. "America did not drop out."</a:t>
            </a:r>
            <a:endParaRPr lang="en-GB" sz="1200" b="1" dirty="0">
              <a:solidFill>
                <a:srgbClr val="343D41"/>
              </a:solidFill>
              <a:latin typeface="Arial Narrow" panose="020B0606020202030204" pitchFamily="34" charset="0"/>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40305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71</a:t>
            </a:fld>
            <a:endParaRPr lang="en-GB">
              <a:solidFill>
                <a:srgbClr val="343D41"/>
              </a:solidFill>
            </a:endParaRPr>
          </a:p>
        </p:txBody>
      </p:sp>
      <p:pic>
        <p:nvPicPr>
          <p:cNvPr id="7"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68"/>
          <a:stretch/>
        </p:blipFill>
        <p:spPr bwMode="auto">
          <a:xfrm>
            <a:off x="0" y="711636"/>
            <a:ext cx="9180512" cy="480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7544" y="5579948"/>
            <a:ext cx="7416824" cy="369332"/>
          </a:xfrm>
          <a:prstGeom prst="rect">
            <a:avLst/>
          </a:prstGeom>
          <a:noFill/>
        </p:spPr>
        <p:txBody>
          <a:bodyPr wrap="square" rtlCol="0">
            <a:spAutoFit/>
          </a:bodyPr>
          <a:lstStyle/>
          <a:p>
            <a:r>
              <a:rPr lang="sv-SE" u="sng" dirty="0">
                <a:hlinkClick r:id="rId4"/>
              </a:rPr>
              <a:t>https://www.americaspledgeonclimate.com</a:t>
            </a:r>
            <a:r>
              <a:rPr lang="sv-SE" u="sng" dirty="0" smtClean="0">
                <a:hlinkClick r:id="rId4"/>
              </a:rPr>
              <a:t>/</a:t>
            </a:r>
            <a:endParaRPr lang="sv-SE" dirty="0"/>
          </a:p>
        </p:txBody>
      </p:sp>
    </p:spTree>
    <p:custDataLst>
      <p:tags r:id="rId1"/>
    </p:custDataLst>
    <p:extLst>
      <p:ext uri="{BB962C8B-B14F-4D97-AF65-F5344CB8AC3E}">
        <p14:creationId xmlns:p14="http://schemas.microsoft.com/office/powerpoint/2010/main" val="239804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5A69716B-517A-4DEE-A81C-7D0340C47381}"/>
              </a:ext>
            </a:extLst>
          </p:cNvPr>
          <p:cNvSpPr>
            <a:spLocks noGrp="1"/>
          </p:cNvSpPr>
          <p:nvPr>
            <p:ph type="title"/>
          </p:nvPr>
        </p:nvSpPr>
        <p:spPr/>
        <p:txBody>
          <a:bodyPr/>
          <a:lstStyle/>
          <a:p>
            <a:r>
              <a:rPr lang="sv-SE" dirty="0"/>
              <a:t>Databas om lagstiftning och rättsprocesser</a:t>
            </a:r>
          </a:p>
        </p:txBody>
      </p:sp>
      <p:sp>
        <p:nvSpPr>
          <p:cNvPr id="3" name="Platshållare för innehåll 2">
            <a:extLst>
              <a:ext uri="{FF2B5EF4-FFF2-40B4-BE49-F238E27FC236}">
                <a16:creationId xmlns="" xmlns:a16="http://schemas.microsoft.com/office/drawing/2014/main" id="{2D6F0EDC-C004-4B1F-8748-10B54F5BC921}"/>
              </a:ext>
            </a:extLst>
          </p:cNvPr>
          <p:cNvSpPr>
            <a:spLocks noGrp="1"/>
          </p:cNvSpPr>
          <p:nvPr>
            <p:ph idx="1"/>
          </p:nvPr>
        </p:nvSpPr>
        <p:spPr/>
        <p:txBody>
          <a:bodyPr/>
          <a:lstStyle/>
          <a:p>
            <a:endParaRPr lang="sv-SE" dirty="0">
              <a:hlinkClick r:id="rId2"/>
            </a:endParaRPr>
          </a:p>
          <a:p>
            <a:endParaRPr lang="sv-SE" dirty="0">
              <a:hlinkClick r:id="rId2"/>
            </a:endParaRPr>
          </a:p>
          <a:p>
            <a:endParaRPr lang="sv-SE" dirty="0">
              <a:hlinkClick r:id="rId2"/>
            </a:endParaRPr>
          </a:p>
          <a:p>
            <a:endParaRPr lang="sv-SE" dirty="0">
              <a:hlinkClick r:id="rId2"/>
            </a:endParaRPr>
          </a:p>
          <a:p>
            <a:endParaRPr lang="sv-SE" dirty="0">
              <a:hlinkClick r:id="rId2"/>
            </a:endParaRPr>
          </a:p>
          <a:p>
            <a:endParaRPr lang="sv-SE" dirty="0">
              <a:hlinkClick r:id="rId2"/>
            </a:endParaRPr>
          </a:p>
          <a:p>
            <a:pPr algn="ctr"/>
            <a:r>
              <a:rPr lang="sv-SE" dirty="0">
                <a:hlinkClick r:id="rId2"/>
              </a:rPr>
              <a:t>http://www.lse.ac.uk/GranthamInstitute/research-theme/governance-and-legislation/</a:t>
            </a:r>
            <a:endParaRPr lang="sv-SE" dirty="0"/>
          </a:p>
          <a:p>
            <a:endParaRPr lang="sv-SE" dirty="0"/>
          </a:p>
        </p:txBody>
      </p:sp>
      <p:sp>
        <p:nvSpPr>
          <p:cNvPr id="4" name="Platshållare för bildnummer 3">
            <a:extLst>
              <a:ext uri="{FF2B5EF4-FFF2-40B4-BE49-F238E27FC236}">
                <a16:creationId xmlns="" xmlns:a16="http://schemas.microsoft.com/office/drawing/2014/main" id="{BC7745E1-FA26-47F7-989D-385CB91E7C04}"/>
              </a:ext>
            </a:extLst>
          </p:cNvPr>
          <p:cNvSpPr>
            <a:spLocks noGrp="1"/>
          </p:cNvSpPr>
          <p:nvPr>
            <p:ph type="sldNum" sz="quarter" idx="11"/>
          </p:nvPr>
        </p:nvSpPr>
        <p:spPr/>
        <p:txBody>
          <a:bodyPr/>
          <a:lstStyle/>
          <a:p>
            <a:r>
              <a:rPr lang="en-GB">
                <a:solidFill>
                  <a:srgbClr val="343D41"/>
                </a:solidFill>
              </a:rPr>
              <a:t>Page </a:t>
            </a:r>
            <a:fld id="{B385A1E5-EC09-4C52-AA51-56608BB9B66B}" type="slidenum">
              <a:rPr lang="en-GB" smtClean="0">
                <a:solidFill>
                  <a:srgbClr val="343D41"/>
                </a:solidFill>
              </a:rPr>
              <a:pPr/>
              <a:t>72</a:t>
            </a:fld>
            <a:endParaRPr lang="en-GB">
              <a:solidFill>
                <a:srgbClr val="343D41"/>
              </a:solidFill>
            </a:endParaRPr>
          </a:p>
        </p:txBody>
      </p:sp>
      <p:pic>
        <p:nvPicPr>
          <p:cNvPr id="5" name="Bildobjekt 4">
            <a:extLst>
              <a:ext uri="{FF2B5EF4-FFF2-40B4-BE49-F238E27FC236}">
                <a16:creationId xmlns="" xmlns:a16="http://schemas.microsoft.com/office/drawing/2014/main" id="{15DE1E77-6544-4FC4-B0BB-737593EC4D58}"/>
              </a:ext>
            </a:extLst>
          </p:cNvPr>
          <p:cNvPicPr>
            <a:picLocks noChangeAspect="1"/>
          </p:cNvPicPr>
          <p:nvPr/>
        </p:nvPicPr>
        <p:blipFill>
          <a:blip r:embed="rId3"/>
          <a:stretch>
            <a:fillRect/>
          </a:stretch>
        </p:blipFill>
        <p:spPr>
          <a:xfrm>
            <a:off x="4032000" y="1619259"/>
            <a:ext cx="4320000" cy="2025766"/>
          </a:xfrm>
          <a:prstGeom prst="rect">
            <a:avLst/>
          </a:prstGeom>
        </p:spPr>
      </p:pic>
      <p:pic>
        <p:nvPicPr>
          <p:cNvPr id="6" name="Bildobjekt 5">
            <a:extLst>
              <a:ext uri="{FF2B5EF4-FFF2-40B4-BE49-F238E27FC236}">
                <a16:creationId xmlns="" xmlns:a16="http://schemas.microsoft.com/office/drawing/2014/main" id="{5C830ECF-74FC-463F-9D54-DC2DDD3DCA63}"/>
              </a:ext>
            </a:extLst>
          </p:cNvPr>
          <p:cNvPicPr>
            <a:picLocks noChangeAspect="1"/>
          </p:cNvPicPr>
          <p:nvPr/>
        </p:nvPicPr>
        <p:blipFill>
          <a:blip r:embed="rId4"/>
          <a:stretch>
            <a:fillRect/>
          </a:stretch>
        </p:blipFill>
        <p:spPr>
          <a:xfrm>
            <a:off x="1123950" y="1619298"/>
            <a:ext cx="2799978" cy="1555352"/>
          </a:xfrm>
          <a:prstGeom prst="rect">
            <a:avLst/>
          </a:prstGeom>
        </p:spPr>
      </p:pic>
    </p:spTree>
    <p:extLst>
      <p:ext uri="{BB962C8B-B14F-4D97-AF65-F5344CB8AC3E}">
        <p14:creationId xmlns:p14="http://schemas.microsoft.com/office/powerpoint/2010/main" val="20782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Källor</a:t>
            </a:r>
            <a:endParaRPr lang="sv-SE" dirty="0"/>
          </a:p>
        </p:txBody>
      </p:sp>
      <p:sp>
        <p:nvSpPr>
          <p:cNvPr id="3" name="Content Placeholder 2"/>
          <p:cNvSpPr>
            <a:spLocks noGrp="1"/>
          </p:cNvSpPr>
          <p:nvPr>
            <p:ph idx="1"/>
          </p:nvPr>
        </p:nvSpPr>
        <p:spPr/>
        <p:txBody>
          <a:bodyPr/>
          <a:lstStyle/>
          <a:p>
            <a:pPr marL="458788" lvl="1" indent="-457200">
              <a:spcAft>
                <a:spcPts val="300"/>
              </a:spcAft>
              <a:buFont typeface="Georgia" panose="02040502050405020303" pitchFamily="18" charset="0"/>
              <a:buChar char="●"/>
            </a:pPr>
            <a:r>
              <a:rPr lang="en-GB" sz="1600" dirty="0" err="1" smtClean="0"/>
              <a:t>Nachmany</a:t>
            </a:r>
            <a:r>
              <a:rPr lang="en-GB" sz="1600" dirty="0" smtClean="0"/>
              <a:t>, Michal </a:t>
            </a:r>
            <a:r>
              <a:rPr lang="en-GB" sz="1600" dirty="0" err="1" smtClean="0"/>
              <a:t>m.fl</a:t>
            </a:r>
            <a:r>
              <a:rPr lang="en-GB" sz="1600" dirty="0" smtClean="0"/>
              <a:t>. (2017): </a:t>
            </a:r>
            <a:r>
              <a:rPr lang="en-GB" sz="1600" i="1" dirty="0" smtClean="0"/>
              <a:t>Global </a:t>
            </a:r>
            <a:r>
              <a:rPr lang="en-GB" sz="1600" i="1" dirty="0"/>
              <a:t>trends in climate change legislation and litigation: 2017 </a:t>
            </a:r>
            <a:r>
              <a:rPr lang="en-GB" sz="1600" i="1" dirty="0" smtClean="0"/>
              <a:t>update</a:t>
            </a:r>
            <a:r>
              <a:rPr lang="en-GB" sz="1600" dirty="0" smtClean="0"/>
              <a:t>, Grantham Research Institute on Climate Change and the </a:t>
            </a:r>
            <a:r>
              <a:rPr lang="en-GB" sz="1600" dirty="0"/>
              <a:t>Environment (</a:t>
            </a:r>
            <a:r>
              <a:rPr lang="en-GB" sz="1600" dirty="0" smtClean="0">
                <a:hlinkClick r:id="rId2"/>
              </a:rPr>
              <a:t>http</a:t>
            </a:r>
            <a:r>
              <a:rPr lang="en-GB" sz="1600" dirty="0">
                <a:hlinkClick r:id="rId2"/>
              </a:rPr>
              <a:t>://www.lse.ac.uk/GranthamInstitute/publication/global-trends-in-climate-change-legislation-and-litigation-2017-update</a:t>
            </a:r>
            <a:r>
              <a:rPr lang="en-GB" sz="1600" dirty="0" smtClean="0">
                <a:hlinkClick r:id="rId2"/>
              </a:rPr>
              <a:t>/</a:t>
            </a:r>
            <a:r>
              <a:rPr lang="en-GB" sz="1600" dirty="0"/>
              <a:t>)</a:t>
            </a:r>
            <a:endParaRPr lang="en-GB" sz="1600" dirty="0" smtClean="0"/>
          </a:p>
          <a:p>
            <a:pPr marL="458788" lvl="1" indent="-457200">
              <a:spcAft>
                <a:spcPts val="300"/>
              </a:spcAft>
              <a:buFont typeface="Georgia" panose="02040502050405020303" pitchFamily="18" charset="0"/>
              <a:buChar char="●"/>
            </a:pPr>
            <a:r>
              <a:rPr lang="en-GB" sz="1600" i="1" dirty="0" smtClean="0"/>
              <a:t>The Status of Climate Change Litigation  – A Global Review </a:t>
            </a:r>
            <a:r>
              <a:rPr lang="en-GB" sz="1600" dirty="0" smtClean="0"/>
              <a:t>(2017), United Nations Environment Programme, May </a:t>
            </a:r>
            <a:r>
              <a:rPr lang="en-GB" sz="1600" dirty="0"/>
              <a:t>2017 (</a:t>
            </a:r>
            <a:r>
              <a:rPr lang="en-GB" sz="1600" dirty="0">
                <a:hlinkClick r:id="rId3"/>
              </a:rPr>
              <a:t>http://</a:t>
            </a:r>
            <a:r>
              <a:rPr lang="en-GB" sz="1600" dirty="0" smtClean="0">
                <a:hlinkClick r:id="rId3"/>
              </a:rPr>
              <a:t>wedocs.unep.org/bitstream/handle/20.500.11822/20767/climate-change-litigation.pdf?sequence=1&amp;isAllowed=y</a:t>
            </a:r>
            <a:r>
              <a:rPr lang="en-GB" sz="1600" dirty="0" smtClean="0"/>
              <a:t>)</a:t>
            </a:r>
            <a:endParaRPr lang="sv-SE" sz="1600" dirty="0"/>
          </a:p>
        </p:txBody>
      </p:sp>
      <p:sp>
        <p:nvSpPr>
          <p:cNvPr id="5" name="Slide Number Placeholder 4"/>
          <p:cNvSpPr>
            <a:spLocks noGrp="1"/>
          </p:cNvSpPr>
          <p:nvPr>
            <p:ph type="sldNum" sz="quarter" idx="11"/>
          </p:nvPr>
        </p:nvSpPr>
        <p:spPr/>
        <p:txBody>
          <a:bodyPr/>
          <a:lstStyle/>
          <a:p>
            <a:r>
              <a:rPr lang="en-GB" smtClean="0"/>
              <a:t>Page </a:t>
            </a:r>
            <a:fld id="{B385A1E5-EC09-4C52-AA51-56608BB9B66B}" type="slidenum">
              <a:rPr lang="en-GB" smtClean="0"/>
              <a:pPr/>
              <a:t>73</a:t>
            </a:fld>
            <a:endParaRPr lang="en-GB"/>
          </a:p>
        </p:txBody>
      </p:sp>
    </p:spTree>
    <p:extLst>
      <p:ext uri="{BB962C8B-B14F-4D97-AF65-F5344CB8AC3E}">
        <p14:creationId xmlns:p14="http://schemas.microsoft.com/office/powerpoint/2010/main" val="35658058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subTitle" idx="1"/>
          </p:nvPr>
        </p:nvSpPr>
        <p:spPr/>
        <p:txBody>
          <a:bodyPr/>
          <a:lstStyle/>
          <a:p>
            <a:pPr>
              <a:spcBef>
                <a:spcPts val="0"/>
              </a:spcBef>
            </a:pPr>
            <a:r>
              <a:rPr lang="en-GB" sz="1600" dirty="0" smtClean="0"/>
              <a:t>Kristina Forsbacka</a:t>
            </a:r>
          </a:p>
          <a:p>
            <a:pPr>
              <a:spcBef>
                <a:spcPts val="0"/>
              </a:spcBef>
            </a:pPr>
            <a:r>
              <a:rPr lang="en-GB" sz="1600" dirty="0" smtClean="0">
                <a:hlinkClick r:id="rId4"/>
              </a:rPr>
              <a:t>kristina.forsbacka@twobirds.com</a:t>
            </a:r>
            <a:endParaRPr lang="en-GB" sz="1600" dirty="0" smtClean="0"/>
          </a:p>
          <a:p>
            <a:pPr>
              <a:spcBef>
                <a:spcPts val="0"/>
              </a:spcBef>
            </a:pPr>
            <a:r>
              <a:rPr lang="en-GB" sz="1600" dirty="0" smtClean="0"/>
              <a:t>Tel: 073-424 20 33</a:t>
            </a:r>
            <a:endParaRPr lang="en-GB" sz="1600" dirty="0"/>
          </a:p>
        </p:txBody>
      </p:sp>
      <p:sp>
        <p:nvSpPr>
          <p:cNvPr id="112644" name="Text Box 4"/>
          <p:cNvSpPr txBox="1">
            <a:spLocks noChangeArrowheads="1"/>
          </p:cNvSpPr>
          <p:nvPr/>
        </p:nvSpPr>
        <p:spPr bwMode="auto">
          <a:xfrm>
            <a:off x="468313" y="5549166"/>
            <a:ext cx="828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algn="r">
              <a:spcBef>
                <a:spcPct val="50000"/>
              </a:spcBef>
            </a:pPr>
            <a:r>
              <a:rPr lang="en-GB" sz="900" dirty="0">
                <a:solidFill>
                  <a:srgbClr val="989ABC"/>
                </a:solidFill>
              </a:rPr>
              <a:t>Bird &amp; Bird is an international legal practice comprising Bird &amp; Bird LLP and its affiliated and associated businesses.</a:t>
            </a:r>
          </a:p>
          <a:p>
            <a:pPr algn="r">
              <a:spcBef>
                <a:spcPct val="50000"/>
              </a:spcBef>
            </a:pPr>
            <a:r>
              <a:rPr lang="en-GB" sz="900" dirty="0">
                <a:solidFill>
                  <a:srgbClr val="989ABC"/>
                </a:solidFill>
              </a:rPr>
              <a:t>Bird &amp; Bird LLP is a limited liability partnership, registered in England and Wales with registered number OC340318 and is authorised and regulated by the Solicitors Regulation Authority. Its registered office and principal place of business is at 15 Fetter Lane, London EC4A 1JP. A list of members of Bird &amp; Bird LLP and of any non-members who are designated as partners, and of their respective professional qualifications, is open to inspection at that address.</a:t>
            </a:r>
          </a:p>
          <a:p>
            <a:pPr algn="r">
              <a:spcBef>
                <a:spcPct val="50000"/>
              </a:spcBef>
            </a:pPr>
            <a:r>
              <a:rPr lang="en-GB" sz="900" dirty="0">
                <a:solidFill>
                  <a:srgbClr val="989ABC"/>
                </a:solidFill>
              </a:rPr>
              <a:t>twobirds.com</a:t>
            </a:r>
          </a:p>
        </p:txBody>
      </p:sp>
      <p:sp>
        <p:nvSpPr>
          <p:cNvPr id="4" name="Text Box 20"/>
          <p:cNvSpPr txBox="1">
            <a:spLocks noChangeArrowheads="1"/>
          </p:cNvSpPr>
          <p:nvPr/>
        </p:nvSpPr>
        <p:spPr bwMode="auto">
          <a:xfrm>
            <a:off x="1403350" y="3233738"/>
            <a:ext cx="2590800" cy="6223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50000"/>
              </a:spcBef>
            </a:pPr>
            <a:r>
              <a:rPr lang="en-GB" sz="3600" dirty="0"/>
              <a:t>Thank you</a:t>
            </a:r>
            <a:endParaRPr lang="en-US" sz="3600" dirty="0"/>
          </a:p>
        </p:txBody>
      </p:sp>
    </p:spTree>
    <p:custDataLst>
      <p:tags r:id="rId1"/>
    </p:custDataLst>
    <p:extLst>
      <p:ext uri="{BB962C8B-B14F-4D97-AF65-F5344CB8AC3E}">
        <p14:creationId xmlns:p14="http://schemas.microsoft.com/office/powerpoint/2010/main" val="3834829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solidFill>
                  <a:srgbClr val="343D41"/>
                </a:solidFill>
              </a:rPr>
              <a:t>Page </a:t>
            </a:r>
            <a:fld id="{34DD63DA-3F21-4B4D-81B6-9DEC1CE71C91}" type="slidenum">
              <a:rPr lang="en-GB">
                <a:solidFill>
                  <a:srgbClr val="343D41"/>
                </a:solidFill>
              </a:rPr>
              <a:pPr/>
              <a:t>8</a:t>
            </a:fld>
            <a:endParaRPr lang="en-GB">
              <a:solidFill>
                <a:srgbClr val="343D41"/>
              </a:solidFill>
            </a:endParaRPr>
          </a:p>
        </p:txBody>
      </p:sp>
      <p:sp>
        <p:nvSpPr>
          <p:cNvPr id="74756" name="Rectangle 4"/>
          <p:cNvSpPr>
            <a:spLocks noGrp="1" noChangeArrowheads="1"/>
          </p:cNvSpPr>
          <p:nvPr>
            <p:ph type="title"/>
            <p:custDataLst>
              <p:tags r:id="rId2"/>
            </p:custDataLst>
          </p:nvPr>
        </p:nvSpPr>
        <p:spPr/>
        <p:txBody>
          <a:bodyPr/>
          <a:lstStyle/>
          <a:p>
            <a:r>
              <a:rPr lang="sv-SE" dirty="0" smtClean="0"/>
              <a:t>IPCC</a:t>
            </a:r>
            <a:endParaRPr lang="sv-SE" dirty="0"/>
          </a:p>
        </p:txBody>
      </p:sp>
      <p:sp>
        <p:nvSpPr>
          <p:cNvPr id="74757" name="Rectangle 5"/>
          <p:cNvSpPr>
            <a:spLocks noGrp="1" noChangeArrowheads="1"/>
          </p:cNvSpPr>
          <p:nvPr>
            <p:ph type="body" idx="1"/>
            <p:custDataLst>
              <p:tags r:id="rId3"/>
            </p:custDataLst>
          </p:nvPr>
        </p:nvSpPr>
        <p:spPr/>
        <p:txBody>
          <a:bodyPr/>
          <a:lstStyle/>
          <a:p>
            <a:pPr marL="458788" lvl="1" indent="-457200">
              <a:buFont typeface="Arial" panose="020B0604020202020204" pitchFamily="34" charset="0"/>
              <a:buChar char="•"/>
            </a:pPr>
            <a:r>
              <a:rPr lang="sv-SE" sz="2000" dirty="0" smtClean="0"/>
              <a:t>IPCC – FN:s klimatpanel  </a:t>
            </a:r>
          </a:p>
          <a:p>
            <a:pPr marL="809625" lvl="2" indent="-457200">
              <a:buFont typeface="Wingdings" panose="05000000000000000000" pitchFamily="2" charset="2"/>
              <a:buChar char="Ø"/>
            </a:pPr>
            <a:r>
              <a:rPr lang="sv-SE" sz="2000" dirty="0" smtClean="0"/>
              <a:t>Bildades 1988 av WMO och UNEP</a:t>
            </a:r>
          </a:p>
          <a:p>
            <a:pPr marL="809625" lvl="2" indent="-457200">
              <a:buFont typeface="Wingdings" panose="05000000000000000000" pitchFamily="2" charset="2"/>
              <a:buChar char="Ø"/>
            </a:pPr>
            <a:r>
              <a:rPr lang="sv-SE" sz="2000" dirty="0" smtClean="0"/>
              <a:t>Vetenskapligt perspektiv över det rådande kunskapsläget vad gäller klimatförändringar och dess miljömässiga och socioekonomiska påverkan</a:t>
            </a:r>
          </a:p>
          <a:p>
            <a:pPr lvl="2" indent="0">
              <a:buNone/>
            </a:pPr>
            <a:endParaRPr lang="sv-SE" sz="2000" dirty="0" smtClean="0"/>
          </a:p>
          <a:p>
            <a:pPr lvl="1"/>
            <a:endParaRPr lang="en-GB" dirty="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pic>
        <p:nvPicPr>
          <p:cNvPr id="2050" name="Picture 2" descr="C:\Users\krsf\Desktop\IPC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4226175"/>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557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GB"/>
              <a:t>Page </a:t>
            </a:r>
            <a:fld id="{34DD63DA-3F21-4B4D-81B6-9DEC1CE71C91}" type="slidenum">
              <a:rPr lang="en-GB"/>
              <a:pPr/>
              <a:t>9</a:t>
            </a:fld>
            <a:endParaRPr lang="en-GB"/>
          </a:p>
        </p:txBody>
      </p:sp>
      <p:sp>
        <p:nvSpPr>
          <p:cNvPr id="74756" name="Rectangle 4"/>
          <p:cNvSpPr>
            <a:spLocks noGrp="1" noChangeArrowheads="1"/>
          </p:cNvSpPr>
          <p:nvPr>
            <p:ph type="title"/>
            <p:custDataLst>
              <p:tags r:id="rId2"/>
            </p:custDataLst>
          </p:nvPr>
        </p:nvSpPr>
        <p:spPr/>
        <p:txBody>
          <a:bodyPr/>
          <a:lstStyle/>
          <a:p>
            <a:r>
              <a:rPr lang="en-US" dirty="0" smtClean="0"/>
              <a:t>IPCC – FN:s </a:t>
            </a:r>
            <a:r>
              <a:rPr lang="sv-SE" dirty="0" smtClean="0"/>
              <a:t>klimatpanel </a:t>
            </a:r>
            <a:endParaRPr lang="sv-SE" dirty="0"/>
          </a:p>
        </p:txBody>
      </p:sp>
      <p:sp>
        <p:nvSpPr>
          <p:cNvPr id="74757" name="Rectangle 5"/>
          <p:cNvSpPr>
            <a:spLocks noGrp="1" noChangeArrowheads="1"/>
          </p:cNvSpPr>
          <p:nvPr>
            <p:ph type="body" idx="1"/>
            <p:custDataLst>
              <p:tags r:id="rId3"/>
            </p:custDataLst>
          </p:nvPr>
        </p:nvSpPr>
        <p:spPr>
          <a:xfrm>
            <a:off x="467544" y="1700808"/>
            <a:ext cx="8229600" cy="4535487"/>
          </a:xfrm>
        </p:spPr>
        <p:txBody>
          <a:bodyPr/>
          <a:lstStyle/>
          <a:p>
            <a:pPr lvl="1"/>
            <a:r>
              <a:rPr lang="en-GB" dirty="0" smtClean="0"/>
              <a:t>IPCC Assessment Reports  </a:t>
            </a:r>
          </a:p>
          <a:p>
            <a:pPr lvl="2"/>
            <a:r>
              <a:rPr lang="sv-SE" i="1" dirty="0" smtClean="0">
                <a:solidFill>
                  <a:srgbClr val="FF0000"/>
                </a:solidFill>
              </a:rPr>
              <a:t>"</a:t>
            </a:r>
            <a:r>
              <a:rPr lang="en-US" i="1" dirty="0" smtClean="0">
                <a:solidFill>
                  <a:srgbClr val="FF0000"/>
                </a:solidFill>
              </a:rPr>
              <a:t>Mitigation</a:t>
            </a:r>
            <a:r>
              <a:rPr lang="sv-SE" i="1" dirty="0" smtClean="0">
                <a:solidFill>
                  <a:srgbClr val="FF0000"/>
                </a:solidFill>
              </a:rPr>
              <a:t>"</a:t>
            </a:r>
            <a:r>
              <a:rPr lang="sv-SE" dirty="0" smtClean="0"/>
              <a:t> och </a:t>
            </a:r>
            <a:r>
              <a:rPr lang="sv-SE" i="1" dirty="0" smtClean="0">
                <a:solidFill>
                  <a:srgbClr val="FF0000"/>
                </a:solidFill>
              </a:rPr>
              <a:t>"adaptation"</a:t>
            </a:r>
            <a:r>
              <a:rPr lang="sv-SE" i="1" dirty="0" smtClean="0"/>
              <a:t> </a:t>
            </a:r>
          </a:p>
          <a:p>
            <a:pPr marL="809625" lvl="2" indent="-457200">
              <a:buFont typeface="Wingdings" panose="05000000000000000000" pitchFamily="2" charset="2"/>
              <a:buChar char="Ø"/>
            </a:pPr>
            <a:r>
              <a:rPr lang="sv-SE" dirty="0" smtClean="0"/>
              <a:t>Existerande </a:t>
            </a:r>
            <a:r>
              <a:rPr lang="sv-SE" dirty="0" smtClean="0">
                <a:solidFill>
                  <a:srgbClr val="FF0000"/>
                </a:solidFill>
              </a:rPr>
              <a:t>vetenskaplig kunskap</a:t>
            </a:r>
          </a:p>
          <a:p>
            <a:pPr marL="809625" lvl="2" indent="-457200">
              <a:buFont typeface="Wingdings" panose="05000000000000000000" pitchFamily="2" charset="2"/>
              <a:buChar char="Ø"/>
            </a:pPr>
            <a:r>
              <a:rPr lang="sv-SE" dirty="0" smtClean="0"/>
              <a:t>Konsekvenser för miljön, ekonomin och samhället</a:t>
            </a:r>
          </a:p>
          <a:p>
            <a:pPr marL="809625" lvl="2" indent="-457200">
              <a:buFont typeface="Wingdings" panose="05000000000000000000" pitchFamily="2" charset="2"/>
              <a:buChar char="Ø"/>
            </a:pPr>
            <a:r>
              <a:rPr lang="sv-SE" dirty="0" smtClean="0"/>
              <a:t>Möjliga strategier</a:t>
            </a:r>
            <a:br>
              <a:rPr lang="sv-SE" dirty="0" smtClean="0"/>
            </a:br>
            <a:endParaRPr lang="sv-SE" dirty="0" smtClean="0"/>
          </a:p>
          <a:p>
            <a:pPr lvl="2"/>
            <a:r>
              <a:rPr lang="sv-SE" dirty="0" smtClean="0"/>
              <a:t>2 grader C </a:t>
            </a:r>
            <a:r>
              <a:rPr lang="sv-SE" i="1" dirty="0" smtClean="0"/>
              <a:t>("</a:t>
            </a:r>
            <a:r>
              <a:rPr lang="en-US" i="1" dirty="0" smtClean="0"/>
              <a:t>maintain a view on</a:t>
            </a:r>
            <a:r>
              <a:rPr lang="sv-SE" i="1" dirty="0" smtClean="0"/>
              <a:t>" </a:t>
            </a:r>
            <a:r>
              <a:rPr lang="sv-SE" dirty="0" smtClean="0"/>
              <a:t>1.5) </a:t>
            </a:r>
            <a:br>
              <a:rPr lang="sv-SE" dirty="0" smtClean="0"/>
            </a:br>
            <a:r>
              <a:rPr lang="sv-SE" dirty="0" smtClean="0"/>
              <a:t>– 450 ppm</a:t>
            </a:r>
          </a:p>
          <a:p>
            <a:pPr lvl="2"/>
            <a:r>
              <a:rPr lang="sv-SE" dirty="0" smtClean="0"/>
              <a:t>Femte huvudrapporten 2013-2014</a:t>
            </a:r>
          </a:p>
          <a:p>
            <a:pPr lvl="2"/>
            <a:r>
              <a:rPr lang="sv-SE" dirty="0" smtClean="0"/>
              <a:t>Nästa huvudrapport 2022 </a:t>
            </a:r>
          </a:p>
          <a:p>
            <a:pPr lvl="2"/>
            <a:endParaRPr lang="en-GB" dirty="0" smtClean="0"/>
          </a:p>
        </p:txBody>
      </p:sp>
      <p:grpSp>
        <p:nvGrpSpPr>
          <p:cNvPr id="2" name="Group 1"/>
          <p:cNvGrpSpPr/>
          <p:nvPr/>
        </p:nvGrpSpPr>
        <p:grpSpPr>
          <a:xfrm>
            <a:off x="3539709" y="3234485"/>
            <a:ext cx="7069192" cy="3791560"/>
            <a:chOff x="3539709" y="3234485"/>
            <a:chExt cx="7069192" cy="37915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559" y="4398487"/>
              <a:ext cx="1370738" cy="1370738"/>
            </a:xfrm>
            <a:prstGeom prst="rect">
              <a:avLst/>
            </a:prstGeom>
          </p:spPr>
        </p:pic>
        <p:sp>
          <p:nvSpPr>
            <p:cNvPr id="9" name="Freeform 8"/>
            <p:cNvSpPr/>
            <p:nvPr/>
          </p:nvSpPr>
          <p:spPr bwMode="auto">
            <a:xfrm rot="8130318" flipV="1">
              <a:off x="3539709" y="5759620"/>
              <a:ext cx="3264637"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sp>
          <p:nvSpPr>
            <p:cNvPr id="10" name="Freeform 9"/>
            <p:cNvSpPr/>
            <p:nvPr/>
          </p:nvSpPr>
          <p:spPr bwMode="auto">
            <a:xfrm rot="8130318" flipV="1">
              <a:off x="7358119" y="3234485"/>
              <a:ext cx="3250782" cy="1266425"/>
            </a:xfrm>
            <a:custGeom>
              <a:avLst/>
              <a:gdLst>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6415314 w 9840685"/>
                <a:gd name="connsiteY5" fmla="*/ 1494972 h 2397629"/>
                <a:gd name="connsiteX6" fmla="*/ 7663543 w 9840685"/>
                <a:gd name="connsiteY6" fmla="*/ 2264229 h 2397629"/>
                <a:gd name="connsiteX7" fmla="*/ 9085943 w 9840685"/>
                <a:gd name="connsiteY7" fmla="*/ 2365829 h 2397629"/>
                <a:gd name="connsiteX8" fmla="*/ 9840685 w 9840685"/>
                <a:gd name="connsiteY8"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4107543 w 9840685"/>
                <a:gd name="connsiteY3" fmla="*/ 914400 h 2397629"/>
                <a:gd name="connsiteX4" fmla="*/ 5355771 w 9840685"/>
                <a:gd name="connsiteY4" fmla="*/ 899886 h 2397629"/>
                <a:gd name="connsiteX5" fmla="*/ 7663543 w 9840685"/>
                <a:gd name="connsiteY5" fmla="*/ 2264229 h 2397629"/>
                <a:gd name="connsiteX6" fmla="*/ 9085943 w 9840685"/>
                <a:gd name="connsiteY6" fmla="*/ 2365829 h 2397629"/>
                <a:gd name="connsiteX7" fmla="*/ 9840685 w 9840685"/>
                <a:gd name="connsiteY7" fmla="*/ 1915886 h 2397629"/>
                <a:gd name="connsiteX0" fmla="*/ 0 w 9840685"/>
                <a:gd name="connsiteY0" fmla="*/ 0 h 2397629"/>
                <a:gd name="connsiteX1" fmla="*/ 1030514 w 9840685"/>
                <a:gd name="connsiteY1" fmla="*/ 1074057 h 2397629"/>
                <a:gd name="connsiteX2" fmla="*/ 2714171 w 9840685"/>
                <a:gd name="connsiteY2" fmla="*/ 1349829 h 2397629"/>
                <a:gd name="connsiteX3" fmla="*/ 5355771 w 9840685"/>
                <a:gd name="connsiteY3" fmla="*/ 899886 h 2397629"/>
                <a:gd name="connsiteX4" fmla="*/ 7663543 w 9840685"/>
                <a:gd name="connsiteY4" fmla="*/ 2264229 h 2397629"/>
                <a:gd name="connsiteX5" fmla="*/ 9085943 w 9840685"/>
                <a:gd name="connsiteY5" fmla="*/ 2365829 h 2397629"/>
                <a:gd name="connsiteX6" fmla="*/ 9840685 w 9840685"/>
                <a:gd name="connsiteY6" fmla="*/ 1915886 h 2397629"/>
                <a:gd name="connsiteX0" fmla="*/ 0 w 9840685"/>
                <a:gd name="connsiteY0" fmla="*/ 0 h 2397629"/>
                <a:gd name="connsiteX1" fmla="*/ 2714171 w 9840685"/>
                <a:gd name="connsiteY1" fmla="*/ 1349829 h 2397629"/>
                <a:gd name="connsiteX2" fmla="*/ 5355771 w 9840685"/>
                <a:gd name="connsiteY2" fmla="*/ 899886 h 2397629"/>
                <a:gd name="connsiteX3" fmla="*/ 7663543 w 9840685"/>
                <a:gd name="connsiteY3" fmla="*/ 2264229 h 2397629"/>
                <a:gd name="connsiteX4" fmla="*/ 9085943 w 9840685"/>
                <a:gd name="connsiteY4" fmla="*/ 2365829 h 2397629"/>
                <a:gd name="connsiteX5" fmla="*/ 9840685 w 9840685"/>
                <a:gd name="connsiteY5" fmla="*/ 1915886 h 239762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302369"/>
                <a:gd name="connsiteX1" fmla="*/ 2714171 w 9840685"/>
                <a:gd name="connsiteY1" fmla="*/ 1349829 h 2302369"/>
                <a:gd name="connsiteX2" fmla="*/ 5355771 w 9840685"/>
                <a:gd name="connsiteY2" fmla="*/ 899886 h 2302369"/>
                <a:gd name="connsiteX3" fmla="*/ 7663543 w 9840685"/>
                <a:gd name="connsiteY3" fmla="*/ 2264229 h 2302369"/>
                <a:gd name="connsiteX4" fmla="*/ 9840685 w 9840685"/>
                <a:gd name="connsiteY4" fmla="*/ 1915886 h 2302369"/>
                <a:gd name="connsiteX0" fmla="*/ 0 w 9840685"/>
                <a:gd name="connsiteY0" fmla="*/ 0 h 2264229"/>
                <a:gd name="connsiteX1" fmla="*/ 2714171 w 9840685"/>
                <a:gd name="connsiteY1" fmla="*/ 1349829 h 2264229"/>
                <a:gd name="connsiteX2" fmla="*/ 5355771 w 9840685"/>
                <a:gd name="connsiteY2" fmla="*/ 899886 h 2264229"/>
                <a:gd name="connsiteX3" fmla="*/ 7663543 w 9840685"/>
                <a:gd name="connsiteY3" fmla="*/ 2264229 h 2264229"/>
                <a:gd name="connsiteX4" fmla="*/ 9840685 w 9840685"/>
                <a:gd name="connsiteY4" fmla="*/ 1915886 h 2264229"/>
                <a:gd name="connsiteX0" fmla="*/ 0 w 9840685"/>
                <a:gd name="connsiteY0" fmla="*/ 0 h 2467429"/>
                <a:gd name="connsiteX1" fmla="*/ 2714171 w 9840685"/>
                <a:gd name="connsiteY1" fmla="*/ 1349829 h 2467429"/>
                <a:gd name="connsiteX2" fmla="*/ 5355771 w 9840685"/>
                <a:gd name="connsiteY2" fmla="*/ 899886 h 2467429"/>
                <a:gd name="connsiteX3" fmla="*/ 8040914 w 9840685"/>
                <a:gd name="connsiteY3" fmla="*/ 2467429 h 2467429"/>
                <a:gd name="connsiteX4" fmla="*/ 9840685 w 9840685"/>
                <a:gd name="connsiteY4" fmla="*/ 1915886 h 2467429"/>
                <a:gd name="connsiteX0" fmla="*/ 0 w 9840685"/>
                <a:gd name="connsiteY0" fmla="*/ 0 h 2482412"/>
                <a:gd name="connsiteX1" fmla="*/ 2714171 w 9840685"/>
                <a:gd name="connsiteY1" fmla="*/ 1349829 h 2482412"/>
                <a:gd name="connsiteX2" fmla="*/ 5355771 w 9840685"/>
                <a:gd name="connsiteY2" fmla="*/ 899886 h 2482412"/>
                <a:gd name="connsiteX3" fmla="*/ 8040914 w 9840685"/>
                <a:gd name="connsiteY3" fmla="*/ 2467429 h 2482412"/>
                <a:gd name="connsiteX4" fmla="*/ 9840685 w 9840685"/>
                <a:gd name="connsiteY4" fmla="*/ 1915886 h 2482412"/>
                <a:gd name="connsiteX0" fmla="*/ 0 w 9840685"/>
                <a:gd name="connsiteY0" fmla="*/ 0 h 2467475"/>
                <a:gd name="connsiteX1" fmla="*/ 2714171 w 9840685"/>
                <a:gd name="connsiteY1" fmla="*/ 1349829 h 2467475"/>
                <a:gd name="connsiteX2" fmla="*/ 5355771 w 9840685"/>
                <a:gd name="connsiteY2" fmla="*/ 899886 h 2467475"/>
                <a:gd name="connsiteX3" fmla="*/ 8040914 w 9840685"/>
                <a:gd name="connsiteY3" fmla="*/ 2467429 h 2467475"/>
                <a:gd name="connsiteX4" fmla="*/ 9840685 w 9840685"/>
                <a:gd name="connsiteY4" fmla="*/ 1915886 h 2467475"/>
                <a:gd name="connsiteX0" fmla="*/ 0 w 10261599"/>
                <a:gd name="connsiteY0" fmla="*/ 0 h 2492356"/>
                <a:gd name="connsiteX1" fmla="*/ 2714171 w 10261599"/>
                <a:gd name="connsiteY1" fmla="*/ 1349829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0 w 10261599"/>
                <a:gd name="connsiteY0" fmla="*/ 0 h 2492356"/>
                <a:gd name="connsiteX1" fmla="*/ 2452913 w 10261599"/>
                <a:gd name="connsiteY1" fmla="*/ 1378858 h 2492356"/>
                <a:gd name="connsiteX2" fmla="*/ 5355771 w 10261599"/>
                <a:gd name="connsiteY2" fmla="*/ 899886 h 2492356"/>
                <a:gd name="connsiteX3" fmla="*/ 8040914 w 10261599"/>
                <a:gd name="connsiteY3" fmla="*/ 2467429 h 2492356"/>
                <a:gd name="connsiteX4" fmla="*/ 10261599 w 10261599"/>
                <a:gd name="connsiteY4" fmla="*/ 1828800 h 2492356"/>
                <a:gd name="connsiteX0" fmla="*/ 1 w 7808687"/>
                <a:gd name="connsiteY0" fmla="*/ 505740 h 1619238"/>
                <a:gd name="connsiteX1" fmla="*/ 2902859 w 7808687"/>
                <a:gd name="connsiteY1" fmla="*/ 26768 h 1619238"/>
                <a:gd name="connsiteX2" fmla="*/ 5588002 w 7808687"/>
                <a:gd name="connsiteY2" fmla="*/ 1594311 h 1619238"/>
                <a:gd name="connsiteX3" fmla="*/ 7808687 w 7808687"/>
                <a:gd name="connsiteY3" fmla="*/ 955682 h 1619238"/>
                <a:gd name="connsiteX0" fmla="*/ 0 w 7808686"/>
                <a:gd name="connsiteY0" fmla="*/ 484620 h 934562"/>
                <a:gd name="connsiteX1" fmla="*/ 2902858 w 7808686"/>
                <a:gd name="connsiteY1" fmla="*/ 5648 h 934562"/>
                <a:gd name="connsiteX2" fmla="*/ 7808686 w 7808686"/>
                <a:gd name="connsiteY2" fmla="*/ 934562 h 934562"/>
                <a:gd name="connsiteX0" fmla="*/ 0 w 2902858"/>
                <a:gd name="connsiteY0" fmla="*/ 484620 h 504516"/>
                <a:gd name="connsiteX1" fmla="*/ 2902858 w 2902858"/>
                <a:gd name="connsiteY1" fmla="*/ 5648 h 504516"/>
              </a:gdLst>
              <a:ahLst/>
              <a:cxnLst>
                <a:cxn ang="0">
                  <a:pos x="connsiteX0" y="connsiteY0"/>
                </a:cxn>
                <a:cxn ang="0">
                  <a:pos x="connsiteX1" y="connsiteY1"/>
                </a:cxn>
              </a:cxnLst>
              <a:rect l="l" t="t" r="r" b="b"/>
              <a:pathLst>
                <a:path w="2902858" h="504516">
                  <a:moveTo>
                    <a:pt x="0" y="484620"/>
                  </a:moveTo>
                  <a:cubicBezTo>
                    <a:pt x="1083734" y="629764"/>
                    <a:pt x="1601410" y="-69342"/>
                    <a:pt x="2902858" y="5648"/>
                  </a:cubicBezTo>
                </a:path>
              </a:pathLst>
            </a:custGeom>
            <a:noFill/>
            <a:ln w="28575" cap="flat" cmpd="sng" algn="ctr">
              <a:solidFill>
                <a:srgbClr val="66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mtClean="0">
                <a:solidFill>
                  <a:srgbClr val="8883AC"/>
                </a:solidFill>
              </a:endParaRPr>
            </a:p>
          </p:txBody>
        </p:sp>
      </p:grpSp>
      <p:pic>
        <p:nvPicPr>
          <p:cNvPr id="11" name="Picture 2" descr="C:\Users\krsf\Desktop\IPC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1268760"/>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88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475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BB_FOOTER" val="Copyright|Subject"/>
  <p:tag name="TAGPREFIX" val="BB_"/>
  <p:tag name="BB_TEMPLATENAME" val="Green.pptx"/>
  <p:tag name="BB_CREATEDATE" val="07 May 2013"/>
  <p:tag name="BB_DPI" val=""/>
</p:tagLst>
</file>

<file path=ppt/tags/tag10.xml><?xml version="1.0" encoding="utf-8"?>
<p:tagLst xmlns:a="http://schemas.openxmlformats.org/drawingml/2006/main" xmlns:r="http://schemas.openxmlformats.org/officeDocument/2006/relationships" xmlns:p="http://schemas.openxmlformats.org/presentationml/2006/main">
  <p:tag name="BB_FOOTER" val="Subject"/>
</p:tagLst>
</file>

<file path=ppt/tags/tag100.xml><?xml version="1.0" encoding="utf-8"?>
<p:tagLst xmlns:a="http://schemas.openxmlformats.org/drawingml/2006/main" xmlns:r="http://schemas.openxmlformats.org/officeDocument/2006/relationships" xmlns:p="http://schemas.openxmlformats.org/presentationml/2006/main">
  <p:tag name="BB_FOOTER" val="Subject"/>
</p:tagLst>
</file>

<file path=ppt/tags/tag101.xml><?xml version="1.0" encoding="utf-8"?>
<p:tagLst xmlns:a="http://schemas.openxmlformats.org/drawingml/2006/main" xmlns:r="http://schemas.openxmlformats.org/officeDocument/2006/relationships" xmlns:p="http://schemas.openxmlformats.org/presentationml/2006/main">
  <p:tag name="BB_FOOTER" val="Copyright"/>
</p:tagLst>
</file>

<file path=ppt/tags/tag102.xml><?xml version="1.0" encoding="utf-8"?>
<p:tagLst xmlns:a="http://schemas.openxmlformats.org/drawingml/2006/main" xmlns:r="http://schemas.openxmlformats.org/officeDocument/2006/relationships" xmlns:p="http://schemas.openxmlformats.org/presentationml/2006/main">
  <p:tag name="BB_FOOTER" val="Subject"/>
</p:tagLst>
</file>

<file path=ppt/tags/tag103.xml><?xml version="1.0" encoding="utf-8"?>
<p:tagLst xmlns:a="http://schemas.openxmlformats.org/drawingml/2006/main" xmlns:r="http://schemas.openxmlformats.org/officeDocument/2006/relationships" xmlns:p="http://schemas.openxmlformats.org/presentationml/2006/main">
  <p:tag name="BB_FOOTER" val="Copyright"/>
</p:tagLst>
</file>

<file path=ppt/tags/tag104.xml><?xml version="1.0" encoding="utf-8"?>
<p:tagLst xmlns:a="http://schemas.openxmlformats.org/drawingml/2006/main" xmlns:r="http://schemas.openxmlformats.org/officeDocument/2006/relationships" xmlns:p="http://schemas.openxmlformats.org/presentationml/2006/main">
  <p:tag name="BB_DIALOGNAME" val="Title"/>
  <p:tag name="BB_SHORTNAME" val=""/>
  <p:tag name="BB_ASSOCIATEDSLIDES" val=""/>
  <p:tag name="BB_INNEWPRESENTATION" val="YES"/>
  <p:tag name="BB_ONINSERTSLIDEDLG" val="YES"/>
</p:tagLst>
</file>

<file path=ppt/tags/tag105.xml><?xml version="1.0" encoding="utf-8"?>
<p:tagLst xmlns:a="http://schemas.openxmlformats.org/drawingml/2006/main" xmlns:r="http://schemas.openxmlformats.org/officeDocument/2006/relationships" xmlns:p="http://schemas.openxmlformats.org/presentationml/2006/main">
  <p:tag name="BB_DELETETEXT" val="YES"/>
</p:tagLst>
</file>

<file path=ppt/tags/tag106.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07.xml><?xml version="1.0" encoding="utf-8"?>
<p:tagLst xmlns:a="http://schemas.openxmlformats.org/drawingml/2006/main" xmlns:r="http://schemas.openxmlformats.org/officeDocument/2006/relationships" xmlns:p="http://schemas.openxmlformats.org/presentationml/2006/main">
  <p:tag name="BB_DELETETEXT" val="YES"/>
</p:tagLst>
</file>

<file path=ppt/tags/tag108.xml><?xml version="1.0" encoding="utf-8"?>
<p:tagLst xmlns:a="http://schemas.openxmlformats.org/drawingml/2006/main" xmlns:r="http://schemas.openxmlformats.org/officeDocument/2006/relationships" xmlns:p="http://schemas.openxmlformats.org/presentationml/2006/main">
  <p:tag name="BB_DELETETEXT" val="YES"/>
</p:tagLst>
</file>

<file path=ppt/tags/tag109.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1.xml><?xml version="1.0" encoding="utf-8"?>
<p:tagLst xmlns:a="http://schemas.openxmlformats.org/drawingml/2006/main" xmlns:r="http://schemas.openxmlformats.org/officeDocument/2006/relationships" xmlns:p="http://schemas.openxmlformats.org/presentationml/2006/main">
  <p:tag name="BB_FOOTER" val="Copyright"/>
</p:tagLst>
</file>

<file path=ppt/tags/tag110.xml><?xml version="1.0" encoding="utf-8"?>
<p:tagLst xmlns:a="http://schemas.openxmlformats.org/drawingml/2006/main" xmlns:r="http://schemas.openxmlformats.org/officeDocument/2006/relationships" xmlns:p="http://schemas.openxmlformats.org/presentationml/2006/main">
  <p:tag name="BB_DELETETEXT" val="YES"/>
</p:tagLst>
</file>

<file path=ppt/tags/tag111.xml><?xml version="1.0" encoding="utf-8"?>
<p:tagLst xmlns:a="http://schemas.openxmlformats.org/drawingml/2006/main" xmlns:r="http://schemas.openxmlformats.org/officeDocument/2006/relationships" xmlns:p="http://schemas.openxmlformats.org/presentationml/2006/main">
  <p:tag name="BB_DELETETEXT" val="YES"/>
</p:tagLst>
</file>

<file path=ppt/tags/tag112.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13.xml><?xml version="1.0" encoding="utf-8"?>
<p:tagLst xmlns:a="http://schemas.openxmlformats.org/drawingml/2006/main" xmlns:r="http://schemas.openxmlformats.org/officeDocument/2006/relationships" xmlns:p="http://schemas.openxmlformats.org/presentationml/2006/main">
  <p:tag name="BB_DELETETEXT" val="YES"/>
</p:tagLst>
</file>

<file path=ppt/tags/tag114.xml><?xml version="1.0" encoding="utf-8"?>
<p:tagLst xmlns:a="http://schemas.openxmlformats.org/drawingml/2006/main" xmlns:r="http://schemas.openxmlformats.org/officeDocument/2006/relationships" xmlns:p="http://schemas.openxmlformats.org/presentationml/2006/main">
  <p:tag name="BB_DELETETEXT" val="YES"/>
</p:tagLst>
</file>

<file path=ppt/tags/tag115.xml><?xml version="1.0" encoding="utf-8"?>
<p:tagLst xmlns:a="http://schemas.openxmlformats.org/drawingml/2006/main" xmlns:r="http://schemas.openxmlformats.org/officeDocument/2006/relationships" xmlns:p="http://schemas.openxmlformats.org/presentationml/2006/main">
  <p:tag name="BB_DIALOGNAME" val="Divider"/>
  <p:tag name="BB_SHORTNAME" val=""/>
  <p:tag name="BB_ASSOCIATEDSLIDES" val=""/>
  <p:tag name="BB_INNEWPRESENTATION" val="NO"/>
  <p:tag name="BB_ONINSERTSLIDEDLG" val="YES"/>
</p:tagLst>
</file>

<file path=ppt/tags/tag116.xml><?xml version="1.0" encoding="utf-8"?>
<p:tagLst xmlns:a="http://schemas.openxmlformats.org/drawingml/2006/main" xmlns:r="http://schemas.openxmlformats.org/officeDocument/2006/relationships" xmlns:p="http://schemas.openxmlformats.org/presentationml/2006/main">
  <p:tag name="BB_DELETETEXT" val="YES"/>
</p:tagLst>
</file>

<file path=ppt/tags/tag117.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18.xml><?xml version="1.0" encoding="utf-8"?>
<p:tagLst xmlns:a="http://schemas.openxmlformats.org/drawingml/2006/main" xmlns:r="http://schemas.openxmlformats.org/officeDocument/2006/relationships" xmlns:p="http://schemas.openxmlformats.org/presentationml/2006/main">
  <p:tag name="BB_DELETETEXT" val="YES"/>
</p:tagLst>
</file>

<file path=ppt/tags/tag119.xml><?xml version="1.0" encoding="utf-8"?>
<p:tagLst xmlns:a="http://schemas.openxmlformats.org/drawingml/2006/main" xmlns:r="http://schemas.openxmlformats.org/officeDocument/2006/relationships" xmlns:p="http://schemas.openxmlformats.org/presentationml/2006/main">
  <p:tag name="BB_DELETETEXT" val="YES"/>
</p:tagLst>
</file>

<file path=ppt/tags/tag12.xml><?xml version="1.0" encoding="utf-8"?>
<p:tagLst xmlns:a="http://schemas.openxmlformats.org/drawingml/2006/main" xmlns:r="http://schemas.openxmlformats.org/officeDocument/2006/relationships" xmlns:p="http://schemas.openxmlformats.org/presentationml/2006/main">
  <p:tag name="BB_FOOTER" val="Subject"/>
</p:tagLst>
</file>

<file path=ppt/tags/tag120.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21.xml><?xml version="1.0" encoding="utf-8"?>
<p:tagLst xmlns:a="http://schemas.openxmlformats.org/drawingml/2006/main" xmlns:r="http://schemas.openxmlformats.org/officeDocument/2006/relationships" xmlns:p="http://schemas.openxmlformats.org/presentationml/2006/main">
  <p:tag name="BB_DELETETEXT" val="YES"/>
</p:tagLst>
</file>

<file path=ppt/tags/tag122.xml><?xml version="1.0" encoding="utf-8"?>
<p:tagLst xmlns:a="http://schemas.openxmlformats.org/drawingml/2006/main" xmlns:r="http://schemas.openxmlformats.org/officeDocument/2006/relationships" xmlns:p="http://schemas.openxmlformats.org/presentationml/2006/main">
  <p:tag name="BB_DELETETEXT" val="YES"/>
</p:tagLst>
</file>

<file path=ppt/tags/tag123.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24.xml><?xml version="1.0" encoding="utf-8"?>
<p:tagLst xmlns:a="http://schemas.openxmlformats.org/drawingml/2006/main" xmlns:r="http://schemas.openxmlformats.org/officeDocument/2006/relationships" xmlns:p="http://schemas.openxmlformats.org/presentationml/2006/main">
  <p:tag name="BB_DELETETEXT" val="YES"/>
</p:tagLst>
</file>

<file path=ppt/tags/tag125.xml><?xml version="1.0" encoding="utf-8"?>
<p:tagLst xmlns:a="http://schemas.openxmlformats.org/drawingml/2006/main" xmlns:r="http://schemas.openxmlformats.org/officeDocument/2006/relationships" xmlns:p="http://schemas.openxmlformats.org/presentationml/2006/main">
  <p:tag name="BB_DELETETEXT" val="YES"/>
</p:tagLst>
</file>

<file path=ppt/tags/tag126.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27.xml><?xml version="1.0" encoding="utf-8"?>
<p:tagLst xmlns:a="http://schemas.openxmlformats.org/drawingml/2006/main" xmlns:r="http://schemas.openxmlformats.org/officeDocument/2006/relationships" xmlns:p="http://schemas.openxmlformats.org/presentationml/2006/main">
  <p:tag name="BB_DELETETEXT" val="YES"/>
</p:tagLst>
</file>

<file path=ppt/tags/tag128.xml><?xml version="1.0" encoding="utf-8"?>
<p:tagLst xmlns:a="http://schemas.openxmlformats.org/drawingml/2006/main" xmlns:r="http://schemas.openxmlformats.org/officeDocument/2006/relationships" xmlns:p="http://schemas.openxmlformats.org/presentationml/2006/main">
  <p:tag name="BB_DELETETEXT" val="YES"/>
</p:tagLst>
</file>

<file path=ppt/tags/tag129.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3.xml><?xml version="1.0" encoding="utf-8"?>
<p:tagLst xmlns:a="http://schemas.openxmlformats.org/drawingml/2006/main" xmlns:r="http://schemas.openxmlformats.org/officeDocument/2006/relationships" xmlns:p="http://schemas.openxmlformats.org/presentationml/2006/main">
  <p:tag name="BB_FOOTER" val="Copyright"/>
</p:tagLst>
</file>

<file path=ppt/tags/tag130.xml><?xml version="1.0" encoding="utf-8"?>
<p:tagLst xmlns:a="http://schemas.openxmlformats.org/drawingml/2006/main" xmlns:r="http://schemas.openxmlformats.org/officeDocument/2006/relationships" xmlns:p="http://schemas.openxmlformats.org/presentationml/2006/main">
  <p:tag name="BB_DELETETEXT" val="YES"/>
</p:tagLst>
</file>

<file path=ppt/tags/tag131.xml><?xml version="1.0" encoding="utf-8"?>
<p:tagLst xmlns:a="http://schemas.openxmlformats.org/drawingml/2006/main" xmlns:r="http://schemas.openxmlformats.org/officeDocument/2006/relationships" xmlns:p="http://schemas.openxmlformats.org/presentationml/2006/main">
  <p:tag name="BB_DELETETEXT" val="YES"/>
</p:tagLst>
</file>

<file path=ppt/tags/tag132.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33.xml><?xml version="1.0" encoding="utf-8"?>
<p:tagLst xmlns:a="http://schemas.openxmlformats.org/drawingml/2006/main" xmlns:r="http://schemas.openxmlformats.org/officeDocument/2006/relationships" xmlns:p="http://schemas.openxmlformats.org/presentationml/2006/main">
  <p:tag name="BB_DELETETEXT" val="YES"/>
</p:tagLst>
</file>

<file path=ppt/tags/tag134.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35.xml><?xml version="1.0" encoding="utf-8"?>
<p:tagLst xmlns:a="http://schemas.openxmlformats.org/drawingml/2006/main" xmlns:r="http://schemas.openxmlformats.org/officeDocument/2006/relationships" xmlns:p="http://schemas.openxmlformats.org/presentationml/2006/main">
  <p:tag name="BB_DELETETEXT" val="YES"/>
</p:tagLst>
</file>

<file path=ppt/tags/tag136.xml><?xml version="1.0" encoding="utf-8"?>
<p:tagLst xmlns:a="http://schemas.openxmlformats.org/drawingml/2006/main" xmlns:r="http://schemas.openxmlformats.org/officeDocument/2006/relationships" xmlns:p="http://schemas.openxmlformats.org/presentationml/2006/main">
  <p:tag name="BB_DELETETEXT" val="YES"/>
</p:tagLst>
</file>

<file path=ppt/tags/tag137.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38.xml><?xml version="1.0" encoding="utf-8"?>
<p:tagLst xmlns:a="http://schemas.openxmlformats.org/drawingml/2006/main" xmlns:r="http://schemas.openxmlformats.org/officeDocument/2006/relationships" xmlns:p="http://schemas.openxmlformats.org/presentationml/2006/main">
  <p:tag name="BB_DELETETEXT" val="YES"/>
</p:tagLst>
</file>

<file path=ppt/tags/tag139.xml><?xml version="1.0" encoding="utf-8"?>
<p:tagLst xmlns:a="http://schemas.openxmlformats.org/drawingml/2006/main" xmlns:r="http://schemas.openxmlformats.org/officeDocument/2006/relationships" xmlns:p="http://schemas.openxmlformats.org/presentationml/2006/main">
  <p:tag name="BB_DELETETEXT" val="YES"/>
</p:tagLst>
</file>

<file path=ppt/tags/tag14.xml><?xml version="1.0" encoding="utf-8"?>
<p:tagLst xmlns:a="http://schemas.openxmlformats.org/drawingml/2006/main" xmlns:r="http://schemas.openxmlformats.org/officeDocument/2006/relationships" xmlns:p="http://schemas.openxmlformats.org/presentationml/2006/main">
  <p:tag name="BB_FOOTER" val="Subject"/>
</p:tagLst>
</file>

<file path=ppt/tags/tag140.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41.xml><?xml version="1.0" encoding="utf-8"?>
<p:tagLst xmlns:a="http://schemas.openxmlformats.org/drawingml/2006/main" xmlns:r="http://schemas.openxmlformats.org/officeDocument/2006/relationships" xmlns:p="http://schemas.openxmlformats.org/presentationml/2006/main">
  <p:tag name="BB_DELETETEXT" val="YES"/>
</p:tagLst>
</file>

<file path=ppt/tags/tag142.xml><?xml version="1.0" encoding="utf-8"?>
<p:tagLst xmlns:a="http://schemas.openxmlformats.org/drawingml/2006/main" xmlns:r="http://schemas.openxmlformats.org/officeDocument/2006/relationships" xmlns:p="http://schemas.openxmlformats.org/presentationml/2006/main">
  <p:tag name="BB_DELETETEXT" val="YES"/>
</p:tagLst>
</file>

<file path=ppt/tags/tag143.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44.xml><?xml version="1.0" encoding="utf-8"?>
<p:tagLst xmlns:a="http://schemas.openxmlformats.org/drawingml/2006/main" xmlns:r="http://schemas.openxmlformats.org/officeDocument/2006/relationships" xmlns:p="http://schemas.openxmlformats.org/presentationml/2006/main">
  <p:tag name="BB_DELETETEXT" val="YES"/>
</p:tagLst>
</file>

<file path=ppt/tags/tag145.xml><?xml version="1.0" encoding="utf-8"?>
<p:tagLst xmlns:a="http://schemas.openxmlformats.org/drawingml/2006/main" xmlns:r="http://schemas.openxmlformats.org/officeDocument/2006/relationships" xmlns:p="http://schemas.openxmlformats.org/presentationml/2006/main">
  <p:tag name="BB_DELETETEXT" val="YES"/>
</p:tagLst>
</file>

<file path=ppt/tags/tag146.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47.xml><?xml version="1.0" encoding="utf-8"?>
<p:tagLst xmlns:a="http://schemas.openxmlformats.org/drawingml/2006/main" xmlns:r="http://schemas.openxmlformats.org/officeDocument/2006/relationships" xmlns:p="http://schemas.openxmlformats.org/presentationml/2006/main">
  <p:tag name="BB_DELETETEXT" val="YES"/>
</p:tagLst>
</file>

<file path=ppt/tags/tag148.xml><?xml version="1.0" encoding="utf-8"?>
<p:tagLst xmlns:a="http://schemas.openxmlformats.org/drawingml/2006/main" xmlns:r="http://schemas.openxmlformats.org/officeDocument/2006/relationships" xmlns:p="http://schemas.openxmlformats.org/presentationml/2006/main">
  <p:tag name="BB_DELETETEXT" val="YES"/>
</p:tagLst>
</file>

<file path=ppt/tags/tag149.xml><?xml version="1.0" encoding="utf-8"?>
<p:tagLst xmlns:a="http://schemas.openxmlformats.org/drawingml/2006/main" xmlns:r="http://schemas.openxmlformats.org/officeDocument/2006/relationships" xmlns:p="http://schemas.openxmlformats.org/presentationml/2006/main">
  <p:tag name="BB_DIALOGNAME" val="Divider"/>
  <p:tag name="BB_SHORTNAME" val=""/>
  <p:tag name="BB_ASSOCIATEDSLIDES" val=""/>
  <p:tag name="BB_INNEWPRESENTATION" val="NO"/>
  <p:tag name="BB_ONINSERTSLIDEDLG" val="YES"/>
</p:tagLst>
</file>

<file path=ppt/tags/tag15.xml><?xml version="1.0" encoding="utf-8"?>
<p:tagLst xmlns:a="http://schemas.openxmlformats.org/drawingml/2006/main" xmlns:r="http://schemas.openxmlformats.org/officeDocument/2006/relationships" xmlns:p="http://schemas.openxmlformats.org/presentationml/2006/main">
  <p:tag name="BB_FOOTER" val="Copyright"/>
</p:tagLst>
</file>

<file path=ppt/tags/tag150.xml><?xml version="1.0" encoding="utf-8"?>
<p:tagLst xmlns:a="http://schemas.openxmlformats.org/drawingml/2006/main" xmlns:r="http://schemas.openxmlformats.org/officeDocument/2006/relationships" xmlns:p="http://schemas.openxmlformats.org/presentationml/2006/main">
  <p:tag name="BB_DELETETEXT" val="YES"/>
</p:tagLst>
</file>

<file path=ppt/tags/tag151.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52.xml><?xml version="1.0" encoding="utf-8"?>
<p:tagLst xmlns:a="http://schemas.openxmlformats.org/drawingml/2006/main" xmlns:r="http://schemas.openxmlformats.org/officeDocument/2006/relationships" xmlns:p="http://schemas.openxmlformats.org/presentationml/2006/main">
  <p:tag name="BB_DELETETEXT" val="YES"/>
</p:tagLst>
</file>

<file path=ppt/tags/tag153.xml><?xml version="1.0" encoding="utf-8"?>
<p:tagLst xmlns:a="http://schemas.openxmlformats.org/drawingml/2006/main" xmlns:r="http://schemas.openxmlformats.org/officeDocument/2006/relationships" xmlns:p="http://schemas.openxmlformats.org/presentationml/2006/main">
  <p:tag name="BB_DELETETEXT" val="YES"/>
</p:tagLst>
</file>

<file path=ppt/tags/tag154.xml><?xml version="1.0" encoding="utf-8"?>
<p:tagLst xmlns:a="http://schemas.openxmlformats.org/drawingml/2006/main" xmlns:r="http://schemas.openxmlformats.org/officeDocument/2006/relationships" xmlns:p="http://schemas.openxmlformats.org/presentationml/2006/main">
  <p:tag name="BB_DIALOGNAME" val="Divider"/>
  <p:tag name="BB_SHORTNAME" val=""/>
  <p:tag name="BB_ASSOCIATEDSLIDES" val=""/>
  <p:tag name="BB_INNEWPRESENTATION" val="NO"/>
  <p:tag name="BB_ONINSERTSLIDEDLG" val="YES"/>
</p:tagLst>
</file>

<file path=ppt/tags/tag155.xml><?xml version="1.0" encoding="utf-8"?>
<p:tagLst xmlns:a="http://schemas.openxmlformats.org/drawingml/2006/main" xmlns:r="http://schemas.openxmlformats.org/officeDocument/2006/relationships" xmlns:p="http://schemas.openxmlformats.org/presentationml/2006/main">
  <p:tag name="BB_DELETETEXT" val="YES"/>
</p:tagLst>
</file>

<file path=ppt/tags/tag156.xml><?xml version="1.0" encoding="utf-8"?>
<p:tagLst xmlns:a="http://schemas.openxmlformats.org/drawingml/2006/main" xmlns:r="http://schemas.openxmlformats.org/officeDocument/2006/relationships" xmlns:p="http://schemas.openxmlformats.org/presentationml/2006/main">
  <p:tag name="BB_DIALOGNAME" val="Divider"/>
  <p:tag name="BB_SHORTNAME" val=""/>
  <p:tag name="BB_ASSOCIATEDSLIDES" val=""/>
  <p:tag name="BB_INNEWPRESENTATION" val="NO"/>
  <p:tag name="BB_ONINSERTSLIDEDLG" val="YES"/>
</p:tagLst>
</file>

<file path=ppt/tags/tag157.xml><?xml version="1.0" encoding="utf-8"?>
<p:tagLst xmlns:a="http://schemas.openxmlformats.org/drawingml/2006/main" xmlns:r="http://schemas.openxmlformats.org/officeDocument/2006/relationships" xmlns:p="http://schemas.openxmlformats.org/presentationml/2006/main">
  <p:tag name="BB_DELETETEXT" val="YES"/>
</p:tagLst>
</file>

<file path=ppt/tags/tag158.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59.xml><?xml version="1.0" encoding="utf-8"?>
<p:tagLst xmlns:a="http://schemas.openxmlformats.org/drawingml/2006/main" xmlns:r="http://schemas.openxmlformats.org/officeDocument/2006/relationships" xmlns:p="http://schemas.openxmlformats.org/presentationml/2006/main">
  <p:tag name="BB_DELETETEXT" val="YES"/>
</p:tagLst>
</file>

<file path=ppt/tags/tag16.xml><?xml version="1.0" encoding="utf-8"?>
<p:tagLst xmlns:a="http://schemas.openxmlformats.org/drawingml/2006/main" xmlns:r="http://schemas.openxmlformats.org/officeDocument/2006/relationships" xmlns:p="http://schemas.openxmlformats.org/presentationml/2006/main">
  <p:tag name="BB_FOOTER" val="Subject"/>
</p:tagLst>
</file>

<file path=ppt/tags/tag160.xml><?xml version="1.0" encoding="utf-8"?>
<p:tagLst xmlns:a="http://schemas.openxmlformats.org/drawingml/2006/main" xmlns:r="http://schemas.openxmlformats.org/officeDocument/2006/relationships" xmlns:p="http://schemas.openxmlformats.org/presentationml/2006/main">
  <p:tag name="BB_DELETETEXT" val="YES"/>
</p:tagLst>
</file>

<file path=ppt/tags/tag161.xml><?xml version="1.0" encoding="utf-8"?>
<p:tagLst xmlns:a="http://schemas.openxmlformats.org/drawingml/2006/main" xmlns:r="http://schemas.openxmlformats.org/officeDocument/2006/relationships" xmlns:p="http://schemas.openxmlformats.org/presentationml/2006/main">
  <p:tag name="BB_DIALOGNAME" val="Divider"/>
  <p:tag name="BB_SHORTNAME" val=""/>
  <p:tag name="BB_ASSOCIATEDSLIDES" val=""/>
  <p:tag name="BB_INNEWPRESENTATION" val="NO"/>
  <p:tag name="BB_ONINSERTSLIDEDLG" val="YES"/>
</p:tagLst>
</file>

<file path=ppt/tags/tag162.xml><?xml version="1.0" encoding="utf-8"?>
<p:tagLst xmlns:a="http://schemas.openxmlformats.org/drawingml/2006/main" xmlns:r="http://schemas.openxmlformats.org/officeDocument/2006/relationships" xmlns:p="http://schemas.openxmlformats.org/presentationml/2006/main">
  <p:tag name="BB_DELETETEXT" val="YES"/>
</p:tagLst>
</file>

<file path=ppt/tags/tag163.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64.xml><?xml version="1.0" encoding="utf-8"?>
<p:tagLst xmlns:a="http://schemas.openxmlformats.org/drawingml/2006/main" xmlns:r="http://schemas.openxmlformats.org/officeDocument/2006/relationships" xmlns:p="http://schemas.openxmlformats.org/presentationml/2006/main">
  <p:tag name="BB_DELETETEXT" val="YES"/>
</p:tagLst>
</file>

<file path=ppt/tags/tag165.xml><?xml version="1.0" encoding="utf-8"?>
<p:tagLst xmlns:a="http://schemas.openxmlformats.org/drawingml/2006/main" xmlns:r="http://schemas.openxmlformats.org/officeDocument/2006/relationships" xmlns:p="http://schemas.openxmlformats.org/presentationml/2006/main">
  <p:tag name="BB_DELETETEXT" val="YES"/>
</p:tagLst>
</file>

<file path=ppt/tags/tag166.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67.xml><?xml version="1.0" encoding="utf-8"?>
<p:tagLst xmlns:a="http://schemas.openxmlformats.org/drawingml/2006/main" xmlns:r="http://schemas.openxmlformats.org/officeDocument/2006/relationships" xmlns:p="http://schemas.openxmlformats.org/presentationml/2006/main">
  <p:tag name="BB_DELETETEXT" val="YES"/>
</p:tagLst>
</file>

<file path=ppt/tags/tag168.xml><?xml version="1.0" encoding="utf-8"?>
<p:tagLst xmlns:a="http://schemas.openxmlformats.org/drawingml/2006/main" xmlns:r="http://schemas.openxmlformats.org/officeDocument/2006/relationships" xmlns:p="http://schemas.openxmlformats.org/presentationml/2006/main">
  <p:tag name="BB_DELETETEXT" val="YES"/>
</p:tagLst>
</file>

<file path=ppt/tags/tag169.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7.xml><?xml version="1.0" encoding="utf-8"?>
<p:tagLst xmlns:a="http://schemas.openxmlformats.org/drawingml/2006/main" xmlns:r="http://schemas.openxmlformats.org/officeDocument/2006/relationships" xmlns:p="http://schemas.openxmlformats.org/presentationml/2006/main">
  <p:tag name="BB_FOOTER" val="Copyright"/>
</p:tagLst>
</file>

<file path=ppt/tags/tag170.xml><?xml version="1.0" encoding="utf-8"?>
<p:tagLst xmlns:a="http://schemas.openxmlformats.org/drawingml/2006/main" xmlns:r="http://schemas.openxmlformats.org/officeDocument/2006/relationships" xmlns:p="http://schemas.openxmlformats.org/presentationml/2006/main">
  <p:tag name="BB_DELETETEXT" val="YES"/>
</p:tagLst>
</file>

<file path=ppt/tags/tag171.xml><?xml version="1.0" encoding="utf-8"?>
<p:tagLst xmlns:a="http://schemas.openxmlformats.org/drawingml/2006/main" xmlns:r="http://schemas.openxmlformats.org/officeDocument/2006/relationships" xmlns:p="http://schemas.openxmlformats.org/presentationml/2006/main">
  <p:tag name="BB_DELETETEXT" val="YES"/>
</p:tagLst>
</file>

<file path=ppt/tags/tag172.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73.xml><?xml version="1.0" encoding="utf-8"?>
<p:tagLst xmlns:a="http://schemas.openxmlformats.org/drawingml/2006/main" xmlns:r="http://schemas.openxmlformats.org/officeDocument/2006/relationships" xmlns:p="http://schemas.openxmlformats.org/presentationml/2006/main">
  <p:tag name="BB_DELETETEXT" val="YES"/>
</p:tagLst>
</file>

<file path=ppt/tags/tag174.xml><?xml version="1.0" encoding="utf-8"?>
<p:tagLst xmlns:a="http://schemas.openxmlformats.org/drawingml/2006/main" xmlns:r="http://schemas.openxmlformats.org/officeDocument/2006/relationships" xmlns:p="http://schemas.openxmlformats.org/presentationml/2006/main">
  <p:tag name="BB_DELETETEXT" val="YES"/>
</p:tagLst>
</file>

<file path=ppt/tags/tag175.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76.xml><?xml version="1.0" encoding="utf-8"?>
<p:tagLst xmlns:a="http://schemas.openxmlformats.org/drawingml/2006/main" xmlns:r="http://schemas.openxmlformats.org/officeDocument/2006/relationships" xmlns:p="http://schemas.openxmlformats.org/presentationml/2006/main">
  <p:tag name="BB_DELETETEXT" val="YES"/>
</p:tagLst>
</file>

<file path=ppt/tags/tag177.xml><?xml version="1.0" encoding="utf-8"?>
<p:tagLst xmlns:a="http://schemas.openxmlformats.org/drawingml/2006/main" xmlns:r="http://schemas.openxmlformats.org/officeDocument/2006/relationships" xmlns:p="http://schemas.openxmlformats.org/presentationml/2006/main">
  <p:tag name="BB_DELETETEXT" val="YES"/>
</p:tagLst>
</file>

<file path=ppt/tags/tag178.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79.xml><?xml version="1.0" encoding="utf-8"?>
<p:tagLst xmlns:a="http://schemas.openxmlformats.org/drawingml/2006/main" xmlns:r="http://schemas.openxmlformats.org/officeDocument/2006/relationships" xmlns:p="http://schemas.openxmlformats.org/presentationml/2006/main">
  <p:tag name="BB_DELETETEXT" val="YES"/>
</p:tagLst>
</file>

<file path=ppt/tags/tag18.xml><?xml version="1.0" encoding="utf-8"?>
<p:tagLst xmlns:a="http://schemas.openxmlformats.org/drawingml/2006/main" xmlns:r="http://schemas.openxmlformats.org/officeDocument/2006/relationships" xmlns:p="http://schemas.openxmlformats.org/presentationml/2006/main">
  <p:tag name="BB_FOOTER" val="Subject"/>
</p:tagLst>
</file>

<file path=ppt/tags/tag180.xml><?xml version="1.0" encoding="utf-8"?>
<p:tagLst xmlns:a="http://schemas.openxmlformats.org/drawingml/2006/main" xmlns:r="http://schemas.openxmlformats.org/officeDocument/2006/relationships" xmlns:p="http://schemas.openxmlformats.org/presentationml/2006/main">
  <p:tag name="BB_DELETETEXT" val="YES"/>
</p:tagLst>
</file>

<file path=ppt/tags/tag181.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82.xml><?xml version="1.0" encoding="utf-8"?>
<p:tagLst xmlns:a="http://schemas.openxmlformats.org/drawingml/2006/main" xmlns:r="http://schemas.openxmlformats.org/officeDocument/2006/relationships" xmlns:p="http://schemas.openxmlformats.org/presentationml/2006/main">
  <p:tag name="BB_DELETETEXT" val="YES"/>
</p:tagLst>
</file>

<file path=ppt/tags/tag183.xml><?xml version="1.0" encoding="utf-8"?>
<p:tagLst xmlns:a="http://schemas.openxmlformats.org/drawingml/2006/main" xmlns:r="http://schemas.openxmlformats.org/officeDocument/2006/relationships" xmlns:p="http://schemas.openxmlformats.org/presentationml/2006/main">
  <p:tag name="BB_DELETETEXT" val="YES"/>
</p:tagLst>
</file>

<file path=ppt/tags/tag184.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85.xml><?xml version="1.0" encoding="utf-8"?>
<p:tagLst xmlns:a="http://schemas.openxmlformats.org/drawingml/2006/main" xmlns:r="http://schemas.openxmlformats.org/officeDocument/2006/relationships" xmlns:p="http://schemas.openxmlformats.org/presentationml/2006/main">
  <p:tag name="BB_DELETETEXT" val="YES"/>
</p:tagLst>
</file>

<file path=ppt/tags/tag186.xml><?xml version="1.0" encoding="utf-8"?>
<p:tagLst xmlns:a="http://schemas.openxmlformats.org/drawingml/2006/main" xmlns:r="http://schemas.openxmlformats.org/officeDocument/2006/relationships" xmlns:p="http://schemas.openxmlformats.org/presentationml/2006/main">
  <p:tag name="BB_DELETETEXT" val="YES"/>
</p:tagLst>
</file>

<file path=ppt/tags/tag187.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88.xml><?xml version="1.0" encoding="utf-8"?>
<p:tagLst xmlns:a="http://schemas.openxmlformats.org/drawingml/2006/main" xmlns:r="http://schemas.openxmlformats.org/officeDocument/2006/relationships" xmlns:p="http://schemas.openxmlformats.org/presentationml/2006/main">
  <p:tag name="BB_DELETETEXT" val="YES"/>
</p:tagLst>
</file>

<file path=ppt/tags/tag189.xml><?xml version="1.0" encoding="utf-8"?>
<p:tagLst xmlns:a="http://schemas.openxmlformats.org/drawingml/2006/main" xmlns:r="http://schemas.openxmlformats.org/officeDocument/2006/relationships" xmlns:p="http://schemas.openxmlformats.org/presentationml/2006/main">
  <p:tag name="BB_DELETETEXT" val="YES"/>
</p:tagLst>
</file>

<file path=ppt/tags/tag19.xml><?xml version="1.0" encoding="utf-8"?>
<p:tagLst xmlns:a="http://schemas.openxmlformats.org/drawingml/2006/main" xmlns:r="http://schemas.openxmlformats.org/officeDocument/2006/relationships" xmlns:p="http://schemas.openxmlformats.org/presentationml/2006/main">
  <p:tag name="BB_FOOTER" val="Copyright"/>
</p:tagLst>
</file>

<file path=ppt/tags/tag190.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91.xml><?xml version="1.0" encoding="utf-8"?>
<p:tagLst xmlns:a="http://schemas.openxmlformats.org/drawingml/2006/main" xmlns:r="http://schemas.openxmlformats.org/officeDocument/2006/relationships" xmlns:p="http://schemas.openxmlformats.org/presentationml/2006/main">
  <p:tag name="BB_DELETETEXT" val="YES"/>
</p:tagLst>
</file>

<file path=ppt/tags/tag192.xml><?xml version="1.0" encoding="utf-8"?>
<p:tagLst xmlns:a="http://schemas.openxmlformats.org/drawingml/2006/main" xmlns:r="http://schemas.openxmlformats.org/officeDocument/2006/relationships" xmlns:p="http://schemas.openxmlformats.org/presentationml/2006/main">
  <p:tag name="BB_DELETETEXT" val="YES"/>
</p:tagLst>
</file>

<file path=ppt/tags/tag193.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94.xml><?xml version="1.0" encoding="utf-8"?>
<p:tagLst xmlns:a="http://schemas.openxmlformats.org/drawingml/2006/main" xmlns:r="http://schemas.openxmlformats.org/officeDocument/2006/relationships" xmlns:p="http://schemas.openxmlformats.org/presentationml/2006/main">
  <p:tag name="BB_DELETETEXT" val="YES"/>
</p:tagLst>
</file>

<file path=ppt/tags/tag195.xml><?xml version="1.0" encoding="utf-8"?>
<p:tagLst xmlns:a="http://schemas.openxmlformats.org/drawingml/2006/main" xmlns:r="http://schemas.openxmlformats.org/officeDocument/2006/relationships" xmlns:p="http://schemas.openxmlformats.org/presentationml/2006/main">
  <p:tag name="BB_DELETETEXT" val="YES"/>
</p:tagLst>
</file>

<file path=ppt/tags/tag196.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197.xml><?xml version="1.0" encoding="utf-8"?>
<p:tagLst xmlns:a="http://schemas.openxmlformats.org/drawingml/2006/main" xmlns:r="http://schemas.openxmlformats.org/officeDocument/2006/relationships" xmlns:p="http://schemas.openxmlformats.org/presentationml/2006/main">
  <p:tag name="BB_DELETETEXT" val="YES"/>
</p:tagLst>
</file>

<file path=ppt/tags/tag198.xml><?xml version="1.0" encoding="utf-8"?>
<p:tagLst xmlns:a="http://schemas.openxmlformats.org/drawingml/2006/main" xmlns:r="http://schemas.openxmlformats.org/officeDocument/2006/relationships" xmlns:p="http://schemas.openxmlformats.org/presentationml/2006/main">
  <p:tag name="BB_DELETETEXT" val="YES"/>
</p:tagLst>
</file>

<file path=ppt/tags/tag199.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xml><?xml version="1.0" encoding="utf-8"?>
<p:tagLst xmlns:a="http://schemas.openxmlformats.org/drawingml/2006/main" xmlns:r="http://schemas.openxmlformats.org/officeDocument/2006/relationships" xmlns:p="http://schemas.openxmlformats.org/presentationml/2006/main">
  <p:tag name="BB_FOOTER" val="Subject"/>
</p:tagLst>
</file>

<file path=ppt/tags/tag20.xml><?xml version="1.0" encoding="utf-8"?>
<p:tagLst xmlns:a="http://schemas.openxmlformats.org/drawingml/2006/main" xmlns:r="http://schemas.openxmlformats.org/officeDocument/2006/relationships" xmlns:p="http://schemas.openxmlformats.org/presentationml/2006/main">
  <p:tag name="BB_FOOTER" val="Subject"/>
</p:tagLst>
</file>

<file path=ppt/tags/tag200.xml><?xml version="1.0" encoding="utf-8"?>
<p:tagLst xmlns:a="http://schemas.openxmlformats.org/drawingml/2006/main" xmlns:r="http://schemas.openxmlformats.org/officeDocument/2006/relationships" xmlns:p="http://schemas.openxmlformats.org/presentationml/2006/main">
  <p:tag name="BB_DELETETEXT" val="YES"/>
</p:tagLst>
</file>

<file path=ppt/tags/tag201.xml><?xml version="1.0" encoding="utf-8"?>
<p:tagLst xmlns:a="http://schemas.openxmlformats.org/drawingml/2006/main" xmlns:r="http://schemas.openxmlformats.org/officeDocument/2006/relationships" xmlns:p="http://schemas.openxmlformats.org/presentationml/2006/main">
  <p:tag name="BB_DELETETEXT" val="YES"/>
</p:tagLst>
</file>

<file path=ppt/tags/tag202.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03.xml><?xml version="1.0" encoding="utf-8"?>
<p:tagLst xmlns:a="http://schemas.openxmlformats.org/drawingml/2006/main" xmlns:r="http://schemas.openxmlformats.org/officeDocument/2006/relationships" xmlns:p="http://schemas.openxmlformats.org/presentationml/2006/main">
  <p:tag name="BB_DELETETEXT" val="YES"/>
</p:tagLst>
</file>

<file path=ppt/tags/tag204.xml><?xml version="1.0" encoding="utf-8"?>
<p:tagLst xmlns:a="http://schemas.openxmlformats.org/drawingml/2006/main" xmlns:r="http://schemas.openxmlformats.org/officeDocument/2006/relationships" xmlns:p="http://schemas.openxmlformats.org/presentationml/2006/main">
  <p:tag name="BB_DELETETEXT" val="YES"/>
</p:tagLst>
</file>

<file path=ppt/tags/tag205.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06.xml><?xml version="1.0" encoding="utf-8"?>
<p:tagLst xmlns:a="http://schemas.openxmlformats.org/drawingml/2006/main" xmlns:r="http://schemas.openxmlformats.org/officeDocument/2006/relationships" xmlns:p="http://schemas.openxmlformats.org/presentationml/2006/main">
  <p:tag name="BB_DELETETEXT" val="YES"/>
</p:tagLst>
</file>

<file path=ppt/tags/tag207.xml><?xml version="1.0" encoding="utf-8"?>
<p:tagLst xmlns:a="http://schemas.openxmlformats.org/drawingml/2006/main" xmlns:r="http://schemas.openxmlformats.org/officeDocument/2006/relationships" xmlns:p="http://schemas.openxmlformats.org/presentationml/2006/main">
  <p:tag name="BB_DELETETEXT" val="YES"/>
</p:tagLst>
</file>

<file path=ppt/tags/tag208.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09.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1.xml><?xml version="1.0" encoding="utf-8"?>
<p:tagLst xmlns:a="http://schemas.openxmlformats.org/drawingml/2006/main" xmlns:r="http://schemas.openxmlformats.org/officeDocument/2006/relationships" xmlns:p="http://schemas.openxmlformats.org/presentationml/2006/main">
  <p:tag name="BB_FOOTER" val="Copyright"/>
</p:tagLst>
</file>

<file path=ppt/tags/tag210.xml><?xml version="1.0" encoding="utf-8"?>
<p:tagLst xmlns:a="http://schemas.openxmlformats.org/drawingml/2006/main" xmlns:r="http://schemas.openxmlformats.org/officeDocument/2006/relationships" xmlns:p="http://schemas.openxmlformats.org/presentationml/2006/main">
  <p:tag name="BB_DELETETEXT" val="YES"/>
</p:tagLst>
</file>

<file path=ppt/tags/tag211.xml><?xml version="1.0" encoding="utf-8"?>
<p:tagLst xmlns:a="http://schemas.openxmlformats.org/drawingml/2006/main" xmlns:r="http://schemas.openxmlformats.org/officeDocument/2006/relationships" xmlns:p="http://schemas.openxmlformats.org/presentationml/2006/main">
  <p:tag name="BB_DELETETEXT" val="YES"/>
</p:tagLst>
</file>

<file path=ppt/tags/tag212.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13.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14.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15.xml><?xml version="1.0" encoding="utf-8"?>
<p:tagLst xmlns:a="http://schemas.openxmlformats.org/drawingml/2006/main" xmlns:r="http://schemas.openxmlformats.org/officeDocument/2006/relationships" xmlns:p="http://schemas.openxmlformats.org/presentationml/2006/main">
  <p:tag name="BB_DIALOGNAME" val="Divider"/>
  <p:tag name="BB_SHORTNAME" val=""/>
  <p:tag name="BB_ASSOCIATEDSLIDES" val=""/>
  <p:tag name="BB_INNEWPRESENTATION" val="NO"/>
  <p:tag name="BB_ONINSERTSLIDEDLG" val="YES"/>
</p:tagLst>
</file>

<file path=ppt/tags/tag216.xml><?xml version="1.0" encoding="utf-8"?>
<p:tagLst xmlns:a="http://schemas.openxmlformats.org/drawingml/2006/main" xmlns:r="http://schemas.openxmlformats.org/officeDocument/2006/relationships" xmlns:p="http://schemas.openxmlformats.org/presentationml/2006/main">
  <p:tag name="BB_DELETETEXT" val="YES"/>
</p:tagLst>
</file>

<file path=ppt/tags/tag217.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18.xml><?xml version="1.0" encoding="utf-8"?>
<p:tagLst xmlns:a="http://schemas.openxmlformats.org/drawingml/2006/main" xmlns:r="http://schemas.openxmlformats.org/officeDocument/2006/relationships" xmlns:p="http://schemas.openxmlformats.org/presentationml/2006/main">
  <p:tag name="BB_DELETETEXT" val="YES"/>
</p:tagLst>
</file>

<file path=ppt/tags/tag219.xml><?xml version="1.0" encoding="utf-8"?>
<p:tagLst xmlns:a="http://schemas.openxmlformats.org/drawingml/2006/main" xmlns:r="http://schemas.openxmlformats.org/officeDocument/2006/relationships" xmlns:p="http://schemas.openxmlformats.org/presentationml/2006/main">
  <p:tag name="BB_DELETETEXT" val="YES"/>
</p:tagLst>
</file>

<file path=ppt/tags/tag22.xml><?xml version="1.0" encoding="utf-8"?>
<p:tagLst xmlns:a="http://schemas.openxmlformats.org/drawingml/2006/main" xmlns:r="http://schemas.openxmlformats.org/officeDocument/2006/relationships" xmlns:p="http://schemas.openxmlformats.org/presentationml/2006/main">
  <p:tag name="BB_FOOTER" val="Subject"/>
</p:tagLst>
</file>

<file path=ppt/tags/tag220.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21.xml><?xml version="1.0" encoding="utf-8"?>
<p:tagLst xmlns:a="http://schemas.openxmlformats.org/drawingml/2006/main" xmlns:r="http://schemas.openxmlformats.org/officeDocument/2006/relationships" xmlns:p="http://schemas.openxmlformats.org/presentationml/2006/main">
  <p:tag name="BB_DELETETEXT" val="YES"/>
</p:tagLst>
</file>

<file path=ppt/tags/tag222.xml><?xml version="1.0" encoding="utf-8"?>
<p:tagLst xmlns:a="http://schemas.openxmlformats.org/drawingml/2006/main" xmlns:r="http://schemas.openxmlformats.org/officeDocument/2006/relationships" xmlns:p="http://schemas.openxmlformats.org/presentationml/2006/main">
  <p:tag name="BB_DELETETEXT" val="YES"/>
</p:tagLst>
</file>

<file path=ppt/tags/tag223.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24.xml><?xml version="1.0" encoding="utf-8"?>
<p:tagLst xmlns:a="http://schemas.openxmlformats.org/drawingml/2006/main" xmlns:r="http://schemas.openxmlformats.org/officeDocument/2006/relationships" xmlns:p="http://schemas.openxmlformats.org/presentationml/2006/main">
  <p:tag name="BB_DIALOGNAME" val="Large text"/>
  <p:tag name="BB_SHORTNAME" val=""/>
  <p:tag name="BB_ASSOCIATEDSLIDES" val=""/>
  <p:tag name="BB_INNEWPRESENTATION" val="NO"/>
  <p:tag name="BB_ONINSERTSLIDEDLG" val="YES"/>
</p:tagLst>
</file>

<file path=ppt/tags/tag225.xml><?xml version="1.0" encoding="utf-8"?>
<p:tagLst xmlns:a="http://schemas.openxmlformats.org/drawingml/2006/main" xmlns:r="http://schemas.openxmlformats.org/officeDocument/2006/relationships" xmlns:p="http://schemas.openxmlformats.org/presentationml/2006/main">
  <p:tag name="BB_DIALOGNAME" val="Closing"/>
  <p:tag name="BB_SHORTNAME" val=""/>
  <p:tag name="BB_ASSOCIATEDSLIDES" val=""/>
  <p:tag name="BB_INNEWPRESENTATION" val="NO"/>
  <p:tag name="BB_ONINSERTSLIDEDLG" val="YES"/>
</p:tagLst>
</file>

<file path=ppt/tags/tag23.xml><?xml version="1.0" encoding="utf-8"?>
<p:tagLst xmlns:a="http://schemas.openxmlformats.org/drawingml/2006/main" xmlns:r="http://schemas.openxmlformats.org/officeDocument/2006/relationships" xmlns:p="http://schemas.openxmlformats.org/presentationml/2006/main">
  <p:tag name="BB_FOOTER" val="Copyright"/>
</p:tagLst>
</file>

<file path=ppt/tags/tag24.xml><?xml version="1.0" encoding="utf-8"?>
<p:tagLst xmlns:a="http://schemas.openxmlformats.org/drawingml/2006/main" xmlns:r="http://schemas.openxmlformats.org/officeDocument/2006/relationships" xmlns:p="http://schemas.openxmlformats.org/presentationml/2006/main">
  <p:tag name="BB_FOOTER" val="Subject"/>
</p:tagLst>
</file>

<file path=ppt/tags/tag25.xml><?xml version="1.0" encoding="utf-8"?>
<p:tagLst xmlns:a="http://schemas.openxmlformats.org/drawingml/2006/main" xmlns:r="http://schemas.openxmlformats.org/officeDocument/2006/relationships" xmlns:p="http://schemas.openxmlformats.org/presentationml/2006/main">
  <p:tag name="BB_FOOTER" val="Copyright"/>
</p:tagLst>
</file>

<file path=ppt/tags/tag26.xml><?xml version="1.0" encoding="utf-8"?>
<p:tagLst xmlns:a="http://schemas.openxmlformats.org/drawingml/2006/main" xmlns:r="http://schemas.openxmlformats.org/officeDocument/2006/relationships" xmlns:p="http://schemas.openxmlformats.org/presentationml/2006/main">
  <p:tag name="BB_FOOTER" val="Subject"/>
</p:tagLst>
</file>

<file path=ppt/tags/tag27.xml><?xml version="1.0" encoding="utf-8"?>
<p:tagLst xmlns:a="http://schemas.openxmlformats.org/drawingml/2006/main" xmlns:r="http://schemas.openxmlformats.org/officeDocument/2006/relationships" xmlns:p="http://schemas.openxmlformats.org/presentationml/2006/main">
  <p:tag name="BB_FOOTER" val="Copyright"/>
</p:tagLst>
</file>

<file path=ppt/tags/tag28.xml><?xml version="1.0" encoding="utf-8"?>
<p:tagLst xmlns:a="http://schemas.openxmlformats.org/drawingml/2006/main" xmlns:r="http://schemas.openxmlformats.org/officeDocument/2006/relationships" xmlns:p="http://schemas.openxmlformats.org/presentationml/2006/main">
  <p:tag name="BB_FOOTER" val="Subject"/>
</p:tagLst>
</file>

<file path=ppt/tags/tag29.xml><?xml version="1.0" encoding="utf-8"?>
<p:tagLst xmlns:a="http://schemas.openxmlformats.org/drawingml/2006/main" xmlns:r="http://schemas.openxmlformats.org/officeDocument/2006/relationships" xmlns:p="http://schemas.openxmlformats.org/presentationml/2006/main">
  <p:tag name="BB_FOOTER" val="Copyright"/>
</p:tagLst>
</file>

<file path=ppt/tags/tag3.xml><?xml version="1.0" encoding="utf-8"?>
<p:tagLst xmlns:a="http://schemas.openxmlformats.org/drawingml/2006/main" xmlns:r="http://schemas.openxmlformats.org/officeDocument/2006/relationships" xmlns:p="http://schemas.openxmlformats.org/presentationml/2006/main">
  <p:tag name="BB_FOOTER" val="Copyright"/>
</p:tagLst>
</file>

<file path=ppt/tags/tag30.xml><?xml version="1.0" encoding="utf-8"?>
<p:tagLst xmlns:a="http://schemas.openxmlformats.org/drawingml/2006/main" xmlns:r="http://schemas.openxmlformats.org/officeDocument/2006/relationships" xmlns:p="http://schemas.openxmlformats.org/presentationml/2006/main">
  <p:tag name="BB_FOOTER" val="Subject"/>
</p:tagLst>
</file>

<file path=ppt/tags/tag31.xml><?xml version="1.0" encoding="utf-8"?>
<p:tagLst xmlns:a="http://schemas.openxmlformats.org/drawingml/2006/main" xmlns:r="http://schemas.openxmlformats.org/officeDocument/2006/relationships" xmlns:p="http://schemas.openxmlformats.org/presentationml/2006/main">
  <p:tag name="BB_FOOTER" val="Copyright"/>
</p:tagLst>
</file>

<file path=ppt/tags/tag32.xml><?xml version="1.0" encoding="utf-8"?>
<p:tagLst xmlns:a="http://schemas.openxmlformats.org/drawingml/2006/main" xmlns:r="http://schemas.openxmlformats.org/officeDocument/2006/relationships" xmlns:p="http://schemas.openxmlformats.org/presentationml/2006/main">
  <p:tag name="BB_FOOTER" val="Subject"/>
</p:tagLst>
</file>

<file path=ppt/tags/tag33.xml><?xml version="1.0" encoding="utf-8"?>
<p:tagLst xmlns:a="http://schemas.openxmlformats.org/drawingml/2006/main" xmlns:r="http://schemas.openxmlformats.org/officeDocument/2006/relationships" xmlns:p="http://schemas.openxmlformats.org/presentationml/2006/main">
  <p:tag name="BB_FOOTER" val="Copyright"/>
</p:tagLst>
</file>

<file path=ppt/tags/tag34.xml><?xml version="1.0" encoding="utf-8"?>
<p:tagLst xmlns:a="http://schemas.openxmlformats.org/drawingml/2006/main" xmlns:r="http://schemas.openxmlformats.org/officeDocument/2006/relationships" xmlns:p="http://schemas.openxmlformats.org/presentationml/2006/main">
  <p:tag name="BB_FOOTER" val="Subject"/>
</p:tagLst>
</file>

<file path=ppt/tags/tag35.xml><?xml version="1.0" encoding="utf-8"?>
<p:tagLst xmlns:a="http://schemas.openxmlformats.org/drawingml/2006/main" xmlns:r="http://schemas.openxmlformats.org/officeDocument/2006/relationships" xmlns:p="http://schemas.openxmlformats.org/presentationml/2006/main">
  <p:tag name="BB_FOOTER" val="Copyright"/>
</p:tagLst>
</file>

<file path=ppt/tags/tag36.xml><?xml version="1.0" encoding="utf-8"?>
<p:tagLst xmlns:a="http://schemas.openxmlformats.org/drawingml/2006/main" xmlns:r="http://schemas.openxmlformats.org/officeDocument/2006/relationships" xmlns:p="http://schemas.openxmlformats.org/presentationml/2006/main">
  <p:tag name="BB_FOOTER" val="Subject"/>
</p:tagLst>
</file>

<file path=ppt/tags/tag37.xml><?xml version="1.0" encoding="utf-8"?>
<p:tagLst xmlns:a="http://schemas.openxmlformats.org/drawingml/2006/main" xmlns:r="http://schemas.openxmlformats.org/officeDocument/2006/relationships" xmlns:p="http://schemas.openxmlformats.org/presentationml/2006/main">
  <p:tag name="BB_FOOTER" val="Copyright"/>
</p:tagLst>
</file>

<file path=ppt/tags/tag38.xml><?xml version="1.0" encoding="utf-8"?>
<p:tagLst xmlns:a="http://schemas.openxmlformats.org/drawingml/2006/main" xmlns:r="http://schemas.openxmlformats.org/officeDocument/2006/relationships" xmlns:p="http://schemas.openxmlformats.org/presentationml/2006/main">
  <p:tag name="BB_FOOTER" val="Subject"/>
</p:tagLst>
</file>

<file path=ppt/tags/tag39.xml><?xml version="1.0" encoding="utf-8"?>
<p:tagLst xmlns:a="http://schemas.openxmlformats.org/drawingml/2006/main" xmlns:r="http://schemas.openxmlformats.org/officeDocument/2006/relationships" xmlns:p="http://schemas.openxmlformats.org/presentationml/2006/main">
  <p:tag name="BB_FOOTER" val="Copyright"/>
</p:tagLst>
</file>

<file path=ppt/tags/tag4.xml><?xml version="1.0" encoding="utf-8"?>
<p:tagLst xmlns:a="http://schemas.openxmlformats.org/drawingml/2006/main" xmlns:r="http://schemas.openxmlformats.org/officeDocument/2006/relationships" xmlns:p="http://schemas.openxmlformats.org/presentationml/2006/main">
  <p:tag name="BB_FOOTER" val="Subject"/>
</p:tagLst>
</file>

<file path=ppt/tags/tag40.xml><?xml version="1.0" encoding="utf-8"?>
<p:tagLst xmlns:a="http://schemas.openxmlformats.org/drawingml/2006/main" xmlns:r="http://schemas.openxmlformats.org/officeDocument/2006/relationships" xmlns:p="http://schemas.openxmlformats.org/presentationml/2006/main">
  <p:tag name="BB_FOOTER" val="Subject"/>
</p:tagLst>
</file>

<file path=ppt/tags/tag41.xml><?xml version="1.0" encoding="utf-8"?>
<p:tagLst xmlns:a="http://schemas.openxmlformats.org/drawingml/2006/main" xmlns:r="http://schemas.openxmlformats.org/officeDocument/2006/relationships" xmlns:p="http://schemas.openxmlformats.org/presentationml/2006/main">
  <p:tag name="BB_FOOTER" val="Copyright"/>
</p:tagLst>
</file>

<file path=ppt/tags/tag42.xml><?xml version="1.0" encoding="utf-8"?>
<p:tagLst xmlns:a="http://schemas.openxmlformats.org/drawingml/2006/main" xmlns:r="http://schemas.openxmlformats.org/officeDocument/2006/relationships" xmlns:p="http://schemas.openxmlformats.org/presentationml/2006/main">
  <p:tag name="BB_FOOTER" val="Subject"/>
</p:tagLst>
</file>

<file path=ppt/tags/tag43.xml><?xml version="1.0" encoding="utf-8"?>
<p:tagLst xmlns:a="http://schemas.openxmlformats.org/drawingml/2006/main" xmlns:r="http://schemas.openxmlformats.org/officeDocument/2006/relationships" xmlns:p="http://schemas.openxmlformats.org/presentationml/2006/main">
  <p:tag name="BB_FOOTER" val="Copyright"/>
</p:tagLst>
</file>

<file path=ppt/tags/tag44.xml><?xml version="1.0" encoding="utf-8"?>
<p:tagLst xmlns:a="http://schemas.openxmlformats.org/drawingml/2006/main" xmlns:r="http://schemas.openxmlformats.org/officeDocument/2006/relationships" xmlns:p="http://schemas.openxmlformats.org/presentationml/2006/main">
  <p:tag name="BB_FOOTER" val="Subject"/>
</p:tagLst>
</file>

<file path=ppt/tags/tag45.xml><?xml version="1.0" encoding="utf-8"?>
<p:tagLst xmlns:a="http://schemas.openxmlformats.org/drawingml/2006/main" xmlns:r="http://schemas.openxmlformats.org/officeDocument/2006/relationships" xmlns:p="http://schemas.openxmlformats.org/presentationml/2006/main">
  <p:tag name="BB_FOOTER" val="Copyright"/>
</p:tagLst>
</file>

<file path=ppt/tags/tag46.xml><?xml version="1.0" encoding="utf-8"?>
<p:tagLst xmlns:a="http://schemas.openxmlformats.org/drawingml/2006/main" xmlns:r="http://schemas.openxmlformats.org/officeDocument/2006/relationships" xmlns:p="http://schemas.openxmlformats.org/presentationml/2006/main">
  <p:tag name="BB_FOOTER" val="Subject"/>
</p:tagLst>
</file>

<file path=ppt/tags/tag47.xml><?xml version="1.0" encoding="utf-8"?>
<p:tagLst xmlns:a="http://schemas.openxmlformats.org/drawingml/2006/main" xmlns:r="http://schemas.openxmlformats.org/officeDocument/2006/relationships" xmlns:p="http://schemas.openxmlformats.org/presentationml/2006/main">
  <p:tag name="BB_FOOTER" val="Copyright"/>
</p:tagLst>
</file>

<file path=ppt/tags/tag48.xml><?xml version="1.0" encoding="utf-8"?>
<p:tagLst xmlns:a="http://schemas.openxmlformats.org/drawingml/2006/main" xmlns:r="http://schemas.openxmlformats.org/officeDocument/2006/relationships" xmlns:p="http://schemas.openxmlformats.org/presentationml/2006/main">
  <p:tag name="BB_FOOTER" val="Subject"/>
</p:tagLst>
</file>

<file path=ppt/tags/tag49.xml><?xml version="1.0" encoding="utf-8"?>
<p:tagLst xmlns:a="http://schemas.openxmlformats.org/drawingml/2006/main" xmlns:r="http://schemas.openxmlformats.org/officeDocument/2006/relationships" xmlns:p="http://schemas.openxmlformats.org/presentationml/2006/main">
  <p:tag name="BB_FOOTER" val="Copyright"/>
</p:tagLst>
</file>

<file path=ppt/tags/tag5.xml><?xml version="1.0" encoding="utf-8"?>
<p:tagLst xmlns:a="http://schemas.openxmlformats.org/drawingml/2006/main" xmlns:r="http://schemas.openxmlformats.org/officeDocument/2006/relationships" xmlns:p="http://schemas.openxmlformats.org/presentationml/2006/main">
  <p:tag name="BB_FOOTER" val="Copyright"/>
</p:tagLst>
</file>

<file path=ppt/tags/tag50.xml><?xml version="1.0" encoding="utf-8"?>
<p:tagLst xmlns:a="http://schemas.openxmlformats.org/drawingml/2006/main" xmlns:r="http://schemas.openxmlformats.org/officeDocument/2006/relationships" xmlns:p="http://schemas.openxmlformats.org/presentationml/2006/main">
  <p:tag name="BB_FOOTER" val="Subject"/>
</p:tagLst>
</file>

<file path=ppt/tags/tag51.xml><?xml version="1.0" encoding="utf-8"?>
<p:tagLst xmlns:a="http://schemas.openxmlformats.org/drawingml/2006/main" xmlns:r="http://schemas.openxmlformats.org/officeDocument/2006/relationships" xmlns:p="http://schemas.openxmlformats.org/presentationml/2006/main">
  <p:tag name="BB_FOOTER" val="Copyright"/>
</p:tagLst>
</file>

<file path=ppt/tags/tag52.xml><?xml version="1.0" encoding="utf-8"?>
<p:tagLst xmlns:a="http://schemas.openxmlformats.org/drawingml/2006/main" xmlns:r="http://schemas.openxmlformats.org/officeDocument/2006/relationships" xmlns:p="http://schemas.openxmlformats.org/presentationml/2006/main">
  <p:tag name="BB_FOOTER" val="Subject"/>
</p:tagLst>
</file>

<file path=ppt/tags/tag53.xml><?xml version="1.0" encoding="utf-8"?>
<p:tagLst xmlns:a="http://schemas.openxmlformats.org/drawingml/2006/main" xmlns:r="http://schemas.openxmlformats.org/officeDocument/2006/relationships" xmlns:p="http://schemas.openxmlformats.org/presentationml/2006/main">
  <p:tag name="BB_FOOTER" val="Copyright"/>
</p:tagLst>
</file>

<file path=ppt/tags/tag54.xml><?xml version="1.0" encoding="utf-8"?>
<p:tagLst xmlns:a="http://schemas.openxmlformats.org/drawingml/2006/main" xmlns:r="http://schemas.openxmlformats.org/officeDocument/2006/relationships" xmlns:p="http://schemas.openxmlformats.org/presentationml/2006/main">
  <p:tag name="BB_FOOTER" val="Subject"/>
</p:tagLst>
</file>

<file path=ppt/tags/tag55.xml><?xml version="1.0" encoding="utf-8"?>
<p:tagLst xmlns:a="http://schemas.openxmlformats.org/drawingml/2006/main" xmlns:r="http://schemas.openxmlformats.org/officeDocument/2006/relationships" xmlns:p="http://schemas.openxmlformats.org/presentationml/2006/main">
  <p:tag name="BB_FOOTER" val="Copyright"/>
</p:tagLst>
</file>

<file path=ppt/tags/tag56.xml><?xml version="1.0" encoding="utf-8"?>
<p:tagLst xmlns:a="http://schemas.openxmlformats.org/drawingml/2006/main" xmlns:r="http://schemas.openxmlformats.org/officeDocument/2006/relationships" xmlns:p="http://schemas.openxmlformats.org/presentationml/2006/main">
  <p:tag name="BB_FOOTER" val="Subject"/>
</p:tagLst>
</file>

<file path=ppt/tags/tag57.xml><?xml version="1.0" encoding="utf-8"?>
<p:tagLst xmlns:a="http://schemas.openxmlformats.org/drawingml/2006/main" xmlns:r="http://schemas.openxmlformats.org/officeDocument/2006/relationships" xmlns:p="http://schemas.openxmlformats.org/presentationml/2006/main">
  <p:tag name="BB_FOOTER" val="Copyright"/>
</p:tagLst>
</file>

<file path=ppt/tags/tag58.xml><?xml version="1.0" encoding="utf-8"?>
<p:tagLst xmlns:a="http://schemas.openxmlformats.org/drawingml/2006/main" xmlns:r="http://schemas.openxmlformats.org/officeDocument/2006/relationships" xmlns:p="http://schemas.openxmlformats.org/presentationml/2006/main">
  <p:tag name="BB_FOOTER" val="Subject"/>
</p:tagLst>
</file>

<file path=ppt/tags/tag59.xml><?xml version="1.0" encoding="utf-8"?>
<p:tagLst xmlns:a="http://schemas.openxmlformats.org/drawingml/2006/main" xmlns:r="http://schemas.openxmlformats.org/officeDocument/2006/relationships" xmlns:p="http://schemas.openxmlformats.org/presentationml/2006/main">
  <p:tag name="BB_FOOTER" val="Copyright"/>
</p:tagLst>
</file>

<file path=ppt/tags/tag6.xml><?xml version="1.0" encoding="utf-8"?>
<p:tagLst xmlns:a="http://schemas.openxmlformats.org/drawingml/2006/main" xmlns:r="http://schemas.openxmlformats.org/officeDocument/2006/relationships" xmlns:p="http://schemas.openxmlformats.org/presentationml/2006/main">
  <p:tag name="BB_FOOTER" val="Subject"/>
</p:tagLst>
</file>

<file path=ppt/tags/tag60.xml><?xml version="1.0" encoding="utf-8"?>
<p:tagLst xmlns:a="http://schemas.openxmlformats.org/drawingml/2006/main" xmlns:r="http://schemas.openxmlformats.org/officeDocument/2006/relationships" xmlns:p="http://schemas.openxmlformats.org/presentationml/2006/main">
  <p:tag name="BB_FOOTER" val="Subject"/>
</p:tagLst>
</file>

<file path=ppt/tags/tag61.xml><?xml version="1.0" encoding="utf-8"?>
<p:tagLst xmlns:a="http://schemas.openxmlformats.org/drawingml/2006/main" xmlns:r="http://schemas.openxmlformats.org/officeDocument/2006/relationships" xmlns:p="http://schemas.openxmlformats.org/presentationml/2006/main">
  <p:tag name="BB_FOOTER" val="Copyright"/>
</p:tagLst>
</file>

<file path=ppt/tags/tag62.xml><?xml version="1.0" encoding="utf-8"?>
<p:tagLst xmlns:a="http://schemas.openxmlformats.org/drawingml/2006/main" xmlns:r="http://schemas.openxmlformats.org/officeDocument/2006/relationships" xmlns:p="http://schemas.openxmlformats.org/presentationml/2006/main">
  <p:tag name="BB_FOOTER" val="Subject"/>
</p:tagLst>
</file>

<file path=ppt/tags/tag63.xml><?xml version="1.0" encoding="utf-8"?>
<p:tagLst xmlns:a="http://schemas.openxmlformats.org/drawingml/2006/main" xmlns:r="http://schemas.openxmlformats.org/officeDocument/2006/relationships" xmlns:p="http://schemas.openxmlformats.org/presentationml/2006/main">
  <p:tag name="BB_FOOTER" val="Copyright"/>
</p:tagLst>
</file>

<file path=ppt/tags/tag64.xml><?xml version="1.0" encoding="utf-8"?>
<p:tagLst xmlns:a="http://schemas.openxmlformats.org/drawingml/2006/main" xmlns:r="http://schemas.openxmlformats.org/officeDocument/2006/relationships" xmlns:p="http://schemas.openxmlformats.org/presentationml/2006/main">
  <p:tag name="BB_FOOTER" val="Subject"/>
</p:tagLst>
</file>

<file path=ppt/tags/tag65.xml><?xml version="1.0" encoding="utf-8"?>
<p:tagLst xmlns:a="http://schemas.openxmlformats.org/drawingml/2006/main" xmlns:r="http://schemas.openxmlformats.org/officeDocument/2006/relationships" xmlns:p="http://schemas.openxmlformats.org/presentationml/2006/main">
  <p:tag name="BB_FOOTER" val="Copyright"/>
</p:tagLst>
</file>

<file path=ppt/tags/tag66.xml><?xml version="1.0" encoding="utf-8"?>
<p:tagLst xmlns:a="http://schemas.openxmlformats.org/drawingml/2006/main" xmlns:r="http://schemas.openxmlformats.org/officeDocument/2006/relationships" xmlns:p="http://schemas.openxmlformats.org/presentationml/2006/main">
  <p:tag name="BB_FOOTER" val="Subject"/>
</p:tagLst>
</file>

<file path=ppt/tags/tag67.xml><?xml version="1.0" encoding="utf-8"?>
<p:tagLst xmlns:a="http://schemas.openxmlformats.org/drawingml/2006/main" xmlns:r="http://schemas.openxmlformats.org/officeDocument/2006/relationships" xmlns:p="http://schemas.openxmlformats.org/presentationml/2006/main">
  <p:tag name="BB_FOOTER" val="Copyright"/>
</p:tagLst>
</file>

<file path=ppt/tags/tag68.xml><?xml version="1.0" encoding="utf-8"?>
<p:tagLst xmlns:a="http://schemas.openxmlformats.org/drawingml/2006/main" xmlns:r="http://schemas.openxmlformats.org/officeDocument/2006/relationships" xmlns:p="http://schemas.openxmlformats.org/presentationml/2006/main">
  <p:tag name="BB_FOOTER" val="Subject"/>
</p:tagLst>
</file>

<file path=ppt/tags/tag69.xml><?xml version="1.0" encoding="utf-8"?>
<p:tagLst xmlns:a="http://schemas.openxmlformats.org/drawingml/2006/main" xmlns:r="http://schemas.openxmlformats.org/officeDocument/2006/relationships" xmlns:p="http://schemas.openxmlformats.org/presentationml/2006/main">
  <p:tag name="BB_FOOTER" val="Copyright"/>
</p:tagLst>
</file>

<file path=ppt/tags/tag7.xml><?xml version="1.0" encoding="utf-8"?>
<p:tagLst xmlns:a="http://schemas.openxmlformats.org/drawingml/2006/main" xmlns:r="http://schemas.openxmlformats.org/officeDocument/2006/relationships" xmlns:p="http://schemas.openxmlformats.org/presentationml/2006/main">
  <p:tag name="BB_FOOTER" val="Copyright"/>
</p:tagLst>
</file>

<file path=ppt/tags/tag70.xml><?xml version="1.0" encoding="utf-8"?>
<p:tagLst xmlns:a="http://schemas.openxmlformats.org/drawingml/2006/main" xmlns:r="http://schemas.openxmlformats.org/officeDocument/2006/relationships" xmlns:p="http://schemas.openxmlformats.org/presentationml/2006/main">
  <p:tag name="BB_FOOTER" val="Subject"/>
</p:tagLst>
</file>

<file path=ppt/tags/tag71.xml><?xml version="1.0" encoding="utf-8"?>
<p:tagLst xmlns:a="http://schemas.openxmlformats.org/drawingml/2006/main" xmlns:r="http://schemas.openxmlformats.org/officeDocument/2006/relationships" xmlns:p="http://schemas.openxmlformats.org/presentationml/2006/main">
  <p:tag name="BB_FOOTER" val="Copyright"/>
</p:tagLst>
</file>

<file path=ppt/tags/tag72.xml><?xml version="1.0" encoding="utf-8"?>
<p:tagLst xmlns:a="http://schemas.openxmlformats.org/drawingml/2006/main" xmlns:r="http://schemas.openxmlformats.org/officeDocument/2006/relationships" xmlns:p="http://schemas.openxmlformats.org/presentationml/2006/main">
  <p:tag name="BB_FOOTER" val="Subject"/>
</p:tagLst>
</file>

<file path=ppt/tags/tag73.xml><?xml version="1.0" encoding="utf-8"?>
<p:tagLst xmlns:a="http://schemas.openxmlformats.org/drawingml/2006/main" xmlns:r="http://schemas.openxmlformats.org/officeDocument/2006/relationships" xmlns:p="http://schemas.openxmlformats.org/presentationml/2006/main">
  <p:tag name="BB_FOOTER" val="Copyright"/>
</p:tagLst>
</file>

<file path=ppt/tags/tag74.xml><?xml version="1.0" encoding="utf-8"?>
<p:tagLst xmlns:a="http://schemas.openxmlformats.org/drawingml/2006/main" xmlns:r="http://schemas.openxmlformats.org/officeDocument/2006/relationships" xmlns:p="http://schemas.openxmlformats.org/presentationml/2006/main">
  <p:tag name="BB_FOOTER" val="Subject"/>
</p:tagLst>
</file>

<file path=ppt/tags/tag75.xml><?xml version="1.0" encoding="utf-8"?>
<p:tagLst xmlns:a="http://schemas.openxmlformats.org/drawingml/2006/main" xmlns:r="http://schemas.openxmlformats.org/officeDocument/2006/relationships" xmlns:p="http://schemas.openxmlformats.org/presentationml/2006/main">
  <p:tag name="BB_FOOTER" val="Copyright"/>
</p:tagLst>
</file>

<file path=ppt/tags/tag76.xml><?xml version="1.0" encoding="utf-8"?>
<p:tagLst xmlns:a="http://schemas.openxmlformats.org/drawingml/2006/main" xmlns:r="http://schemas.openxmlformats.org/officeDocument/2006/relationships" xmlns:p="http://schemas.openxmlformats.org/presentationml/2006/main">
  <p:tag name="BB_FOOTER" val="Subject"/>
</p:tagLst>
</file>

<file path=ppt/tags/tag77.xml><?xml version="1.0" encoding="utf-8"?>
<p:tagLst xmlns:a="http://schemas.openxmlformats.org/drawingml/2006/main" xmlns:r="http://schemas.openxmlformats.org/officeDocument/2006/relationships" xmlns:p="http://schemas.openxmlformats.org/presentationml/2006/main">
  <p:tag name="BB_FOOTER" val="Copyright"/>
</p:tagLst>
</file>

<file path=ppt/tags/tag78.xml><?xml version="1.0" encoding="utf-8"?>
<p:tagLst xmlns:a="http://schemas.openxmlformats.org/drawingml/2006/main" xmlns:r="http://schemas.openxmlformats.org/officeDocument/2006/relationships" xmlns:p="http://schemas.openxmlformats.org/presentationml/2006/main">
  <p:tag name="BB_FOOTER" val="Subject"/>
</p:tagLst>
</file>

<file path=ppt/tags/tag79.xml><?xml version="1.0" encoding="utf-8"?>
<p:tagLst xmlns:a="http://schemas.openxmlformats.org/drawingml/2006/main" xmlns:r="http://schemas.openxmlformats.org/officeDocument/2006/relationships" xmlns:p="http://schemas.openxmlformats.org/presentationml/2006/main">
  <p:tag name="BB_FOOTER" val="Copyright"/>
</p:tagLst>
</file>

<file path=ppt/tags/tag8.xml><?xml version="1.0" encoding="utf-8"?>
<p:tagLst xmlns:a="http://schemas.openxmlformats.org/drawingml/2006/main" xmlns:r="http://schemas.openxmlformats.org/officeDocument/2006/relationships" xmlns:p="http://schemas.openxmlformats.org/presentationml/2006/main">
  <p:tag name="BB_FOOTER" val="Subject"/>
</p:tagLst>
</file>

<file path=ppt/tags/tag80.xml><?xml version="1.0" encoding="utf-8"?>
<p:tagLst xmlns:a="http://schemas.openxmlformats.org/drawingml/2006/main" xmlns:r="http://schemas.openxmlformats.org/officeDocument/2006/relationships" xmlns:p="http://schemas.openxmlformats.org/presentationml/2006/main">
  <p:tag name="BB_FOOTER" val="Subject"/>
</p:tagLst>
</file>

<file path=ppt/tags/tag81.xml><?xml version="1.0" encoding="utf-8"?>
<p:tagLst xmlns:a="http://schemas.openxmlformats.org/drawingml/2006/main" xmlns:r="http://schemas.openxmlformats.org/officeDocument/2006/relationships" xmlns:p="http://schemas.openxmlformats.org/presentationml/2006/main">
  <p:tag name="BB_FOOTER" val="Copyright"/>
</p:tagLst>
</file>

<file path=ppt/tags/tag82.xml><?xml version="1.0" encoding="utf-8"?>
<p:tagLst xmlns:a="http://schemas.openxmlformats.org/drawingml/2006/main" xmlns:r="http://schemas.openxmlformats.org/officeDocument/2006/relationships" xmlns:p="http://schemas.openxmlformats.org/presentationml/2006/main">
  <p:tag name="BB_FOOTER" val="Subject"/>
</p:tagLst>
</file>

<file path=ppt/tags/tag83.xml><?xml version="1.0" encoding="utf-8"?>
<p:tagLst xmlns:a="http://schemas.openxmlformats.org/drawingml/2006/main" xmlns:r="http://schemas.openxmlformats.org/officeDocument/2006/relationships" xmlns:p="http://schemas.openxmlformats.org/presentationml/2006/main">
  <p:tag name="BB_FOOTER" val="Copyright"/>
</p:tagLst>
</file>

<file path=ppt/tags/tag84.xml><?xml version="1.0" encoding="utf-8"?>
<p:tagLst xmlns:a="http://schemas.openxmlformats.org/drawingml/2006/main" xmlns:r="http://schemas.openxmlformats.org/officeDocument/2006/relationships" xmlns:p="http://schemas.openxmlformats.org/presentationml/2006/main">
  <p:tag name="BB_FOOTER" val="Subject"/>
</p:tagLst>
</file>

<file path=ppt/tags/tag85.xml><?xml version="1.0" encoding="utf-8"?>
<p:tagLst xmlns:a="http://schemas.openxmlformats.org/drawingml/2006/main" xmlns:r="http://schemas.openxmlformats.org/officeDocument/2006/relationships" xmlns:p="http://schemas.openxmlformats.org/presentationml/2006/main">
  <p:tag name="BB_FOOTER" val="Copyright"/>
</p:tagLst>
</file>

<file path=ppt/tags/tag86.xml><?xml version="1.0" encoding="utf-8"?>
<p:tagLst xmlns:a="http://schemas.openxmlformats.org/drawingml/2006/main" xmlns:r="http://schemas.openxmlformats.org/officeDocument/2006/relationships" xmlns:p="http://schemas.openxmlformats.org/presentationml/2006/main">
  <p:tag name="BB_FOOTER" val="Subject"/>
</p:tagLst>
</file>

<file path=ppt/tags/tag87.xml><?xml version="1.0" encoding="utf-8"?>
<p:tagLst xmlns:a="http://schemas.openxmlformats.org/drawingml/2006/main" xmlns:r="http://schemas.openxmlformats.org/officeDocument/2006/relationships" xmlns:p="http://schemas.openxmlformats.org/presentationml/2006/main">
  <p:tag name="BB_FOOTER" val="Copyright"/>
</p:tagLst>
</file>

<file path=ppt/tags/tag88.xml><?xml version="1.0" encoding="utf-8"?>
<p:tagLst xmlns:a="http://schemas.openxmlformats.org/drawingml/2006/main" xmlns:r="http://schemas.openxmlformats.org/officeDocument/2006/relationships" xmlns:p="http://schemas.openxmlformats.org/presentationml/2006/main">
  <p:tag name="BB_FOOTER" val="Subject"/>
</p:tagLst>
</file>

<file path=ppt/tags/tag89.xml><?xml version="1.0" encoding="utf-8"?>
<p:tagLst xmlns:a="http://schemas.openxmlformats.org/drawingml/2006/main" xmlns:r="http://schemas.openxmlformats.org/officeDocument/2006/relationships" xmlns:p="http://schemas.openxmlformats.org/presentationml/2006/main">
  <p:tag name="BB_FOOTER" val="Copyright"/>
</p:tagLst>
</file>

<file path=ppt/tags/tag9.xml><?xml version="1.0" encoding="utf-8"?>
<p:tagLst xmlns:a="http://schemas.openxmlformats.org/drawingml/2006/main" xmlns:r="http://schemas.openxmlformats.org/officeDocument/2006/relationships" xmlns:p="http://schemas.openxmlformats.org/presentationml/2006/main">
  <p:tag name="BB_FOOTER" val="Copyright"/>
</p:tagLst>
</file>

<file path=ppt/tags/tag90.xml><?xml version="1.0" encoding="utf-8"?>
<p:tagLst xmlns:a="http://schemas.openxmlformats.org/drawingml/2006/main" xmlns:r="http://schemas.openxmlformats.org/officeDocument/2006/relationships" xmlns:p="http://schemas.openxmlformats.org/presentationml/2006/main">
  <p:tag name="BB_FOOTER" val="Subject"/>
</p:tagLst>
</file>

<file path=ppt/tags/tag91.xml><?xml version="1.0" encoding="utf-8"?>
<p:tagLst xmlns:a="http://schemas.openxmlformats.org/drawingml/2006/main" xmlns:r="http://schemas.openxmlformats.org/officeDocument/2006/relationships" xmlns:p="http://schemas.openxmlformats.org/presentationml/2006/main">
  <p:tag name="BB_FOOTER" val="Copyright"/>
</p:tagLst>
</file>

<file path=ppt/tags/tag92.xml><?xml version="1.0" encoding="utf-8"?>
<p:tagLst xmlns:a="http://schemas.openxmlformats.org/drawingml/2006/main" xmlns:r="http://schemas.openxmlformats.org/officeDocument/2006/relationships" xmlns:p="http://schemas.openxmlformats.org/presentationml/2006/main">
  <p:tag name="BB_FOOTER" val="Subject"/>
</p:tagLst>
</file>

<file path=ppt/tags/tag93.xml><?xml version="1.0" encoding="utf-8"?>
<p:tagLst xmlns:a="http://schemas.openxmlformats.org/drawingml/2006/main" xmlns:r="http://schemas.openxmlformats.org/officeDocument/2006/relationships" xmlns:p="http://schemas.openxmlformats.org/presentationml/2006/main">
  <p:tag name="BB_FOOTER" val="Copyright"/>
</p:tagLst>
</file>

<file path=ppt/tags/tag94.xml><?xml version="1.0" encoding="utf-8"?>
<p:tagLst xmlns:a="http://schemas.openxmlformats.org/drawingml/2006/main" xmlns:r="http://schemas.openxmlformats.org/officeDocument/2006/relationships" xmlns:p="http://schemas.openxmlformats.org/presentationml/2006/main">
  <p:tag name="BB_FOOTER" val="Subject"/>
</p:tagLst>
</file>

<file path=ppt/tags/tag95.xml><?xml version="1.0" encoding="utf-8"?>
<p:tagLst xmlns:a="http://schemas.openxmlformats.org/drawingml/2006/main" xmlns:r="http://schemas.openxmlformats.org/officeDocument/2006/relationships" xmlns:p="http://schemas.openxmlformats.org/presentationml/2006/main">
  <p:tag name="BB_FOOTER" val="Copyright"/>
</p:tagLst>
</file>

<file path=ppt/tags/tag96.xml><?xml version="1.0" encoding="utf-8"?>
<p:tagLst xmlns:a="http://schemas.openxmlformats.org/drawingml/2006/main" xmlns:r="http://schemas.openxmlformats.org/officeDocument/2006/relationships" xmlns:p="http://schemas.openxmlformats.org/presentationml/2006/main">
  <p:tag name="BB_FOOTER" val="Subject"/>
</p:tagLst>
</file>

<file path=ppt/tags/tag97.xml><?xml version="1.0" encoding="utf-8"?>
<p:tagLst xmlns:a="http://schemas.openxmlformats.org/drawingml/2006/main" xmlns:r="http://schemas.openxmlformats.org/officeDocument/2006/relationships" xmlns:p="http://schemas.openxmlformats.org/presentationml/2006/main">
  <p:tag name="BB_FOOTER" val="Copyright"/>
</p:tagLst>
</file>

<file path=ppt/tags/tag98.xml><?xml version="1.0" encoding="utf-8"?>
<p:tagLst xmlns:a="http://schemas.openxmlformats.org/drawingml/2006/main" xmlns:r="http://schemas.openxmlformats.org/officeDocument/2006/relationships" xmlns:p="http://schemas.openxmlformats.org/presentationml/2006/main">
  <p:tag name="BB_FOOTER" val="Subject"/>
</p:tagLst>
</file>

<file path=ppt/tags/tag99.xml><?xml version="1.0" encoding="utf-8"?>
<p:tagLst xmlns:a="http://schemas.openxmlformats.org/drawingml/2006/main" xmlns:r="http://schemas.openxmlformats.org/officeDocument/2006/relationships" xmlns:p="http://schemas.openxmlformats.org/presentationml/2006/main">
  <p:tag name="BB_FOOTER" val="Copyright"/>
</p:tagLst>
</file>

<file path=ppt/theme/theme1.xml><?xml version="1.0" encoding="utf-8"?>
<a:theme xmlns:a="http://schemas.openxmlformats.org/drawingml/2006/main" name="BulletList-AccentColours">
  <a:themeElements>
    <a:clrScheme name="B&amp;B Green">
      <a:dk1>
        <a:srgbClr val="343D41"/>
      </a:dk1>
      <a:lt1>
        <a:srgbClr val="8883AC"/>
      </a:lt1>
      <a:dk2>
        <a:srgbClr val="313679"/>
      </a:dk2>
      <a:lt2>
        <a:srgbClr val="7C7C6E"/>
      </a:lt2>
      <a:accent1>
        <a:srgbClr val="1D74C2"/>
      </a:accent1>
      <a:accent2>
        <a:srgbClr val="6B9F1F"/>
      </a:accent2>
      <a:accent3>
        <a:srgbClr val="ADAEBE"/>
      </a:accent3>
      <a:accent4>
        <a:srgbClr val="736F92"/>
      </a:accent4>
      <a:accent5>
        <a:srgbClr val="ABBCDD"/>
      </a:accent5>
      <a:accent6>
        <a:srgbClr val="60901B"/>
      </a:accent6>
      <a:hlink>
        <a:srgbClr val="B5B596"/>
      </a:hlink>
      <a:folHlink>
        <a:srgbClr val="6B9F1F"/>
      </a:folHlink>
    </a:clrScheme>
    <a:fontScheme name="BulletList-AccentColours">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lnDef>
    <a:txDef>
      <a:spPr>
        <a:noFill/>
      </a:spPr>
      <a:bodyPr wrap="square" rtlCol="0">
        <a:spAutoFit/>
      </a:bodyPr>
      <a:lstStyle>
        <a:defPPr>
          <a:defRPr sz="2200" dirty="0" err="1" smtClean="0">
            <a:solidFill>
              <a:schemeClr val="bg2"/>
            </a:solidFill>
          </a:defRPr>
        </a:defPPr>
      </a:lstStyle>
    </a:txDef>
  </a:objectDefaults>
  <a:extraClrSchemeLst>
    <a:extraClrScheme>
      <a:clrScheme name="BulletList-AccentColours 1">
        <a:dk1>
          <a:srgbClr val="343D41"/>
        </a:dk1>
        <a:lt1>
          <a:srgbClr val="8883AC"/>
        </a:lt1>
        <a:dk2>
          <a:srgbClr val="313679"/>
        </a:dk2>
        <a:lt2>
          <a:srgbClr val="7C7C6E"/>
        </a:lt2>
        <a:accent1>
          <a:srgbClr val="1D74C2"/>
        </a:accent1>
        <a:accent2>
          <a:srgbClr val="D6693A"/>
        </a:accent2>
        <a:accent3>
          <a:srgbClr val="ADAEBE"/>
        </a:accent3>
        <a:accent4>
          <a:srgbClr val="736F92"/>
        </a:accent4>
        <a:accent5>
          <a:srgbClr val="ABBCDD"/>
        </a:accent5>
        <a:accent6>
          <a:srgbClr val="C25E34"/>
        </a:accent6>
        <a:hlink>
          <a:srgbClr val="B5B596"/>
        </a:hlink>
        <a:folHlink>
          <a:srgbClr val="D6693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ulletList-AccentColours">
  <a:themeElements>
    <a:clrScheme name="B&amp;B Green">
      <a:dk1>
        <a:srgbClr val="343D41"/>
      </a:dk1>
      <a:lt1>
        <a:srgbClr val="8883AC"/>
      </a:lt1>
      <a:dk2>
        <a:srgbClr val="313679"/>
      </a:dk2>
      <a:lt2>
        <a:srgbClr val="7C7C6E"/>
      </a:lt2>
      <a:accent1>
        <a:srgbClr val="1D74C2"/>
      </a:accent1>
      <a:accent2>
        <a:srgbClr val="6B9F1F"/>
      </a:accent2>
      <a:accent3>
        <a:srgbClr val="ADAEBE"/>
      </a:accent3>
      <a:accent4>
        <a:srgbClr val="736F92"/>
      </a:accent4>
      <a:accent5>
        <a:srgbClr val="ABBCDD"/>
      </a:accent5>
      <a:accent6>
        <a:srgbClr val="60901B"/>
      </a:accent6>
      <a:hlink>
        <a:srgbClr val="B5B596"/>
      </a:hlink>
      <a:folHlink>
        <a:srgbClr val="6B9F1F"/>
      </a:folHlink>
    </a:clrScheme>
    <a:fontScheme name="BulletList-AccentColours">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lnDef>
    <a:txDef>
      <a:spPr>
        <a:noFill/>
      </a:spPr>
      <a:bodyPr wrap="square" rtlCol="0">
        <a:spAutoFit/>
      </a:bodyPr>
      <a:lstStyle>
        <a:defPPr>
          <a:defRPr sz="2200" dirty="0" err="1" smtClean="0">
            <a:solidFill>
              <a:schemeClr val="bg2"/>
            </a:solidFill>
          </a:defRPr>
        </a:defPPr>
      </a:lstStyle>
    </a:txDef>
  </a:objectDefaults>
  <a:extraClrSchemeLst>
    <a:extraClrScheme>
      <a:clrScheme name="BulletList-AccentColours 1">
        <a:dk1>
          <a:srgbClr val="343D41"/>
        </a:dk1>
        <a:lt1>
          <a:srgbClr val="8883AC"/>
        </a:lt1>
        <a:dk2>
          <a:srgbClr val="313679"/>
        </a:dk2>
        <a:lt2>
          <a:srgbClr val="7C7C6E"/>
        </a:lt2>
        <a:accent1>
          <a:srgbClr val="1D74C2"/>
        </a:accent1>
        <a:accent2>
          <a:srgbClr val="D6693A"/>
        </a:accent2>
        <a:accent3>
          <a:srgbClr val="ADAEBE"/>
        </a:accent3>
        <a:accent4>
          <a:srgbClr val="736F92"/>
        </a:accent4>
        <a:accent5>
          <a:srgbClr val="ABBCDD"/>
        </a:accent5>
        <a:accent6>
          <a:srgbClr val="C25E34"/>
        </a:accent6>
        <a:hlink>
          <a:srgbClr val="B5B596"/>
        </a:hlink>
        <a:folHlink>
          <a:srgbClr val="D6693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ulletList-AccentColours">
  <a:themeElements>
    <a:clrScheme name="B&amp;B Green">
      <a:dk1>
        <a:srgbClr val="343D41"/>
      </a:dk1>
      <a:lt1>
        <a:srgbClr val="8883AC"/>
      </a:lt1>
      <a:dk2>
        <a:srgbClr val="313679"/>
      </a:dk2>
      <a:lt2>
        <a:srgbClr val="7C7C6E"/>
      </a:lt2>
      <a:accent1>
        <a:srgbClr val="1D74C2"/>
      </a:accent1>
      <a:accent2>
        <a:srgbClr val="6B9F1F"/>
      </a:accent2>
      <a:accent3>
        <a:srgbClr val="ADAEBE"/>
      </a:accent3>
      <a:accent4>
        <a:srgbClr val="736F92"/>
      </a:accent4>
      <a:accent5>
        <a:srgbClr val="ABBCDD"/>
      </a:accent5>
      <a:accent6>
        <a:srgbClr val="60901B"/>
      </a:accent6>
      <a:hlink>
        <a:srgbClr val="B5B596"/>
      </a:hlink>
      <a:folHlink>
        <a:srgbClr val="6B9F1F"/>
      </a:folHlink>
    </a:clrScheme>
    <a:fontScheme name="BulletList-AccentColours">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lnDef>
    <a:txDef>
      <a:spPr>
        <a:noFill/>
      </a:spPr>
      <a:bodyPr wrap="square" rtlCol="0">
        <a:spAutoFit/>
      </a:bodyPr>
      <a:lstStyle>
        <a:defPPr>
          <a:defRPr sz="2200" dirty="0" err="1" smtClean="0">
            <a:solidFill>
              <a:schemeClr val="bg2"/>
            </a:solidFill>
          </a:defRPr>
        </a:defPPr>
      </a:lstStyle>
    </a:txDef>
  </a:objectDefaults>
  <a:extraClrSchemeLst>
    <a:extraClrScheme>
      <a:clrScheme name="BulletList-AccentColours 1">
        <a:dk1>
          <a:srgbClr val="343D41"/>
        </a:dk1>
        <a:lt1>
          <a:srgbClr val="8883AC"/>
        </a:lt1>
        <a:dk2>
          <a:srgbClr val="313679"/>
        </a:dk2>
        <a:lt2>
          <a:srgbClr val="7C7C6E"/>
        </a:lt2>
        <a:accent1>
          <a:srgbClr val="1D74C2"/>
        </a:accent1>
        <a:accent2>
          <a:srgbClr val="D6693A"/>
        </a:accent2>
        <a:accent3>
          <a:srgbClr val="ADAEBE"/>
        </a:accent3>
        <a:accent4>
          <a:srgbClr val="736F92"/>
        </a:accent4>
        <a:accent5>
          <a:srgbClr val="ABBCDD"/>
        </a:accent5>
        <a:accent6>
          <a:srgbClr val="C25E34"/>
        </a:accent6>
        <a:hlink>
          <a:srgbClr val="B5B596"/>
        </a:hlink>
        <a:folHlink>
          <a:srgbClr val="D6693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ulletList-AccentColours">
  <a:themeElements>
    <a:clrScheme name="B&amp;B Green">
      <a:dk1>
        <a:srgbClr val="343D41"/>
      </a:dk1>
      <a:lt1>
        <a:srgbClr val="8883AC"/>
      </a:lt1>
      <a:dk2>
        <a:srgbClr val="313679"/>
      </a:dk2>
      <a:lt2>
        <a:srgbClr val="7C7C6E"/>
      </a:lt2>
      <a:accent1>
        <a:srgbClr val="1D74C2"/>
      </a:accent1>
      <a:accent2>
        <a:srgbClr val="6B9F1F"/>
      </a:accent2>
      <a:accent3>
        <a:srgbClr val="ADAEBE"/>
      </a:accent3>
      <a:accent4>
        <a:srgbClr val="736F92"/>
      </a:accent4>
      <a:accent5>
        <a:srgbClr val="ABBCDD"/>
      </a:accent5>
      <a:accent6>
        <a:srgbClr val="60901B"/>
      </a:accent6>
      <a:hlink>
        <a:srgbClr val="B5B596"/>
      </a:hlink>
      <a:folHlink>
        <a:srgbClr val="6B9F1F"/>
      </a:folHlink>
    </a:clrScheme>
    <a:fontScheme name="BulletList-AccentColours">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lnDef>
    <a:txDef>
      <a:spPr>
        <a:noFill/>
      </a:spPr>
      <a:bodyPr wrap="square" rtlCol="0">
        <a:spAutoFit/>
      </a:bodyPr>
      <a:lstStyle>
        <a:defPPr>
          <a:defRPr sz="2200" dirty="0" err="1" smtClean="0">
            <a:solidFill>
              <a:schemeClr val="bg2"/>
            </a:solidFill>
          </a:defRPr>
        </a:defPPr>
      </a:lstStyle>
    </a:txDef>
  </a:objectDefaults>
  <a:extraClrSchemeLst>
    <a:extraClrScheme>
      <a:clrScheme name="BulletList-AccentColours 1">
        <a:dk1>
          <a:srgbClr val="343D41"/>
        </a:dk1>
        <a:lt1>
          <a:srgbClr val="8883AC"/>
        </a:lt1>
        <a:dk2>
          <a:srgbClr val="313679"/>
        </a:dk2>
        <a:lt2>
          <a:srgbClr val="7C7C6E"/>
        </a:lt2>
        <a:accent1>
          <a:srgbClr val="1D74C2"/>
        </a:accent1>
        <a:accent2>
          <a:srgbClr val="D6693A"/>
        </a:accent2>
        <a:accent3>
          <a:srgbClr val="ADAEBE"/>
        </a:accent3>
        <a:accent4>
          <a:srgbClr val="736F92"/>
        </a:accent4>
        <a:accent5>
          <a:srgbClr val="ABBCDD"/>
        </a:accent5>
        <a:accent6>
          <a:srgbClr val="C25E34"/>
        </a:accent6>
        <a:hlink>
          <a:srgbClr val="B5B596"/>
        </a:hlink>
        <a:folHlink>
          <a:srgbClr val="D6693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ulletList-AccentColours">
  <a:themeElements>
    <a:clrScheme name="B&amp;B Green">
      <a:dk1>
        <a:srgbClr val="343D41"/>
      </a:dk1>
      <a:lt1>
        <a:srgbClr val="8883AC"/>
      </a:lt1>
      <a:dk2>
        <a:srgbClr val="313679"/>
      </a:dk2>
      <a:lt2>
        <a:srgbClr val="7C7C6E"/>
      </a:lt2>
      <a:accent1>
        <a:srgbClr val="1D74C2"/>
      </a:accent1>
      <a:accent2>
        <a:srgbClr val="6B9F1F"/>
      </a:accent2>
      <a:accent3>
        <a:srgbClr val="ADAEBE"/>
      </a:accent3>
      <a:accent4>
        <a:srgbClr val="736F92"/>
      </a:accent4>
      <a:accent5>
        <a:srgbClr val="ABBCDD"/>
      </a:accent5>
      <a:accent6>
        <a:srgbClr val="60901B"/>
      </a:accent6>
      <a:hlink>
        <a:srgbClr val="B5B596"/>
      </a:hlink>
      <a:folHlink>
        <a:srgbClr val="6B9F1F"/>
      </a:folHlink>
    </a:clrScheme>
    <a:fontScheme name="BulletList-AccentColours">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eorgia" pitchFamily="18" charset="0"/>
          </a:defRPr>
        </a:defPPr>
      </a:lstStyle>
    </a:lnDef>
    <a:txDef>
      <a:spPr>
        <a:noFill/>
      </a:spPr>
      <a:bodyPr wrap="square" rtlCol="0">
        <a:spAutoFit/>
      </a:bodyPr>
      <a:lstStyle>
        <a:defPPr>
          <a:defRPr sz="2200" dirty="0" err="1" smtClean="0">
            <a:solidFill>
              <a:schemeClr val="bg2"/>
            </a:solidFill>
          </a:defRPr>
        </a:defPPr>
      </a:lstStyle>
    </a:txDef>
  </a:objectDefaults>
  <a:extraClrSchemeLst>
    <a:extraClrScheme>
      <a:clrScheme name="BulletList-AccentColours 1">
        <a:dk1>
          <a:srgbClr val="343D41"/>
        </a:dk1>
        <a:lt1>
          <a:srgbClr val="8883AC"/>
        </a:lt1>
        <a:dk2>
          <a:srgbClr val="313679"/>
        </a:dk2>
        <a:lt2>
          <a:srgbClr val="7C7C6E"/>
        </a:lt2>
        <a:accent1>
          <a:srgbClr val="1D74C2"/>
        </a:accent1>
        <a:accent2>
          <a:srgbClr val="D6693A"/>
        </a:accent2>
        <a:accent3>
          <a:srgbClr val="ADAEBE"/>
        </a:accent3>
        <a:accent4>
          <a:srgbClr val="736F92"/>
        </a:accent4>
        <a:accent5>
          <a:srgbClr val="ABBCDD"/>
        </a:accent5>
        <a:accent6>
          <a:srgbClr val="C25E34"/>
        </a:accent6>
        <a:hlink>
          <a:srgbClr val="B5B596"/>
        </a:hlink>
        <a:folHlink>
          <a:srgbClr val="D6693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2693</Words>
  <Application>Microsoft Office PowerPoint</Application>
  <PresentationFormat>On-screen Show (4:3)</PresentationFormat>
  <Paragraphs>503</Paragraphs>
  <Slides>74</Slides>
  <Notes>5</Notes>
  <HiddenSlides>0</HiddenSlides>
  <MMClips>0</MMClips>
  <ScaleCrop>false</ScaleCrop>
  <HeadingPairs>
    <vt:vector size="4" baseType="variant">
      <vt:variant>
        <vt:lpstr>Theme</vt:lpstr>
      </vt:variant>
      <vt:variant>
        <vt:i4>5</vt:i4>
      </vt:variant>
      <vt:variant>
        <vt:lpstr>Slide Titles</vt:lpstr>
      </vt:variant>
      <vt:variant>
        <vt:i4>74</vt:i4>
      </vt:variant>
    </vt:vector>
  </HeadingPairs>
  <TitlesOfParts>
    <vt:vector size="79" baseType="lpstr">
      <vt:lpstr>BulletList-AccentColours</vt:lpstr>
      <vt:lpstr>1_BulletList-AccentColours</vt:lpstr>
      <vt:lpstr>2_BulletList-AccentColours</vt:lpstr>
      <vt:lpstr>3_BulletList-AccentColours</vt:lpstr>
      <vt:lpstr>4_BulletList-AccentColours</vt:lpstr>
      <vt:lpstr>Klimatpolitik blir Klimatjuridik Svensk Juriststämma 2018</vt:lpstr>
      <vt:lpstr>Urgenda-målet 2015</vt:lpstr>
      <vt:lpstr>Urgenda</vt:lpstr>
      <vt:lpstr>Climate governance</vt:lpstr>
      <vt:lpstr>Climate governance frameworks Klimatpolitiska ramverk   </vt:lpstr>
      <vt:lpstr>Innehållsförteckning</vt:lpstr>
      <vt:lpstr>Global klimatpolitik</vt:lpstr>
      <vt:lpstr>IPCC</vt:lpstr>
      <vt:lpstr>IPCC – FN:s klimatpanel </vt:lpstr>
      <vt:lpstr>Globala legala och policy ramverk</vt:lpstr>
      <vt:lpstr>Globala legala och policy ramverk</vt:lpstr>
      <vt:lpstr>COP15 i Köpenhamn</vt:lpstr>
      <vt:lpstr>PowerPoint Presentation</vt:lpstr>
      <vt:lpstr>Stern Rapporten 2006</vt:lpstr>
      <vt:lpstr>Parisavtalet December 2015 </vt:lpstr>
      <vt:lpstr>Parisavtalet </vt:lpstr>
      <vt:lpstr>Parisavtalet  </vt:lpstr>
      <vt:lpstr>Parisavtalet </vt:lpstr>
      <vt:lpstr>EU:s klimatpolitik</vt:lpstr>
      <vt:lpstr>EU:s klimatpolitiska ramverk</vt:lpstr>
      <vt:lpstr>Viktiga komponenter</vt:lpstr>
      <vt:lpstr>EU efter 2020 </vt:lpstr>
      <vt:lpstr>Nationella klimatpolitiska ramverk</vt:lpstr>
      <vt:lpstr>PowerPoint Presentation</vt:lpstr>
      <vt:lpstr>Komponenter i klimatpolitiska ramverk</vt:lpstr>
      <vt:lpstr>Övergripande slutsatser </vt:lpstr>
      <vt:lpstr>Climate Change Act 2008  Storbritannien   </vt:lpstr>
      <vt:lpstr>The Committee on Climate Change</vt:lpstr>
      <vt:lpstr>         Ett nytt klimatpolitiskt ramverk  för Sverige  från den 1 januari 2018</vt:lpstr>
      <vt:lpstr>Ett klimatpolitiskt ramverk för Sverige  </vt:lpstr>
      <vt:lpstr>Skärpta klimatmål</vt:lpstr>
      <vt:lpstr>Klimatlag (2017:720)  </vt:lpstr>
      <vt:lpstr>Klimatlag  </vt:lpstr>
      <vt:lpstr>Klimatlag </vt:lpstr>
      <vt:lpstr>Klimatpolitiska rådet</vt:lpstr>
      <vt:lpstr>Ledamöter i Klimatpolitiska rådet</vt:lpstr>
      <vt:lpstr>Klimatlagar i övriga nordiska länder </vt:lpstr>
      <vt:lpstr>Klimatlagar </vt:lpstr>
      <vt:lpstr>Island</vt:lpstr>
      <vt:lpstr>Danmark </vt:lpstr>
      <vt:lpstr>Finland</vt:lpstr>
      <vt:lpstr>Norge</vt:lpstr>
      <vt:lpstr>Finansiella flöden</vt:lpstr>
      <vt:lpstr>Finansiella flöden </vt:lpstr>
      <vt:lpstr>Klimatprocesser</vt:lpstr>
      <vt:lpstr>Klimatprocesser </vt:lpstr>
      <vt:lpstr>Massachusetts v. EPA 2007 </vt:lpstr>
      <vt:lpstr>Urgenda</vt:lpstr>
      <vt:lpstr>Urgenda-målet</vt:lpstr>
      <vt:lpstr>Urgenda-domen</vt:lpstr>
      <vt:lpstr>Urgenda-domen</vt:lpstr>
      <vt:lpstr>Urgenda-domen</vt:lpstr>
      <vt:lpstr>Urgenda-domen</vt:lpstr>
      <vt:lpstr>Urgenda-domen</vt:lpstr>
      <vt:lpstr>Oslo-Principerna </vt:lpstr>
      <vt:lpstr>The Arctic </vt:lpstr>
      <vt:lpstr>Greenpeace v. Norway </vt:lpstr>
      <vt:lpstr>Greenpeace v. Norway</vt:lpstr>
      <vt:lpstr>Greenpeace v. Norway</vt:lpstr>
      <vt:lpstr>Lahore High Court</vt:lpstr>
      <vt:lpstr>Our Children's Trust</vt:lpstr>
      <vt:lpstr>PowerPoint Presentation</vt:lpstr>
      <vt:lpstr>Greenpeace</vt:lpstr>
      <vt:lpstr>PowerPoint Presentation</vt:lpstr>
      <vt:lpstr>PowerPoint Presentation</vt:lpstr>
      <vt:lpstr>Doctors and Scientists Challenge Removal of EPA Science Advisers</vt:lpstr>
      <vt:lpstr>Slutkommentarer</vt:lpstr>
      <vt:lpstr>Roger Cox</vt:lpstr>
      <vt:lpstr>Klimatlagstiftning och klimatprocesser</vt:lpstr>
      <vt:lpstr>PowerPoint Presentation</vt:lpstr>
      <vt:lpstr>PowerPoint Presentation</vt:lpstr>
      <vt:lpstr>Databas om lagstiftning och rättsprocesser</vt:lpstr>
      <vt:lpstr>Källor</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pyright">
    <vt:lpwstr/>
  </property>
</Properties>
</file>