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6"/>
    <a:srgbClr val="F68A33"/>
    <a:srgbClr val="0068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644" y="57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2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0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4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8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3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2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9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5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9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8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603FB-0E1C-4465-91FD-4D8185DA9D3A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6981-E7AD-4BDB-BFF1-5198ACDB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6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677541-D473-4AB2-8014-A05E910FD8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03" y="-11983"/>
            <a:ext cx="9186606" cy="516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9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Holmes Murphy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Ward</dc:creator>
  <cp:lastModifiedBy>Brianna Dendy</cp:lastModifiedBy>
  <cp:revision>34</cp:revision>
  <dcterms:created xsi:type="dcterms:W3CDTF">2016-01-07T15:08:33Z</dcterms:created>
  <dcterms:modified xsi:type="dcterms:W3CDTF">2019-08-16T19:18:33Z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9a9fb5-8459-489b-9937-9305db2d4a1e_Enabled">
    <vt:lpwstr>True</vt:lpwstr>
  </property>
  <property fmtid="{D5CDD505-2E9C-101B-9397-08002B2CF9AE}" pid="3" name="MSIP_Label_af9a9fb5-8459-489b-9937-9305db2d4a1e_SiteId">
    <vt:lpwstr>08b82c73-ecf6-44a9-8c2f-82dc434cdbf6</vt:lpwstr>
  </property>
  <property fmtid="{D5CDD505-2E9C-101B-9397-08002B2CF9AE}" pid="4" name="MSIP_Label_af9a9fb5-8459-489b-9937-9305db2d4a1e_Ref">
    <vt:lpwstr>https://api.informationprotection.azure.com/api/08b82c73-ecf6-44a9-8c2f-82dc434cdbf6</vt:lpwstr>
  </property>
  <property fmtid="{D5CDD505-2E9C-101B-9397-08002B2CF9AE}" pid="5" name="MSIP_Label_af9a9fb5-8459-489b-9937-9305db2d4a1e_SetBy">
    <vt:lpwstr>RJoshi@acaphealth.com</vt:lpwstr>
  </property>
  <property fmtid="{D5CDD505-2E9C-101B-9397-08002B2CF9AE}" pid="6" name="MSIP_Label_af9a9fb5-8459-489b-9937-9305db2d4a1e_SetDate">
    <vt:lpwstr>2017-11-30T14:03:43.3311199-06:00</vt:lpwstr>
  </property>
  <property fmtid="{D5CDD505-2E9C-101B-9397-08002B2CF9AE}" pid="7" name="MSIP_Label_af9a9fb5-8459-489b-9937-9305db2d4a1e_Name">
    <vt:lpwstr>Public</vt:lpwstr>
  </property>
  <property fmtid="{D5CDD505-2E9C-101B-9397-08002B2CF9AE}" pid="8" name="MSIP_Label_af9a9fb5-8459-489b-9937-9305db2d4a1e_Application">
    <vt:lpwstr>Microsoft Azure Information Protection</vt:lpwstr>
  </property>
  <property fmtid="{D5CDD505-2E9C-101B-9397-08002B2CF9AE}" pid="9" name="MSIP_Label_af9a9fb5-8459-489b-9937-9305db2d4a1e_Extended_MSFT_Method">
    <vt:lpwstr>Automatic</vt:lpwstr>
  </property>
  <property fmtid="{D5CDD505-2E9C-101B-9397-08002B2CF9AE}" pid="10" name="Sensitivity">
    <vt:lpwstr>Public</vt:lpwstr>
  </property>
</Properties>
</file>