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1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0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4290B-FD28-4EDC-A99B-B6A6D9ECA57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75CC-1861-4998-96E9-BBA5107D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8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B789D10-3509-42A3-BFCB-14388BCFF11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8" y="1988109"/>
            <a:ext cx="13003543" cy="522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7882" y="527118"/>
            <a:ext cx="1260293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Step 1: Log into Portal and click on the “Reporting” tab.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Step 2: Under “Unreported Scheduled Events” on the left hand side, click on the store, date and time for the specific event that needs to be reported.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1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D70D65E0-803F-4529-B11F-3620768B95B6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76" y="1395681"/>
            <a:ext cx="8077630" cy="4979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7989" y="2627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Step 3: Under “In-Store Report” on the right hand side, enter in the information as necessary to complete the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9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Rooney</dc:creator>
  <cp:lastModifiedBy>Karen Rooney</cp:lastModifiedBy>
  <cp:revision>1</cp:revision>
  <dcterms:created xsi:type="dcterms:W3CDTF">2015-10-06T19:40:05Z</dcterms:created>
  <dcterms:modified xsi:type="dcterms:W3CDTF">2015-10-06T19:40:47Z</dcterms:modified>
</cp:coreProperties>
</file>