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6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4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43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82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5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7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8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8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5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1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2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D1B0F-A93E-4782-99C0-85FAC8B3466A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B2787-9FDD-438A-9ED6-5C1785EE0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2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976313"/>
            <a:ext cx="86106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03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Mårten</dc:creator>
  <cp:lastModifiedBy>Mårten</cp:lastModifiedBy>
  <cp:revision>1</cp:revision>
  <dcterms:created xsi:type="dcterms:W3CDTF">2019-07-12T09:55:32Z</dcterms:created>
  <dcterms:modified xsi:type="dcterms:W3CDTF">2019-07-12T09:56:16Z</dcterms:modified>
</cp:coreProperties>
</file>