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7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ald Toumayan" initials="GT" lastIdx="1" clrIdx="0">
    <p:extLst>
      <p:ext uri="{19B8F6BF-5375-455C-9EA6-DF929625EA0E}">
        <p15:presenceInfo xmlns:p15="http://schemas.microsoft.com/office/powerpoint/2012/main" userId="84450ec9d1de1d4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5" d="100"/>
          <a:sy n="95" d="100"/>
        </p:scale>
        <p:origin x="7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4-11T15:51:38.651" idx="1">
    <p:pos x="10" y="10"/>
    <p:text/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4-11T15:51:38.651" idx="1">
    <p:pos x="10" y="10"/>
    <p:text/>
    <p:extLst>
      <p:ext uri="{C676402C-5697-4E1C-873F-D02D1690AC5C}">
        <p15:threadingInfo xmlns:p15="http://schemas.microsoft.com/office/powerpoint/2012/main" timeZoneBias="4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D40D-D5D4-46F5-9665-26671FFF1697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934D-2022-4934-B2E0-E553D55DE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24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D40D-D5D4-46F5-9665-26671FFF1697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934D-2022-4934-B2E0-E553D55DE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43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D40D-D5D4-46F5-9665-26671FFF1697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934D-2022-4934-B2E0-E553D55DE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7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D40D-D5D4-46F5-9665-26671FFF1697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934D-2022-4934-B2E0-E553D55DE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718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D40D-D5D4-46F5-9665-26671FFF1697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934D-2022-4934-B2E0-E553D55DE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39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D40D-D5D4-46F5-9665-26671FFF1697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934D-2022-4934-B2E0-E553D55DE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62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D40D-D5D4-46F5-9665-26671FFF1697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934D-2022-4934-B2E0-E553D55DE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84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D40D-D5D4-46F5-9665-26671FFF1697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934D-2022-4934-B2E0-E553D55DE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0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D40D-D5D4-46F5-9665-26671FFF1697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934D-2022-4934-B2E0-E553D55DE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22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D40D-D5D4-46F5-9665-26671FFF1697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934D-2022-4934-B2E0-E553D55DE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13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D40D-D5D4-46F5-9665-26671FFF1697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934D-2022-4934-B2E0-E553D55DE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4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FD40D-D5D4-46F5-9665-26671FFF1697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E934D-2022-4934-B2E0-E553D55DE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458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6885" y="752997"/>
            <a:ext cx="81253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Dear Customer, </a:t>
            </a: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Thank you for downloading this MFP Home Screen Template.</a:t>
            </a: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Important notes: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Use up to ten slides 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Do not change 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the slide sizes—they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are designed for the MFP screens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Use page numbers as your image rotation sequence.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This slide will be deleted.</a:t>
            </a: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Sincerely,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Your Green Office Team!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657" y="310085"/>
            <a:ext cx="160020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537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4882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685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4796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306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0343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0176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7737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0223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7848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5256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915</TotalTime>
  <Words>56</Words>
  <Application>Microsoft Office PowerPoint</Application>
  <PresentationFormat>On-screen Show (16:9)</PresentationFormat>
  <Paragraphs>12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Office Mortgage Happy December Birthdays</dc:title>
  <dc:creator>Brad Haun</dc:creator>
  <cp:lastModifiedBy>Gerald Toumayan</cp:lastModifiedBy>
  <cp:revision>40</cp:revision>
  <dcterms:created xsi:type="dcterms:W3CDTF">2016-12-14T15:28:59Z</dcterms:created>
  <dcterms:modified xsi:type="dcterms:W3CDTF">2019-04-11T23:05:20Z</dcterms:modified>
</cp:coreProperties>
</file>