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724" r:id="rId2"/>
    <p:sldMasterId id="2147483736" r:id="rId3"/>
    <p:sldMasterId id="2147483699" r:id="rId4"/>
    <p:sldMasterId id="2147483673" r:id="rId5"/>
    <p:sldMasterId id="2147483660" r:id="rId6"/>
  </p:sldMasterIdLst>
  <p:notesMasterIdLst>
    <p:notesMasterId r:id="rId24"/>
  </p:notesMasterIdLst>
  <p:handoutMasterIdLst>
    <p:handoutMasterId r:id="rId25"/>
  </p:handoutMasterIdLst>
  <p:sldIdLst>
    <p:sldId id="256" r:id="rId7"/>
    <p:sldId id="268" r:id="rId8"/>
    <p:sldId id="258" r:id="rId9"/>
    <p:sldId id="261" r:id="rId10"/>
    <p:sldId id="259" r:id="rId11"/>
    <p:sldId id="260" r:id="rId12"/>
    <p:sldId id="262" r:id="rId13"/>
    <p:sldId id="263" r:id="rId14"/>
    <p:sldId id="264" r:id="rId15"/>
    <p:sldId id="265" r:id="rId16"/>
    <p:sldId id="266" r:id="rId17"/>
    <p:sldId id="267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6633"/>
    <a:srgbClr val="0033CC"/>
    <a:srgbClr val="E6B012"/>
    <a:srgbClr val="246147"/>
    <a:srgbClr val="DBAD6B"/>
    <a:srgbClr val="000066"/>
    <a:srgbClr val="BD38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5" autoAdjust="0"/>
    <p:restoredTop sz="97593" autoAdjust="0"/>
  </p:normalViewPr>
  <p:slideViewPr>
    <p:cSldViewPr>
      <p:cViewPr varScale="1">
        <p:scale>
          <a:sx n="62" d="100"/>
          <a:sy n="62" d="100"/>
        </p:scale>
        <p:origin x="13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irb@saintleo.edu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irb@saintleo.ed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3BC8B-0CD3-4AC4-9823-5E927B3C5ED3}" type="doc">
      <dgm:prSet loTypeId="urn:microsoft.com/office/officeart/2005/8/layout/chevron2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81B1610-5C15-4E1C-9CE6-B6BDC66C62B2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3C895139-E06E-4E95-9C04-7A4B801E7CD4}" type="parTrans" cxnId="{DB85222B-836F-46AD-9D67-9E0286957641}">
      <dgm:prSet/>
      <dgm:spPr/>
      <dgm:t>
        <a:bodyPr/>
        <a:lstStyle/>
        <a:p>
          <a:endParaRPr lang="en-US"/>
        </a:p>
      </dgm:t>
    </dgm:pt>
    <dgm:pt modelId="{9E9BCBC1-660A-4605-9283-A2282FA95E91}" type="sibTrans" cxnId="{DB85222B-836F-46AD-9D67-9E0286957641}">
      <dgm:prSet/>
      <dgm:spPr/>
      <dgm:t>
        <a:bodyPr/>
        <a:lstStyle/>
        <a:p>
          <a:endParaRPr lang="en-US"/>
        </a:p>
      </dgm:t>
    </dgm:pt>
    <dgm:pt modelId="{C23969BA-615E-4377-9544-3F9499279A0F}">
      <dgm:prSet phldrT="[Text]"/>
      <dgm:spPr/>
      <dgm:t>
        <a:bodyPr/>
        <a:lstStyle/>
        <a:p>
          <a:r>
            <a:rPr lang="en-US" dirty="0" smtClean="0"/>
            <a:t>Fill out </a:t>
          </a:r>
          <a:r>
            <a:rPr lang="en-US" b="1" dirty="0" smtClean="0"/>
            <a:t>every single item </a:t>
          </a:r>
          <a:r>
            <a:rPr lang="en-US" dirty="0" smtClean="0"/>
            <a:t>of IRB application form, part 1</a:t>
          </a:r>
          <a:endParaRPr lang="en-US" dirty="0"/>
        </a:p>
      </dgm:t>
    </dgm:pt>
    <dgm:pt modelId="{D09E1120-C292-43A7-955B-748EBD9E2FC6}" type="parTrans" cxnId="{0E8E9884-F4EB-45AD-80A4-5434A3911D78}">
      <dgm:prSet/>
      <dgm:spPr/>
      <dgm:t>
        <a:bodyPr/>
        <a:lstStyle/>
        <a:p>
          <a:endParaRPr lang="en-US"/>
        </a:p>
      </dgm:t>
    </dgm:pt>
    <dgm:pt modelId="{A6AC2FD9-A525-4D02-88F2-4172D9270D9B}" type="sibTrans" cxnId="{0E8E9884-F4EB-45AD-80A4-5434A3911D78}">
      <dgm:prSet/>
      <dgm:spPr/>
      <dgm:t>
        <a:bodyPr/>
        <a:lstStyle/>
        <a:p>
          <a:endParaRPr lang="en-US"/>
        </a:p>
      </dgm:t>
    </dgm:pt>
    <dgm:pt modelId="{E4C9FC22-BD8C-473F-B0B1-4E4A9BD65156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FE6281B1-8984-4F19-B9DF-45AE85458598}" type="parTrans" cxnId="{14BF4559-FF89-4520-8A2E-51024AEB2999}">
      <dgm:prSet/>
      <dgm:spPr/>
      <dgm:t>
        <a:bodyPr/>
        <a:lstStyle/>
        <a:p>
          <a:endParaRPr lang="en-US"/>
        </a:p>
      </dgm:t>
    </dgm:pt>
    <dgm:pt modelId="{D65BF92A-FCBB-4907-8D3D-E527E43B31D3}" type="sibTrans" cxnId="{14BF4559-FF89-4520-8A2E-51024AEB2999}">
      <dgm:prSet/>
      <dgm:spPr/>
      <dgm:t>
        <a:bodyPr/>
        <a:lstStyle/>
        <a:p>
          <a:endParaRPr lang="en-US"/>
        </a:p>
      </dgm:t>
    </dgm:pt>
    <dgm:pt modelId="{7A275EE3-BFAC-453D-8C96-0A723C27D250}">
      <dgm:prSet phldrT="[Text]"/>
      <dgm:spPr/>
      <dgm:t>
        <a:bodyPr/>
        <a:lstStyle/>
        <a:p>
          <a:r>
            <a:rPr lang="en-US" dirty="0" smtClean="0"/>
            <a:t>If any * is checked, fill out part 2</a:t>
          </a:r>
          <a:endParaRPr lang="en-US" dirty="0"/>
        </a:p>
      </dgm:t>
    </dgm:pt>
    <dgm:pt modelId="{FD015A4E-0B7F-4ACE-8841-C4BC710EE67E}" type="parTrans" cxnId="{34A19331-C191-437E-9C2D-AEE92BA4747E}">
      <dgm:prSet/>
      <dgm:spPr/>
      <dgm:t>
        <a:bodyPr/>
        <a:lstStyle/>
        <a:p>
          <a:endParaRPr lang="en-US"/>
        </a:p>
      </dgm:t>
    </dgm:pt>
    <dgm:pt modelId="{E4631EE2-2CAD-4396-9BA8-F664A4591CDB}" type="sibTrans" cxnId="{34A19331-C191-437E-9C2D-AEE92BA4747E}">
      <dgm:prSet/>
      <dgm:spPr/>
      <dgm:t>
        <a:bodyPr/>
        <a:lstStyle/>
        <a:p>
          <a:endParaRPr lang="en-US"/>
        </a:p>
      </dgm:t>
    </dgm:pt>
    <dgm:pt modelId="{45E8A5EC-D67E-4168-AE11-370863C80692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C75CBE33-71B0-4F87-BAC4-9DF8FB6B47DC}" type="parTrans" cxnId="{7773BB9C-C3A5-49A4-8897-1D0D3141AA20}">
      <dgm:prSet/>
      <dgm:spPr/>
      <dgm:t>
        <a:bodyPr/>
        <a:lstStyle/>
        <a:p>
          <a:endParaRPr lang="en-US"/>
        </a:p>
      </dgm:t>
    </dgm:pt>
    <dgm:pt modelId="{1F914ED4-7F25-467A-8104-0713811E1E9C}" type="sibTrans" cxnId="{7773BB9C-C3A5-49A4-8897-1D0D3141AA20}">
      <dgm:prSet/>
      <dgm:spPr/>
      <dgm:t>
        <a:bodyPr/>
        <a:lstStyle/>
        <a:p>
          <a:endParaRPr lang="en-US"/>
        </a:p>
      </dgm:t>
    </dgm:pt>
    <dgm:pt modelId="{BD28DEA8-51B7-4B63-AAA4-6D3F3C9B5216}">
      <dgm:prSet phldrT="[Text]"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A2C6C3E3-70F6-445A-924F-C7787A352C59}" type="parTrans" cxnId="{519A5764-8845-4BDA-86A5-676DD7327606}">
      <dgm:prSet/>
      <dgm:spPr/>
      <dgm:t>
        <a:bodyPr/>
        <a:lstStyle/>
        <a:p>
          <a:endParaRPr lang="en-US"/>
        </a:p>
      </dgm:t>
    </dgm:pt>
    <dgm:pt modelId="{2D2DC219-DC80-4C67-957F-C94E7B0E3283}" type="sibTrans" cxnId="{519A5764-8845-4BDA-86A5-676DD7327606}">
      <dgm:prSet/>
      <dgm:spPr/>
      <dgm:t>
        <a:bodyPr/>
        <a:lstStyle/>
        <a:p>
          <a:endParaRPr lang="en-US"/>
        </a:p>
      </dgm:t>
    </dgm:pt>
    <dgm:pt modelId="{5D70C2F6-E1DE-4EF3-8975-1007FA6A8F80}">
      <dgm:prSet phldrT="[Text]"/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B14ACA53-DCCB-467E-8CE1-B7F3A49FD151}" type="parTrans" cxnId="{70A69235-354A-4BAB-BAAD-372AE382E3EF}">
      <dgm:prSet/>
      <dgm:spPr/>
      <dgm:t>
        <a:bodyPr/>
        <a:lstStyle/>
        <a:p>
          <a:endParaRPr lang="en-US"/>
        </a:p>
      </dgm:t>
    </dgm:pt>
    <dgm:pt modelId="{BDAAB30C-8B5D-471D-83FC-2365833A8F11}" type="sibTrans" cxnId="{70A69235-354A-4BAB-BAAD-372AE382E3EF}">
      <dgm:prSet/>
      <dgm:spPr/>
      <dgm:t>
        <a:bodyPr/>
        <a:lstStyle/>
        <a:p>
          <a:endParaRPr lang="en-US"/>
        </a:p>
      </dgm:t>
    </dgm:pt>
    <dgm:pt modelId="{F9DBFEFE-F326-4673-B4F7-71279085843D}">
      <dgm:prSet phldrT="[Text]"/>
      <dgm:spPr/>
      <dgm:t>
        <a:bodyPr/>
        <a:lstStyle/>
        <a:p>
          <a:r>
            <a:rPr lang="en-US" dirty="0" smtClean="0"/>
            <a:t>8</a:t>
          </a:r>
          <a:endParaRPr lang="en-US" dirty="0"/>
        </a:p>
      </dgm:t>
    </dgm:pt>
    <dgm:pt modelId="{DEEB83F1-2464-40B8-A9D6-3836C3261E5C}" type="parTrans" cxnId="{E27A0139-3D60-41D2-B71D-43899BB63F3F}">
      <dgm:prSet/>
      <dgm:spPr/>
      <dgm:t>
        <a:bodyPr/>
        <a:lstStyle/>
        <a:p>
          <a:endParaRPr lang="en-US"/>
        </a:p>
      </dgm:t>
    </dgm:pt>
    <dgm:pt modelId="{E322C0BB-0383-4145-9923-EE07944A9504}" type="sibTrans" cxnId="{E27A0139-3D60-41D2-B71D-43899BB63F3F}">
      <dgm:prSet/>
      <dgm:spPr/>
      <dgm:t>
        <a:bodyPr/>
        <a:lstStyle/>
        <a:p>
          <a:endParaRPr lang="en-US"/>
        </a:p>
      </dgm:t>
    </dgm:pt>
    <dgm:pt modelId="{52F49052-7575-45CC-B822-A245F8BF5F40}">
      <dgm:prSet phldrT="[Text]"/>
      <dgm:spPr/>
      <dgm:t>
        <a:bodyPr/>
        <a:lstStyle/>
        <a:p>
          <a:r>
            <a:rPr lang="en-US" dirty="0" smtClean="0"/>
            <a:t>Attach permission from outside agency if applicable</a:t>
          </a:r>
          <a:endParaRPr lang="en-US" dirty="0"/>
        </a:p>
      </dgm:t>
    </dgm:pt>
    <dgm:pt modelId="{F98078A9-162A-4DA8-9792-3E527356E868}" type="parTrans" cxnId="{AD294310-49E5-430F-9C3C-F84E897B99AD}">
      <dgm:prSet/>
      <dgm:spPr/>
      <dgm:t>
        <a:bodyPr/>
        <a:lstStyle/>
        <a:p>
          <a:endParaRPr lang="en-US"/>
        </a:p>
      </dgm:t>
    </dgm:pt>
    <dgm:pt modelId="{8FC3A2ED-0E2A-40AF-A688-9C71A429FD73}" type="sibTrans" cxnId="{AD294310-49E5-430F-9C3C-F84E897B99AD}">
      <dgm:prSet/>
      <dgm:spPr/>
      <dgm:t>
        <a:bodyPr/>
        <a:lstStyle/>
        <a:p>
          <a:endParaRPr lang="en-US"/>
        </a:p>
      </dgm:t>
    </dgm:pt>
    <dgm:pt modelId="{B34F8D1D-545A-4578-B4E3-CADCD3BE5DAE}">
      <dgm:prSet phldrT="[Text]"/>
      <dgm:spPr/>
      <dgm:t>
        <a:bodyPr/>
        <a:lstStyle/>
        <a:p>
          <a:r>
            <a:rPr lang="en-US" dirty="0" smtClean="0"/>
            <a:t>Email complete application to </a:t>
          </a:r>
          <a:r>
            <a:rPr lang="en-US" dirty="0" smtClean="0">
              <a:hlinkClick xmlns:r="http://schemas.openxmlformats.org/officeDocument/2006/relationships" r:id="rId1"/>
            </a:rPr>
            <a:t>irb@saintleo.edu</a:t>
          </a:r>
          <a:r>
            <a:rPr lang="en-US" dirty="0" smtClean="0"/>
            <a:t> </a:t>
          </a:r>
          <a:endParaRPr lang="en-US" dirty="0"/>
        </a:p>
      </dgm:t>
    </dgm:pt>
    <dgm:pt modelId="{97D24D39-7FFC-4163-8A81-7711EB036078}" type="parTrans" cxnId="{DD4DDFB8-76EA-4956-BEB3-F9CB18CF41E2}">
      <dgm:prSet/>
      <dgm:spPr/>
      <dgm:t>
        <a:bodyPr/>
        <a:lstStyle/>
        <a:p>
          <a:endParaRPr lang="en-US"/>
        </a:p>
      </dgm:t>
    </dgm:pt>
    <dgm:pt modelId="{56C9ED5B-08E7-44A7-A7A7-E07530AD3CDF}" type="sibTrans" cxnId="{DD4DDFB8-76EA-4956-BEB3-F9CB18CF41E2}">
      <dgm:prSet/>
      <dgm:spPr/>
      <dgm:t>
        <a:bodyPr/>
        <a:lstStyle/>
        <a:p>
          <a:endParaRPr lang="en-US"/>
        </a:p>
      </dgm:t>
    </dgm:pt>
    <dgm:pt modelId="{7D1969F6-15D3-4693-812C-13C99A2994BB}">
      <dgm:prSet phldrT="[Text]"/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1D60129C-8A98-4F1D-9438-9C701A785C60}" type="parTrans" cxnId="{5024D91C-EA75-4466-BECB-988E5E2292AE}">
      <dgm:prSet/>
      <dgm:spPr/>
      <dgm:t>
        <a:bodyPr/>
        <a:lstStyle/>
        <a:p>
          <a:endParaRPr lang="en-US"/>
        </a:p>
      </dgm:t>
    </dgm:pt>
    <dgm:pt modelId="{75C3FFD1-1722-4C83-BADB-0B4840B57816}" type="sibTrans" cxnId="{5024D91C-EA75-4466-BECB-988E5E2292AE}">
      <dgm:prSet/>
      <dgm:spPr/>
      <dgm:t>
        <a:bodyPr/>
        <a:lstStyle/>
        <a:p>
          <a:endParaRPr lang="en-US"/>
        </a:p>
      </dgm:t>
    </dgm:pt>
    <dgm:pt modelId="{7C455DAA-ACA3-4945-9F12-FA0956EBC549}">
      <dgm:prSet phldrT="[Text]"/>
      <dgm:spPr/>
      <dgm:t>
        <a:bodyPr/>
        <a:lstStyle/>
        <a:p>
          <a:r>
            <a:rPr lang="en-US" dirty="0" smtClean="0"/>
            <a:t>Attach any instrument(s) used in the research</a:t>
          </a:r>
          <a:endParaRPr lang="en-US" dirty="0"/>
        </a:p>
      </dgm:t>
    </dgm:pt>
    <dgm:pt modelId="{C2D90FF4-6893-419A-B675-547A7E053DAD}" type="parTrans" cxnId="{71863F1C-D9AA-4D8E-8C5B-B605CA4EC96B}">
      <dgm:prSet/>
      <dgm:spPr/>
      <dgm:t>
        <a:bodyPr/>
        <a:lstStyle/>
        <a:p>
          <a:endParaRPr lang="en-US"/>
        </a:p>
      </dgm:t>
    </dgm:pt>
    <dgm:pt modelId="{8733DD98-EE30-4BE4-9E04-08AEE2FA1F17}" type="sibTrans" cxnId="{71863F1C-D9AA-4D8E-8C5B-B605CA4EC96B}">
      <dgm:prSet/>
      <dgm:spPr/>
      <dgm:t>
        <a:bodyPr/>
        <a:lstStyle/>
        <a:p>
          <a:endParaRPr lang="en-US"/>
        </a:p>
      </dgm:t>
    </dgm:pt>
    <dgm:pt modelId="{6D4F509F-E839-4CC8-B765-2CFC5D608CA6}">
      <dgm:prSet phldrT="[Text]"/>
      <dgm:spPr/>
      <dgm:t>
        <a:bodyPr/>
        <a:lstStyle/>
        <a:p>
          <a:r>
            <a:rPr lang="en-US" dirty="0" smtClean="0"/>
            <a:t>Attach consent form(s) as applicable</a:t>
          </a:r>
          <a:endParaRPr lang="en-US" dirty="0"/>
        </a:p>
      </dgm:t>
    </dgm:pt>
    <dgm:pt modelId="{616E36AA-4554-4103-968E-F99C068C5556}" type="parTrans" cxnId="{E4C82757-CC1B-47DB-9ECF-6C0F6EAF4220}">
      <dgm:prSet/>
      <dgm:spPr/>
      <dgm:t>
        <a:bodyPr/>
        <a:lstStyle/>
        <a:p>
          <a:endParaRPr lang="en-US"/>
        </a:p>
      </dgm:t>
    </dgm:pt>
    <dgm:pt modelId="{0BB35BE3-9213-4D69-9C5E-85212D2E0F5D}" type="sibTrans" cxnId="{E4C82757-CC1B-47DB-9ECF-6C0F6EAF4220}">
      <dgm:prSet/>
      <dgm:spPr/>
      <dgm:t>
        <a:bodyPr/>
        <a:lstStyle/>
        <a:p>
          <a:endParaRPr lang="en-US"/>
        </a:p>
      </dgm:t>
    </dgm:pt>
    <dgm:pt modelId="{FADB60CC-B4F1-4015-B6C9-98580843CFE6}">
      <dgm:prSet phldrT="[Text]"/>
      <dgm:spPr/>
      <dgm:t>
        <a:bodyPr/>
        <a:lstStyle/>
        <a:p>
          <a:r>
            <a:rPr lang="en-US" dirty="0" smtClean="0"/>
            <a:t>For student research, obtain signature from faculty advisor</a:t>
          </a:r>
          <a:endParaRPr lang="en-US" dirty="0"/>
        </a:p>
      </dgm:t>
    </dgm:pt>
    <dgm:pt modelId="{4E43DD73-D1A0-49E7-80AC-2D3C3B0D9BAA}" type="parTrans" cxnId="{CD07D346-A215-4205-A016-802EE0FF4187}">
      <dgm:prSet/>
      <dgm:spPr/>
      <dgm:t>
        <a:bodyPr/>
        <a:lstStyle/>
        <a:p>
          <a:endParaRPr lang="en-US"/>
        </a:p>
      </dgm:t>
    </dgm:pt>
    <dgm:pt modelId="{163CDB4D-6FF3-42B0-B7FA-B53E83236DA1}" type="sibTrans" cxnId="{CD07D346-A215-4205-A016-802EE0FF4187}">
      <dgm:prSet/>
      <dgm:spPr/>
      <dgm:t>
        <a:bodyPr/>
        <a:lstStyle/>
        <a:p>
          <a:endParaRPr lang="en-US"/>
        </a:p>
      </dgm:t>
    </dgm:pt>
    <dgm:pt modelId="{124B2C44-D73B-4F84-BD60-E1A2890E6BFB}">
      <dgm:prSet phldrT="[Text]"/>
      <dgm:spPr/>
      <dgm:t>
        <a:bodyPr/>
        <a:lstStyle/>
        <a:p>
          <a:r>
            <a:rPr lang="en-US" dirty="0" smtClean="0"/>
            <a:t>7</a:t>
          </a:r>
          <a:endParaRPr lang="en-US" dirty="0"/>
        </a:p>
      </dgm:t>
    </dgm:pt>
    <dgm:pt modelId="{7AC2D7E6-E8B8-4544-B19A-3BC58665EE79}" type="parTrans" cxnId="{7D5B14E5-005F-4689-A7DD-F41044A24284}">
      <dgm:prSet/>
      <dgm:spPr/>
      <dgm:t>
        <a:bodyPr/>
        <a:lstStyle/>
        <a:p>
          <a:endParaRPr lang="en-US"/>
        </a:p>
      </dgm:t>
    </dgm:pt>
    <dgm:pt modelId="{6882CA9E-F5D8-4CC0-98E1-537F9CD20564}" type="sibTrans" cxnId="{7D5B14E5-005F-4689-A7DD-F41044A24284}">
      <dgm:prSet/>
      <dgm:spPr/>
      <dgm:t>
        <a:bodyPr/>
        <a:lstStyle/>
        <a:p>
          <a:endParaRPr lang="en-US"/>
        </a:p>
      </dgm:t>
    </dgm:pt>
    <dgm:pt modelId="{BB564373-9262-4ACC-A441-F69E6A07E409}">
      <dgm:prSet phldrT="[Text]"/>
      <dgm:spPr/>
      <dgm:t>
        <a:bodyPr/>
        <a:lstStyle/>
        <a:p>
          <a:r>
            <a:rPr lang="en-US" dirty="0" smtClean="0"/>
            <a:t>Attach proof of ethics certification for PI </a:t>
          </a:r>
          <a:r>
            <a:rPr lang="en-US" b="1" dirty="0" smtClean="0"/>
            <a:t>and</a:t>
          </a:r>
          <a:r>
            <a:rPr lang="en-US" dirty="0" smtClean="0"/>
            <a:t> faculty advisor if PI is a student</a:t>
          </a:r>
          <a:endParaRPr lang="en-US" dirty="0"/>
        </a:p>
      </dgm:t>
    </dgm:pt>
    <dgm:pt modelId="{B31C9A8D-B972-4EE6-B2C6-E57EF6D7D99A}" type="parTrans" cxnId="{FD22DD25-C5AF-4D6B-B1B9-8CA2595B9AA7}">
      <dgm:prSet/>
      <dgm:spPr/>
      <dgm:t>
        <a:bodyPr/>
        <a:lstStyle/>
        <a:p>
          <a:endParaRPr lang="en-US"/>
        </a:p>
      </dgm:t>
    </dgm:pt>
    <dgm:pt modelId="{F8E52374-EBC3-4152-8FF5-914DFE79EB5D}" type="sibTrans" cxnId="{FD22DD25-C5AF-4D6B-B1B9-8CA2595B9AA7}">
      <dgm:prSet/>
      <dgm:spPr/>
      <dgm:t>
        <a:bodyPr/>
        <a:lstStyle/>
        <a:p>
          <a:endParaRPr lang="en-US"/>
        </a:p>
      </dgm:t>
    </dgm:pt>
    <dgm:pt modelId="{37027EB0-1B28-4FCF-8DE9-F3FA891A3008}" type="pres">
      <dgm:prSet presAssocID="{2E43BC8B-0CD3-4AC4-9823-5E927B3C5ED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F0E069-B8C9-481A-9097-4780E7013417}" type="pres">
      <dgm:prSet presAssocID="{481B1610-5C15-4E1C-9CE6-B6BDC66C62B2}" presName="composite" presStyleCnt="0"/>
      <dgm:spPr/>
      <dgm:t>
        <a:bodyPr/>
        <a:lstStyle/>
        <a:p>
          <a:endParaRPr lang="en-US"/>
        </a:p>
      </dgm:t>
    </dgm:pt>
    <dgm:pt modelId="{EF39A04D-63AD-4E3B-BE33-0B040733E788}" type="pres">
      <dgm:prSet presAssocID="{481B1610-5C15-4E1C-9CE6-B6BDC66C62B2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5489C-30F2-46FD-AA36-434D5958F2AB}" type="pres">
      <dgm:prSet presAssocID="{481B1610-5C15-4E1C-9CE6-B6BDC66C62B2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C578EC-8374-4807-A3EC-40E186CB0289}" type="pres">
      <dgm:prSet presAssocID="{9E9BCBC1-660A-4605-9283-A2282FA95E91}" presName="sp" presStyleCnt="0"/>
      <dgm:spPr/>
      <dgm:t>
        <a:bodyPr/>
        <a:lstStyle/>
        <a:p>
          <a:endParaRPr lang="en-US"/>
        </a:p>
      </dgm:t>
    </dgm:pt>
    <dgm:pt modelId="{08DCA13E-2C3D-4530-AF2B-E0D7F03A9DE3}" type="pres">
      <dgm:prSet presAssocID="{E4C9FC22-BD8C-473F-B0B1-4E4A9BD65156}" presName="composite" presStyleCnt="0"/>
      <dgm:spPr/>
      <dgm:t>
        <a:bodyPr/>
        <a:lstStyle/>
        <a:p>
          <a:endParaRPr lang="en-US"/>
        </a:p>
      </dgm:t>
    </dgm:pt>
    <dgm:pt modelId="{3018455E-3CBD-4C45-A4E1-E0C38BD4D350}" type="pres">
      <dgm:prSet presAssocID="{E4C9FC22-BD8C-473F-B0B1-4E4A9BD65156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735FF-E12F-49AE-87B5-F4CBDA6C0029}" type="pres">
      <dgm:prSet presAssocID="{E4C9FC22-BD8C-473F-B0B1-4E4A9BD65156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37128-12A5-4276-ADD4-C39C8B151E80}" type="pres">
      <dgm:prSet presAssocID="{D65BF92A-FCBB-4907-8D3D-E527E43B31D3}" presName="sp" presStyleCnt="0"/>
      <dgm:spPr/>
      <dgm:t>
        <a:bodyPr/>
        <a:lstStyle/>
        <a:p>
          <a:endParaRPr lang="en-US"/>
        </a:p>
      </dgm:t>
    </dgm:pt>
    <dgm:pt modelId="{03C70F1D-D17F-4C8B-9027-A18E3B21C1CA}" type="pres">
      <dgm:prSet presAssocID="{45E8A5EC-D67E-4168-AE11-370863C80692}" presName="composite" presStyleCnt="0"/>
      <dgm:spPr/>
      <dgm:t>
        <a:bodyPr/>
        <a:lstStyle/>
        <a:p>
          <a:endParaRPr lang="en-US"/>
        </a:p>
      </dgm:t>
    </dgm:pt>
    <dgm:pt modelId="{81660BD5-50A4-4ADA-8C53-32D2AF3BC9F7}" type="pres">
      <dgm:prSet presAssocID="{45E8A5EC-D67E-4168-AE11-370863C80692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336B93-1E7A-4F24-B713-5DF75A7A4622}" type="pres">
      <dgm:prSet presAssocID="{45E8A5EC-D67E-4168-AE11-370863C80692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96C3BC-E8CF-4A34-83FC-9F12E5AEFBBB}" type="pres">
      <dgm:prSet presAssocID="{1F914ED4-7F25-467A-8104-0713811E1E9C}" presName="sp" presStyleCnt="0"/>
      <dgm:spPr/>
      <dgm:t>
        <a:bodyPr/>
        <a:lstStyle/>
        <a:p>
          <a:endParaRPr lang="en-US"/>
        </a:p>
      </dgm:t>
    </dgm:pt>
    <dgm:pt modelId="{0B037ED2-CC5F-48CD-813E-968A9ED81FC1}" type="pres">
      <dgm:prSet presAssocID="{BD28DEA8-51B7-4B63-AAA4-6D3F3C9B5216}" presName="composite" presStyleCnt="0"/>
      <dgm:spPr/>
      <dgm:t>
        <a:bodyPr/>
        <a:lstStyle/>
        <a:p>
          <a:endParaRPr lang="en-US"/>
        </a:p>
      </dgm:t>
    </dgm:pt>
    <dgm:pt modelId="{4FFD1D72-5A24-44EF-B4DC-2D8F8E7B3219}" type="pres">
      <dgm:prSet presAssocID="{BD28DEA8-51B7-4B63-AAA4-6D3F3C9B5216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F9D167-31F3-44A7-8CCF-2AE75846382C}" type="pres">
      <dgm:prSet presAssocID="{BD28DEA8-51B7-4B63-AAA4-6D3F3C9B5216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CE5F0-5A17-4C75-BACE-D593335E5323}" type="pres">
      <dgm:prSet presAssocID="{2D2DC219-DC80-4C67-957F-C94E7B0E3283}" presName="sp" presStyleCnt="0"/>
      <dgm:spPr/>
      <dgm:t>
        <a:bodyPr/>
        <a:lstStyle/>
        <a:p>
          <a:endParaRPr lang="en-US"/>
        </a:p>
      </dgm:t>
    </dgm:pt>
    <dgm:pt modelId="{E446BC4D-8E8E-4555-84B7-FD3883E57929}" type="pres">
      <dgm:prSet presAssocID="{7D1969F6-15D3-4693-812C-13C99A2994BB}" presName="composite" presStyleCnt="0"/>
      <dgm:spPr/>
      <dgm:t>
        <a:bodyPr/>
        <a:lstStyle/>
        <a:p>
          <a:endParaRPr lang="en-US"/>
        </a:p>
      </dgm:t>
    </dgm:pt>
    <dgm:pt modelId="{8643AE78-442D-418C-BE95-EDFF5E493575}" type="pres">
      <dgm:prSet presAssocID="{7D1969F6-15D3-4693-812C-13C99A2994BB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F45F4E-CFD1-4FF5-84E5-A293551F0362}" type="pres">
      <dgm:prSet presAssocID="{7D1969F6-15D3-4693-812C-13C99A2994BB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84ACCC-C486-42B5-9181-3FCD5C58ED66}" type="pres">
      <dgm:prSet presAssocID="{75C3FFD1-1722-4C83-BADB-0B4840B57816}" presName="sp" presStyleCnt="0"/>
      <dgm:spPr/>
      <dgm:t>
        <a:bodyPr/>
        <a:lstStyle/>
        <a:p>
          <a:endParaRPr lang="en-US"/>
        </a:p>
      </dgm:t>
    </dgm:pt>
    <dgm:pt modelId="{2EEAED4E-AC8F-4D1F-B524-AE00451584A8}" type="pres">
      <dgm:prSet presAssocID="{5D70C2F6-E1DE-4EF3-8975-1007FA6A8F80}" presName="composite" presStyleCnt="0"/>
      <dgm:spPr/>
      <dgm:t>
        <a:bodyPr/>
        <a:lstStyle/>
        <a:p>
          <a:endParaRPr lang="en-US"/>
        </a:p>
      </dgm:t>
    </dgm:pt>
    <dgm:pt modelId="{EDE96259-EB5C-4D36-8371-01C661F5AFC1}" type="pres">
      <dgm:prSet presAssocID="{5D70C2F6-E1DE-4EF3-8975-1007FA6A8F80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8CE29B-A9BC-42F2-9FCC-EFE07787E2D0}" type="pres">
      <dgm:prSet presAssocID="{5D70C2F6-E1DE-4EF3-8975-1007FA6A8F80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456AE7-4114-42C7-809E-49DDF540DF83}" type="pres">
      <dgm:prSet presAssocID="{BDAAB30C-8B5D-471D-83FC-2365833A8F11}" presName="sp" presStyleCnt="0"/>
      <dgm:spPr/>
      <dgm:t>
        <a:bodyPr/>
        <a:lstStyle/>
        <a:p>
          <a:endParaRPr lang="en-US"/>
        </a:p>
      </dgm:t>
    </dgm:pt>
    <dgm:pt modelId="{EB1AEEC4-0C89-4C0C-84B6-6B7E65F3ADA1}" type="pres">
      <dgm:prSet presAssocID="{124B2C44-D73B-4F84-BD60-E1A2890E6BFB}" presName="composite" presStyleCnt="0"/>
      <dgm:spPr/>
      <dgm:t>
        <a:bodyPr/>
        <a:lstStyle/>
        <a:p>
          <a:endParaRPr lang="en-US"/>
        </a:p>
      </dgm:t>
    </dgm:pt>
    <dgm:pt modelId="{A234A80D-15E1-422F-B738-9982ACD3B80F}" type="pres">
      <dgm:prSet presAssocID="{124B2C44-D73B-4F84-BD60-E1A2890E6BFB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D20F27-C082-4154-9337-DD3C3C3E9886}" type="pres">
      <dgm:prSet presAssocID="{124B2C44-D73B-4F84-BD60-E1A2890E6BFB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F2FAF3-D062-4C0D-8AF2-10EA63F06B6B}" type="pres">
      <dgm:prSet presAssocID="{6882CA9E-F5D8-4CC0-98E1-537F9CD20564}" presName="sp" presStyleCnt="0"/>
      <dgm:spPr/>
      <dgm:t>
        <a:bodyPr/>
        <a:lstStyle/>
        <a:p>
          <a:endParaRPr lang="en-US"/>
        </a:p>
      </dgm:t>
    </dgm:pt>
    <dgm:pt modelId="{29EA1699-3FF4-4307-98A7-AED3BAFAF540}" type="pres">
      <dgm:prSet presAssocID="{F9DBFEFE-F326-4673-B4F7-71279085843D}" presName="composite" presStyleCnt="0"/>
      <dgm:spPr/>
      <dgm:t>
        <a:bodyPr/>
        <a:lstStyle/>
        <a:p>
          <a:endParaRPr lang="en-US"/>
        </a:p>
      </dgm:t>
    </dgm:pt>
    <dgm:pt modelId="{2E7B0A1D-3BF7-45BA-A12B-29F85C639DB8}" type="pres">
      <dgm:prSet presAssocID="{F9DBFEFE-F326-4673-B4F7-71279085843D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17A8F8-771E-4190-AF27-10BA2BD1E110}" type="pres">
      <dgm:prSet presAssocID="{F9DBFEFE-F326-4673-B4F7-71279085843D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A19331-C191-437E-9C2D-AEE92BA4747E}" srcId="{E4C9FC22-BD8C-473F-B0B1-4E4A9BD65156}" destId="{7A275EE3-BFAC-453D-8C96-0A723C27D250}" srcOrd="0" destOrd="0" parTransId="{FD015A4E-0B7F-4ACE-8841-C4BC710EE67E}" sibTransId="{E4631EE2-2CAD-4396-9BA8-F664A4591CDB}"/>
    <dgm:cxn modelId="{517728B8-9EC0-449A-833C-002C24663B06}" type="presOf" srcId="{124B2C44-D73B-4F84-BD60-E1A2890E6BFB}" destId="{A234A80D-15E1-422F-B738-9982ACD3B80F}" srcOrd="0" destOrd="0" presId="urn:microsoft.com/office/officeart/2005/8/layout/chevron2"/>
    <dgm:cxn modelId="{9073554F-0F96-4BCB-8411-78B909C11D07}" type="presOf" srcId="{52F49052-7575-45CC-B822-A245F8BF5F40}" destId="{898CE29B-A9BC-42F2-9FCC-EFE07787E2D0}" srcOrd="0" destOrd="0" presId="urn:microsoft.com/office/officeart/2005/8/layout/chevron2"/>
    <dgm:cxn modelId="{45FA9D4E-7E8B-4AC6-A0A7-74CD46F45108}" type="presOf" srcId="{7A275EE3-BFAC-453D-8C96-0A723C27D250}" destId="{FA7735FF-E12F-49AE-87B5-F4CBDA6C0029}" srcOrd="0" destOrd="0" presId="urn:microsoft.com/office/officeart/2005/8/layout/chevron2"/>
    <dgm:cxn modelId="{38B38206-813A-415A-B90F-D37F4F5F84A4}" type="presOf" srcId="{BD28DEA8-51B7-4B63-AAA4-6D3F3C9B5216}" destId="{4FFD1D72-5A24-44EF-B4DC-2D8F8E7B3219}" srcOrd="0" destOrd="0" presId="urn:microsoft.com/office/officeart/2005/8/layout/chevron2"/>
    <dgm:cxn modelId="{E27A0139-3D60-41D2-B71D-43899BB63F3F}" srcId="{2E43BC8B-0CD3-4AC4-9823-5E927B3C5ED3}" destId="{F9DBFEFE-F326-4673-B4F7-71279085843D}" srcOrd="7" destOrd="0" parTransId="{DEEB83F1-2464-40B8-A9D6-3836C3261E5C}" sibTransId="{E322C0BB-0383-4145-9923-EE07944A9504}"/>
    <dgm:cxn modelId="{F20498A4-017E-429F-8A7B-A8CEBC47BC46}" type="presOf" srcId="{2E43BC8B-0CD3-4AC4-9823-5E927B3C5ED3}" destId="{37027EB0-1B28-4FCF-8DE9-F3FA891A3008}" srcOrd="0" destOrd="0" presId="urn:microsoft.com/office/officeart/2005/8/layout/chevron2"/>
    <dgm:cxn modelId="{7D5B14E5-005F-4689-A7DD-F41044A24284}" srcId="{2E43BC8B-0CD3-4AC4-9823-5E927B3C5ED3}" destId="{124B2C44-D73B-4F84-BD60-E1A2890E6BFB}" srcOrd="6" destOrd="0" parTransId="{7AC2D7E6-E8B8-4544-B19A-3BC58665EE79}" sibTransId="{6882CA9E-F5D8-4CC0-98E1-537F9CD20564}"/>
    <dgm:cxn modelId="{FEE9C5BF-59D9-4390-977F-1922BA8B6B01}" type="presOf" srcId="{E4C9FC22-BD8C-473F-B0B1-4E4A9BD65156}" destId="{3018455E-3CBD-4C45-A4E1-E0C38BD4D350}" srcOrd="0" destOrd="0" presId="urn:microsoft.com/office/officeart/2005/8/layout/chevron2"/>
    <dgm:cxn modelId="{0E8E9884-F4EB-45AD-80A4-5434A3911D78}" srcId="{481B1610-5C15-4E1C-9CE6-B6BDC66C62B2}" destId="{C23969BA-615E-4377-9544-3F9499279A0F}" srcOrd="0" destOrd="0" parTransId="{D09E1120-C292-43A7-955B-748EBD9E2FC6}" sibTransId="{A6AC2FD9-A525-4D02-88F2-4172D9270D9B}"/>
    <dgm:cxn modelId="{DD4DDFB8-76EA-4956-BEB3-F9CB18CF41E2}" srcId="{F9DBFEFE-F326-4673-B4F7-71279085843D}" destId="{B34F8D1D-545A-4578-B4E3-CADCD3BE5DAE}" srcOrd="0" destOrd="0" parTransId="{97D24D39-7FFC-4163-8A81-7711EB036078}" sibTransId="{56C9ED5B-08E7-44A7-A7A7-E07530AD3CDF}"/>
    <dgm:cxn modelId="{14BF4559-FF89-4520-8A2E-51024AEB2999}" srcId="{2E43BC8B-0CD3-4AC4-9823-5E927B3C5ED3}" destId="{E4C9FC22-BD8C-473F-B0B1-4E4A9BD65156}" srcOrd="1" destOrd="0" parTransId="{FE6281B1-8984-4F19-B9DF-45AE85458598}" sibTransId="{D65BF92A-FCBB-4907-8D3D-E527E43B31D3}"/>
    <dgm:cxn modelId="{89AD1716-E52A-4530-B85E-92C8601C732B}" type="presOf" srcId="{7C455DAA-ACA3-4945-9F12-FA0956EBC549}" destId="{03F9D167-31F3-44A7-8CCF-2AE75846382C}" srcOrd="0" destOrd="0" presId="urn:microsoft.com/office/officeart/2005/8/layout/chevron2"/>
    <dgm:cxn modelId="{FD22DD25-C5AF-4D6B-B1B9-8CA2595B9AA7}" srcId="{124B2C44-D73B-4F84-BD60-E1A2890E6BFB}" destId="{BB564373-9262-4ACC-A441-F69E6A07E409}" srcOrd="0" destOrd="0" parTransId="{B31C9A8D-B972-4EE6-B2C6-E57EF6D7D99A}" sibTransId="{F8E52374-EBC3-4152-8FF5-914DFE79EB5D}"/>
    <dgm:cxn modelId="{71863F1C-D9AA-4D8E-8C5B-B605CA4EC96B}" srcId="{BD28DEA8-51B7-4B63-AAA4-6D3F3C9B5216}" destId="{7C455DAA-ACA3-4945-9F12-FA0956EBC549}" srcOrd="0" destOrd="0" parTransId="{C2D90FF4-6893-419A-B675-547A7E053DAD}" sibTransId="{8733DD98-EE30-4BE4-9E04-08AEE2FA1F17}"/>
    <dgm:cxn modelId="{7773BB9C-C3A5-49A4-8897-1D0D3141AA20}" srcId="{2E43BC8B-0CD3-4AC4-9823-5E927B3C5ED3}" destId="{45E8A5EC-D67E-4168-AE11-370863C80692}" srcOrd="2" destOrd="0" parTransId="{C75CBE33-71B0-4F87-BAC4-9DF8FB6B47DC}" sibTransId="{1F914ED4-7F25-467A-8104-0713811E1E9C}"/>
    <dgm:cxn modelId="{CD07D346-A215-4205-A016-802EE0FF4187}" srcId="{45E8A5EC-D67E-4168-AE11-370863C80692}" destId="{FADB60CC-B4F1-4015-B6C9-98580843CFE6}" srcOrd="0" destOrd="0" parTransId="{4E43DD73-D1A0-49E7-80AC-2D3C3B0D9BAA}" sibTransId="{163CDB4D-6FF3-42B0-B7FA-B53E83236DA1}"/>
    <dgm:cxn modelId="{E4C82757-CC1B-47DB-9ECF-6C0F6EAF4220}" srcId="{7D1969F6-15D3-4693-812C-13C99A2994BB}" destId="{6D4F509F-E839-4CC8-B765-2CFC5D608CA6}" srcOrd="0" destOrd="0" parTransId="{616E36AA-4554-4103-968E-F99C068C5556}" sibTransId="{0BB35BE3-9213-4D69-9C5E-85212D2E0F5D}"/>
    <dgm:cxn modelId="{FF499C38-F81D-4226-8715-F83C7D72710E}" type="presOf" srcId="{F9DBFEFE-F326-4673-B4F7-71279085843D}" destId="{2E7B0A1D-3BF7-45BA-A12B-29F85C639DB8}" srcOrd="0" destOrd="0" presId="urn:microsoft.com/office/officeart/2005/8/layout/chevron2"/>
    <dgm:cxn modelId="{BB70FDD1-DB87-43CB-81D8-67B6B7782394}" type="presOf" srcId="{5D70C2F6-E1DE-4EF3-8975-1007FA6A8F80}" destId="{EDE96259-EB5C-4D36-8371-01C661F5AFC1}" srcOrd="0" destOrd="0" presId="urn:microsoft.com/office/officeart/2005/8/layout/chevron2"/>
    <dgm:cxn modelId="{70A69235-354A-4BAB-BAAD-372AE382E3EF}" srcId="{2E43BC8B-0CD3-4AC4-9823-5E927B3C5ED3}" destId="{5D70C2F6-E1DE-4EF3-8975-1007FA6A8F80}" srcOrd="5" destOrd="0" parTransId="{B14ACA53-DCCB-467E-8CE1-B7F3A49FD151}" sibTransId="{BDAAB30C-8B5D-471D-83FC-2365833A8F11}"/>
    <dgm:cxn modelId="{5024D91C-EA75-4466-BECB-988E5E2292AE}" srcId="{2E43BC8B-0CD3-4AC4-9823-5E927B3C5ED3}" destId="{7D1969F6-15D3-4693-812C-13C99A2994BB}" srcOrd="4" destOrd="0" parTransId="{1D60129C-8A98-4F1D-9438-9C701A785C60}" sibTransId="{75C3FFD1-1722-4C83-BADB-0B4840B57816}"/>
    <dgm:cxn modelId="{1564B4EA-9B43-4E9E-A3BA-45626AC0DD54}" type="presOf" srcId="{7D1969F6-15D3-4693-812C-13C99A2994BB}" destId="{8643AE78-442D-418C-BE95-EDFF5E493575}" srcOrd="0" destOrd="0" presId="urn:microsoft.com/office/officeart/2005/8/layout/chevron2"/>
    <dgm:cxn modelId="{E557E55A-2329-4793-952D-E7D7D574B72E}" type="presOf" srcId="{6D4F509F-E839-4CC8-B765-2CFC5D608CA6}" destId="{33F45F4E-CFD1-4FF5-84E5-A293551F0362}" srcOrd="0" destOrd="0" presId="urn:microsoft.com/office/officeart/2005/8/layout/chevron2"/>
    <dgm:cxn modelId="{DB85222B-836F-46AD-9D67-9E0286957641}" srcId="{2E43BC8B-0CD3-4AC4-9823-5E927B3C5ED3}" destId="{481B1610-5C15-4E1C-9CE6-B6BDC66C62B2}" srcOrd="0" destOrd="0" parTransId="{3C895139-E06E-4E95-9C04-7A4B801E7CD4}" sibTransId="{9E9BCBC1-660A-4605-9283-A2282FA95E91}"/>
    <dgm:cxn modelId="{BCFAC43F-9DCC-47D5-9C9D-2D05F3D99848}" type="presOf" srcId="{BB564373-9262-4ACC-A441-F69E6A07E409}" destId="{18D20F27-C082-4154-9337-DD3C3C3E9886}" srcOrd="0" destOrd="0" presId="urn:microsoft.com/office/officeart/2005/8/layout/chevron2"/>
    <dgm:cxn modelId="{01AFD260-28AC-406E-AFED-DF6F5180E3F4}" type="presOf" srcId="{481B1610-5C15-4E1C-9CE6-B6BDC66C62B2}" destId="{EF39A04D-63AD-4E3B-BE33-0B040733E788}" srcOrd="0" destOrd="0" presId="urn:microsoft.com/office/officeart/2005/8/layout/chevron2"/>
    <dgm:cxn modelId="{519A5764-8845-4BDA-86A5-676DD7327606}" srcId="{2E43BC8B-0CD3-4AC4-9823-5E927B3C5ED3}" destId="{BD28DEA8-51B7-4B63-AAA4-6D3F3C9B5216}" srcOrd="3" destOrd="0" parTransId="{A2C6C3E3-70F6-445A-924F-C7787A352C59}" sibTransId="{2D2DC219-DC80-4C67-957F-C94E7B0E3283}"/>
    <dgm:cxn modelId="{FA246F3E-7DCD-4A1C-B42C-99339BC7CF57}" type="presOf" srcId="{B34F8D1D-545A-4578-B4E3-CADCD3BE5DAE}" destId="{5417A8F8-771E-4190-AF27-10BA2BD1E110}" srcOrd="0" destOrd="0" presId="urn:microsoft.com/office/officeart/2005/8/layout/chevron2"/>
    <dgm:cxn modelId="{AD294310-49E5-430F-9C3C-F84E897B99AD}" srcId="{5D70C2F6-E1DE-4EF3-8975-1007FA6A8F80}" destId="{52F49052-7575-45CC-B822-A245F8BF5F40}" srcOrd="0" destOrd="0" parTransId="{F98078A9-162A-4DA8-9792-3E527356E868}" sibTransId="{8FC3A2ED-0E2A-40AF-A688-9C71A429FD73}"/>
    <dgm:cxn modelId="{3AA1D9A5-3440-436F-A684-4E21880ED4D4}" type="presOf" srcId="{FADB60CC-B4F1-4015-B6C9-98580843CFE6}" destId="{7A336B93-1E7A-4F24-B713-5DF75A7A4622}" srcOrd="0" destOrd="0" presId="urn:microsoft.com/office/officeart/2005/8/layout/chevron2"/>
    <dgm:cxn modelId="{960F060A-781A-4BD8-B0E7-C38C0BB39C8B}" type="presOf" srcId="{C23969BA-615E-4377-9544-3F9499279A0F}" destId="{E195489C-30F2-46FD-AA36-434D5958F2AB}" srcOrd="0" destOrd="0" presId="urn:microsoft.com/office/officeart/2005/8/layout/chevron2"/>
    <dgm:cxn modelId="{A0F445DF-C47D-439A-B807-704226C624E9}" type="presOf" srcId="{45E8A5EC-D67E-4168-AE11-370863C80692}" destId="{81660BD5-50A4-4ADA-8C53-32D2AF3BC9F7}" srcOrd="0" destOrd="0" presId="urn:microsoft.com/office/officeart/2005/8/layout/chevron2"/>
    <dgm:cxn modelId="{C242542B-B055-4756-B39A-F37695F98A38}" type="presParOf" srcId="{37027EB0-1B28-4FCF-8DE9-F3FA891A3008}" destId="{AEF0E069-B8C9-481A-9097-4780E7013417}" srcOrd="0" destOrd="0" presId="urn:microsoft.com/office/officeart/2005/8/layout/chevron2"/>
    <dgm:cxn modelId="{D3B421AF-E953-4AF4-9FEE-14B86BCE2F86}" type="presParOf" srcId="{AEF0E069-B8C9-481A-9097-4780E7013417}" destId="{EF39A04D-63AD-4E3B-BE33-0B040733E788}" srcOrd="0" destOrd="0" presId="urn:microsoft.com/office/officeart/2005/8/layout/chevron2"/>
    <dgm:cxn modelId="{762C4B1D-5A66-42CF-854F-11C850117812}" type="presParOf" srcId="{AEF0E069-B8C9-481A-9097-4780E7013417}" destId="{E195489C-30F2-46FD-AA36-434D5958F2AB}" srcOrd="1" destOrd="0" presId="urn:microsoft.com/office/officeart/2005/8/layout/chevron2"/>
    <dgm:cxn modelId="{B9D3788C-FA99-4901-8556-7DE8E254CAF5}" type="presParOf" srcId="{37027EB0-1B28-4FCF-8DE9-F3FA891A3008}" destId="{62C578EC-8374-4807-A3EC-40E186CB0289}" srcOrd="1" destOrd="0" presId="urn:microsoft.com/office/officeart/2005/8/layout/chevron2"/>
    <dgm:cxn modelId="{EF3475BB-AB1D-4386-B51F-2151D8D8B6A3}" type="presParOf" srcId="{37027EB0-1B28-4FCF-8DE9-F3FA891A3008}" destId="{08DCA13E-2C3D-4530-AF2B-E0D7F03A9DE3}" srcOrd="2" destOrd="0" presId="urn:microsoft.com/office/officeart/2005/8/layout/chevron2"/>
    <dgm:cxn modelId="{90CD8911-C740-440E-8387-FE0B28620E4E}" type="presParOf" srcId="{08DCA13E-2C3D-4530-AF2B-E0D7F03A9DE3}" destId="{3018455E-3CBD-4C45-A4E1-E0C38BD4D350}" srcOrd="0" destOrd="0" presId="urn:microsoft.com/office/officeart/2005/8/layout/chevron2"/>
    <dgm:cxn modelId="{9D56AFF9-4365-46E9-A444-AC4993D0E8E4}" type="presParOf" srcId="{08DCA13E-2C3D-4530-AF2B-E0D7F03A9DE3}" destId="{FA7735FF-E12F-49AE-87B5-F4CBDA6C0029}" srcOrd="1" destOrd="0" presId="urn:microsoft.com/office/officeart/2005/8/layout/chevron2"/>
    <dgm:cxn modelId="{7A432A62-B290-4E53-9D6F-FAFB61B3599A}" type="presParOf" srcId="{37027EB0-1B28-4FCF-8DE9-F3FA891A3008}" destId="{1DE37128-12A5-4276-ADD4-C39C8B151E80}" srcOrd="3" destOrd="0" presId="urn:microsoft.com/office/officeart/2005/8/layout/chevron2"/>
    <dgm:cxn modelId="{9F3EC08A-74AE-4F9E-9484-D831076630B2}" type="presParOf" srcId="{37027EB0-1B28-4FCF-8DE9-F3FA891A3008}" destId="{03C70F1D-D17F-4C8B-9027-A18E3B21C1CA}" srcOrd="4" destOrd="0" presId="urn:microsoft.com/office/officeart/2005/8/layout/chevron2"/>
    <dgm:cxn modelId="{65110A60-3258-4491-B994-CBD1587CA6B4}" type="presParOf" srcId="{03C70F1D-D17F-4C8B-9027-A18E3B21C1CA}" destId="{81660BD5-50A4-4ADA-8C53-32D2AF3BC9F7}" srcOrd="0" destOrd="0" presId="urn:microsoft.com/office/officeart/2005/8/layout/chevron2"/>
    <dgm:cxn modelId="{1DA8550E-387F-487A-9CF3-35CB1BBA7FE5}" type="presParOf" srcId="{03C70F1D-D17F-4C8B-9027-A18E3B21C1CA}" destId="{7A336B93-1E7A-4F24-B713-5DF75A7A4622}" srcOrd="1" destOrd="0" presId="urn:microsoft.com/office/officeart/2005/8/layout/chevron2"/>
    <dgm:cxn modelId="{83D152BA-F1A6-492D-940F-F938F1D6CD13}" type="presParOf" srcId="{37027EB0-1B28-4FCF-8DE9-F3FA891A3008}" destId="{5396C3BC-E8CF-4A34-83FC-9F12E5AEFBBB}" srcOrd="5" destOrd="0" presId="urn:microsoft.com/office/officeart/2005/8/layout/chevron2"/>
    <dgm:cxn modelId="{8A7EFE48-B5AA-4B20-8C71-9F9DFF4B2ACA}" type="presParOf" srcId="{37027EB0-1B28-4FCF-8DE9-F3FA891A3008}" destId="{0B037ED2-CC5F-48CD-813E-968A9ED81FC1}" srcOrd="6" destOrd="0" presId="urn:microsoft.com/office/officeart/2005/8/layout/chevron2"/>
    <dgm:cxn modelId="{486DAE37-65E8-45FF-97B3-525038ABCAA4}" type="presParOf" srcId="{0B037ED2-CC5F-48CD-813E-968A9ED81FC1}" destId="{4FFD1D72-5A24-44EF-B4DC-2D8F8E7B3219}" srcOrd="0" destOrd="0" presId="urn:microsoft.com/office/officeart/2005/8/layout/chevron2"/>
    <dgm:cxn modelId="{1A07CA4F-704B-494A-BD89-BE037569590B}" type="presParOf" srcId="{0B037ED2-CC5F-48CD-813E-968A9ED81FC1}" destId="{03F9D167-31F3-44A7-8CCF-2AE75846382C}" srcOrd="1" destOrd="0" presId="urn:microsoft.com/office/officeart/2005/8/layout/chevron2"/>
    <dgm:cxn modelId="{1B9FDE2D-4703-456C-85F7-BD89ED876D35}" type="presParOf" srcId="{37027EB0-1B28-4FCF-8DE9-F3FA891A3008}" destId="{BD3CE5F0-5A17-4C75-BACE-D593335E5323}" srcOrd="7" destOrd="0" presId="urn:microsoft.com/office/officeart/2005/8/layout/chevron2"/>
    <dgm:cxn modelId="{F3165D57-1A53-4E4C-A09E-07869035E4BA}" type="presParOf" srcId="{37027EB0-1B28-4FCF-8DE9-F3FA891A3008}" destId="{E446BC4D-8E8E-4555-84B7-FD3883E57929}" srcOrd="8" destOrd="0" presId="urn:microsoft.com/office/officeart/2005/8/layout/chevron2"/>
    <dgm:cxn modelId="{BFB9ADAB-012D-456B-A062-51331AF472BB}" type="presParOf" srcId="{E446BC4D-8E8E-4555-84B7-FD3883E57929}" destId="{8643AE78-442D-418C-BE95-EDFF5E493575}" srcOrd="0" destOrd="0" presId="urn:microsoft.com/office/officeart/2005/8/layout/chevron2"/>
    <dgm:cxn modelId="{CF584FA4-E774-4032-8EAE-3C7C8FB41439}" type="presParOf" srcId="{E446BC4D-8E8E-4555-84B7-FD3883E57929}" destId="{33F45F4E-CFD1-4FF5-84E5-A293551F0362}" srcOrd="1" destOrd="0" presId="urn:microsoft.com/office/officeart/2005/8/layout/chevron2"/>
    <dgm:cxn modelId="{AA68F0B5-DEF8-4177-921F-6FAD0D9462F4}" type="presParOf" srcId="{37027EB0-1B28-4FCF-8DE9-F3FA891A3008}" destId="{9284ACCC-C486-42B5-9181-3FCD5C58ED66}" srcOrd="9" destOrd="0" presId="urn:microsoft.com/office/officeart/2005/8/layout/chevron2"/>
    <dgm:cxn modelId="{26169609-829A-417D-8206-56AB2D1ADDB3}" type="presParOf" srcId="{37027EB0-1B28-4FCF-8DE9-F3FA891A3008}" destId="{2EEAED4E-AC8F-4D1F-B524-AE00451584A8}" srcOrd="10" destOrd="0" presId="urn:microsoft.com/office/officeart/2005/8/layout/chevron2"/>
    <dgm:cxn modelId="{D80B15E6-96E4-4661-9270-24932F4969D7}" type="presParOf" srcId="{2EEAED4E-AC8F-4D1F-B524-AE00451584A8}" destId="{EDE96259-EB5C-4D36-8371-01C661F5AFC1}" srcOrd="0" destOrd="0" presId="urn:microsoft.com/office/officeart/2005/8/layout/chevron2"/>
    <dgm:cxn modelId="{E28715CA-3232-45E6-873B-9F564203A7DE}" type="presParOf" srcId="{2EEAED4E-AC8F-4D1F-B524-AE00451584A8}" destId="{898CE29B-A9BC-42F2-9FCC-EFE07787E2D0}" srcOrd="1" destOrd="0" presId="urn:microsoft.com/office/officeart/2005/8/layout/chevron2"/>
    <dgm:cxn modelId="{83B640B7-DB1B-418F-AF79-70F146336E37}" type="presParOf" srcId="{37027EB0-1B28-4FCF-8DE9-F3FA891A3008}" destId="{57456AE7-4114-42C7-809E-49DDF540DF83}" srcOrd="11" destOrd="0" presId="urn:microsoft.com/office/officeart/2005/8/layout/chevron2"/>
    <dgm:cxn modelId="{5F72DA21-1BC5-44A3-B4BB-B42DA11150EE}" type="presParOf" srcId="{37027EB0-1B28-4FCF-8DE9-F3FA891A3008}" destId="{EB1AEEC4-0C89-4C0C-84B6-6B7E65F3ADA1}" srcOrd="12" destOrd="0" presId="urn:microsoft.com/office/officeart/2005/8/layout/chevron2"/>
    <dgm:cxn modelId="{857B68E9-87D6-49B5-9259-609071F9E142}" type="presParOf" srcId="{EB1AEEC4-0C89-4C0C-84B6-6B7E65F3ADA1}" destId="{A234A80D-15E1-422F-B738-9982ACD3B80F}" srcOrd="0" destOrd="0" presId="urn:microsoft.com/office/officeart/2005/8/layout/chevron2"/>
    <dgm:cxn modelId="{71D06D0E-6503-44BA-B2E5-F1D37983F40E}" type="presParOf" srcId="{EB1AEEC4-0C89-4C0C-84B6-6B7E65F3ADA1}" destId="{18D20F27-C082-4154-9337-DD3C3C3E9886}" srcOrd="1" destOrd="0" presId="urn:microsoft.com/office/officeart/2005/8/layout/chevron2"/>
    <dgm:cxn modelId="{EAE9E189-BBDB-43ED-BD3B-8AB08B6A3683}" type="presParOf" srcId="{37027EB0-1B28-4FCF-8DE9-F3FA891A3008}" destId="{54F2FAF3-D062-4C0D-8AF2-10EA63F06B6B}" srcOrd="13" destOrd="0" presId="urn:microsoft.com/office/officeart/2005/8/layout/chevron2"/>
    <dgm:cxn modelId="{CD6268B1-D4AB-46FD-8994-C0841B4A9E2A}" type="presParOf" srcId="{37027EB0-1B28-4FCF-8DE9-F3FA891A3008}" destId="{29EA1699-3FF4-4307-98A7-AED3BAFAF540}" srcOrd="14" destOrd="0" presId="urn:microsoft.com/office/officeart/2005/8/layout/chevron2"/>
    <dgm:cxn modelId="{8B5D27E8-1812-445B-8241-902B57153B61}" type="presParOf" srcId="{29EA1699-3FF4-4307-98A7-AED3BAFAF540}" destId="{2E7B0A1D-3BF7-45BA-A12B-29F85C639DB8}" srcOrd="0" destOrd="0" presId="urn:microsoft.com/office/officeart/2005/8/layout/chevron2"/>
    <dgm:cxn modelId="{C9112A65-D3B1-4FDB-8497-18FFDCC04E3A}" type="presParOf" srcId="{29EA1699-3FF4-4307-98A7-AED3BAFAF540}" destId="{5417A8F8-771E-4190-AF27-10BA2BD1E11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1D121F-2399-45BE-BF5C-D3A3B4672E80}" type="doc">
      <dgm:prSet loTypeId="urn:microsoft.com/office/officeart/2005/8/layout/arrow2" loCatId="process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A3C28D79-58D5-49FE-A4FD-2C16239A5D62}">
      <dgm:prSet phldrT="[Text]"/>
      <dgm:spPr/>
      <dgm:t>
        <a:bodyPr/>
        <a:lstStyle/>
        <a:p>
          <a:r>
            <a:rPr lang="en-US" dirty="0" smtClean="0"/>
            <a:t>Exemption </a:t>
          </a:r>
          <a:endParaRPr lang="en-US" dirty="0"/>
        </a:p>
      </dgm:t>
    </dgm:pt>
    <dgm:pt modelId="{F9B5099D-83D2-4F00-911C-46B3B1E4DDCD}" type="parTrans" cxnId="{F45B14C4-FA1B-49DE-B68B-4324E08FDE22}">
      <dgm:prSet/>
      <dgm:spPr/>
      <dgm:t>
        <a:bodyPr/>
        <a:lstStyle/>
        <a:p>
          <a:endParaRPr lang="en-US"/>
        </a:p>
      </dgm:t>
    </dgm:pt>
    <dgm:pt modelId="{F3AB2B8A-3A04-42C9-B5BA-E0E68D637052}" type="sibTrans" cxnId="{F45B14C4-FA1B-49DE-B68B-4324E08FDE22}">
      <dgm:prSet/>
      <dgm:spPr/>
      <dgm:t>
        <a:bodyPr/>
        <a:lstStyle/>
        <a:p>
          <a:endParaRPr lang="en-US"/>
        </a:p>
      </dgm:t>
    </dgm:pt>
    <dgm:pt modelId="{AD16979C-6FA5-4AF8-A052-589FB708328D}">
      <dgm:prSet phldrT="[Text]"/>
      <dgm:spPr/>
      <dgm:t>
        <a:bodyPr/>
        <a:lstStyle/>
        <a:p>
          <a:r>
            <a:rPr lang="en-US" dirty="0" smtClean="0"/>
            <a:t>Expedited review</a:t>
          </a:r>
          <a:endParaRPr lang="en-US" dirty="0"/>
        </a:p>
      </dgm:t>
    </dgm:pt>
    <dgm:pt modelId="{602C8BDA-3C20-4959-89BF-32DA304337AD}" type="parTrans" cxnId="{3EFDF7CC-052E-4464-8A36-DF08F88A18E5}">
      <dgm:prSet/>
      <dgm:spPr/>
      <dgm:t>
        <a:bodyPr/>
        <a:lstStyle/>
        <a:p>
          <a:endParaRPr lang="en-US"/>
        </a:p>
      </dgm:t>
    </dgm:pt>
    <dgm:pt modelId="{3A901286-B5A6-4A42-8279-1CDFE7F2C74D}" type="sibTrans" cxnId="{3EFDF7CC-052E-4464-8A36-DF08F88A18E5}">
      <dgm:prSet/>
      <dgm:spPr/>
      <dgm:t>
        <a:bodyPr/>
        <a:lstStyle/>
        <a:p>
          <a:endParaRPr lang="en-US"/>
        </a:p>
      </dgm:t>
    </dgm:pt>
    <dgm:pt modelId="{82FBF811-7BC4-4A36-8C41-72A54908B797}">
      <dgm:prSet phldrT="[Text]"/>
      <dgm:spPr/>
      <dgm:t>
        <a:bodyPr/>
        <a:lstStyle/>
        <a:p>
          <a:r>
            <a:rPr lang="en-US" dirty="0" smtClean="0"/>
            <a:t>Full review</a:t>
          </a:r>
          <a:endParaRPr lang="en-US" dirty="0"/>
        </a:p>
      </dgm:t>
    </dgm:pt>
    <dgm:pt modelId="{B7C48E30-8D43-4373-BD6F-C71CAD993E00}" type="parTrans" cxnId="{51A84505-DEBC-4478-B5B7-B8689AD3562B}">
      <dgm:prSet/>
      <dgm:spPr/>
      <dgm:t>
        <a:bodyPr/>
        <a:lstStyle/>
        <a:p>
          <a:endParaRPr lang="en-US"/>
        </a:p>
      </dgm:t>
    </dgm:pt>
    <dgm:pt modelId="{5D6DFD64-117A-480E-8C7B-2EF5EF70E98E}" type="sibTrans" cxnId="{51A84505-DEBC-4478-B5B7-B8689AD3562B}">
      <dgm:prSet/>
      <dgm:spPr/>
      <dgm:t>
        <a:bodyPr/>
        <a:lstStyle/>
        <a:p>
          <a:endParaRPr lang="en-US"/>
        </a:p>
      </dgm:t>
    </dgm:pt>
    <dgm:pt modelId="{06ECC8EB-D2CA-4139-A2BE-E76C6630E977}" type="pres">
      <dgm:prSet presAssocID="{871D121F-2399-45BE-BF5C-D3A3B4672E80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75E96B-2887-4DAE-AB5F-1C615F20F5C4}" type="pres">
      <dgm:prSet presAssocID="{871D121F-2399-45BE-BF5C-D3A3B4672E80}" presName="arrow" presStyleLbl="bgShp" presStyleIdx="0" presStyleCnt="1"/>
      <dgm:spPr/>
    </dgm:pt>
    <dgm:pt modelId="{DB8FC238-99C8-483F-979A-B1BAD6C0FC11}" type="pres">
      <dgm:prSet presAssocID="{871D121F-2399-45BE-BF5C-D3A3B4672E80}" presName="arrowDiagram3" presStyleCnt="0"/>
      <dgm:spPr/>
    </dgm:pt>
    <dgm:pt modelId="{1ABE8663-F712-470E-8A87-7F86D724A5D2}" type="pres">
      <dgm:prSet presAssocID="{A3C28D79-58D5-49FE-A4FD-2C16239A5D62}" presName="bullet3a" presStyleLbl="node1" presStyleIdx="0" presStyleCnt="3"/>
      <dgm:spPr/>
    </dgm:pt>
    <dgm:pt modelId="{30C8A925-7B29-41F4-9651-DADB7A186940}" type="pres">
      <dgm:prSet presAssocID="{A3C28D79-58D5-49FE-A4FD-2C16239A5D62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7888A0-A178-4E4B-BCD2-E010450A1437}" type="pres">
      <dgm:prSet presAssocID="{AD16979C-6FA5-4AF8-A052-589FB708328D}" presName="bullet3b" presStyleLbl="node1" presStyleIdx="1" presStyleCnt="3"/>
      <dgm:spPr/>
    </dgm:pt>
    <dgm:pt modelId="{AF5993B6-A06C-448C-AC39-E11794038766}" type="pres">
      <dgm:prSet presAssocID="{AD16979C-6FA5-4AF8-A052-589FB708328D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FB02A6-67A8-4CD3-BA1D-8837BCDC23F8}" type="pres">
      <dgm:prSet presAssocID="{82FBF811-7BC4-4A36-8C41-72A54908B797}" presName="bullet3c" presStyleLbl="node1" presStyleIdx="2" presStyleCnt="3"/>
      <dgm:spPr/>
    </dgm:pt>
    <dgm:pt modelId="{5D6E05E9-65A6-49DE-A28A-C82667282B46}" type="pres">
      <dgm:prSet presAssocID="{82FBF811-7BC4-4A36-8C41-72A54908B797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5B14C4-FA1B-49DE-B68B-4324E08FDE22}" srcId="{871D121F-2399-45BE-BF5C-D3A3B4672E80}" destId="{A3C28D79-58D5-49FE-A4FD-2C16239A5D62}" srcOrd="0" destOrd="0" parTransId="{F9B5099D-83D2-4F00-911C-46B3B1E4DDCD}" sibTransId="{F3AB2B8A-3A04-42C9-B5BA-E0E68D637052}"/>
    <dgm:cxn modelId="{DFF322E0-4C93-40B4-BEA2-9BD0D3544FD6}" type="presOf" srcId="{82FBF811-7BC4-4A36-8C41-72A54908B797}" destId="{5D6E05E9-65A6-49DE-A28A-C82667282B46}" srcOrd="0" destOrd="0" presId="urn:microsoft.com/office/officeart/2005/8/layout/arrow2"/>
    <dgm:cxn modelId="{58E978F3-847F-4FDF-9E13-A1812F3097EE}" type="presOf" srcId="{871D121F-2399-45BE-BF5C-D3A3B4672E80}" destId="{06ECC8EB-D2CA-4139-A2BE-E76C6630E977}" srcOrd="0" destOrd="0" presId="urn:microsoft.com/office/officeart/2005/8/layout/arrow2"/>
    <dgm:cxn modelId="{66CB1858-2DC4-4430-BB23-40CA472E618F}" type="presOf" srcId="{A3C28D79-58D5-49FE-A4FD-2C16239A5D62}" destId="{30C8A925-7B29-41F4-9651-DADB7A186940}" srcOrd="0" destOrd="0" presId="urn:microsoft.com/office/officeart/2005/8/layout/arrow2"/>
    <dgm:cxn modelId="{3EFDF7CC-052E-4464-8A36-DF08F88A18E5}" srcId="{871D121F-2399-45BE-BF5C-D3A3B4672E80}" destId="{AD16979C-6FA5-4AF8-A052-589FB708328D}" srcOrd="1" destOrd="0" parTransId="{602C8BDA-3C20-4959-89BF-32DA304337AD}" sibTransId="{3A901286-B5A6-4A42-8279-1CDFE7F2C74D}"/>
    <dgm:cxn modelId="{424D3F81-091A-464C-B2E6-60351CF9F415}" type="presOf" srcId="{AD16979C-6FA5-4AF8-A052-589FB708328D}" destId="{AF5993B6-A06C-448C-AC39-E11794038766}" srcOrd="0" destOrd="0" presId="urn:microsoft.com/office/officeart/2005/8/layout/arrow2"/>
    <dgm:cxn modelId="{51A84505-DEBC-4478-B5B7-B8689AD3562B}" srcId="{871D121F-2399-45BE-BF5C-D3A3B4672E80}" destId="{82FBF811-7BC4-4A36-8C41-72A54908B797}" srcOrd="2" destOrd="0" parTransId="{B7C48E30-8D43-4373-BD6F-C71CAD993E00}" sibTransId="{5D6DFD64-117A-480E-8C7B-2EF5EF70E98E}"/>
    <dgm:cxn modelId="{A8BF4D9D-92C0-475D-B104-BDB6CA4B4A5D}" type="presParOf" srcId="{06ECC8EB-D2CA-4139-A2BE-E76C6630E977}" destId="{A375E96B-2887-4DAE-AB5F-1C615F20F5C4}" srcOrd="0" destOrd="0" presId="urn:microsoft.com/office/officeart/2005/8/layout/arrow2"/>
    <dgm:cxn modelId="{D58B3D5E-B06A-4709-995D-760F223F30B5}" type="presParOf" srcId="{06ECC8EB-D2CA-4139-A2BE-E76C6630E977}" destId="{DB8FC238-99C8-483F-979A-B1BAD6C0FC11}" srcOrd="1" destOrd="0" presId="urn:microsoft.com/office/officeart/2005/8/layout/arrow2"/>
    <dgm:cxn modelId="{DD5607BE-21A0-41A2-9F3B-16EB1CB6E79E}" type="presParOf" srcId="{DB8FC238-99C8-483F-979A-B1BAD6C0FC11}" destId="{1ABE8663-F712-470E-8A87-7F86D724A5D2}" srcOrd="0" destOrd="0" presId="urn:microsoft.com/office/officeart/2005/8/layout/arrow2"/>
    <dgm:cxn modelId="{2D7E6643-FF01-4ADA-B52C-E6B6A55094D2}" type="presParOf" srcId="{DB8FC238-99C8-483F-979A-B1BAD6C0FC11}" destId="{30C8A925-7B29-41F4-9651-DADB7A186940}" srcOrd="1" destOrd="0" presId="urn:microsoft.com/office/officeart/2005/8/layout/arrow2"/>
    <dgm:cxn modelId="{5D48D2B0-8C54-4C1B-8F16-E43CA65E4AB7}" type="presParOf" srcId="{DB8FC238-99C8-483F-979A-B1BAD6C0FC11}" destId="{A17888A0-A178-4E4B-BCD2-E010450A1437}" srcOrd="2" destOrd="0" presId="urn:microsoft.com/office/officeart/2005/8/layout/arrow2"/>
    <dgm:cxn modelId="{ABCDC9CF-C474-4D65-82DF-7C13D1A1FF4A}" type="presParOf" srcId="{DB8FC238-99C8-483F-979A-B1BAD6C0FC11}" destId="{AF5993B6-A06C-448C-AC39-E11794038766}" srcOrd="3" destOrd="0" presId="urn:microsoft.com/office/officeart/2005/8/layout/arrow2"/>
    <dgm:cxn modelId="{8D046D7C-9504-4159-9BDE-627C33683BDE}" type="presParOf" srcId="{DB8FC238-99C8-483F-979A-B1BAD6C0FC11}" destId="{1CFB02A6-67A8-4CD3-BA1D-8837BCDC23F8}" srcOrd="4" destOrd="0" presId="urn:microsoft.com/office/officeart/2005/8/layout/arrow2"/>
    <dgm:cxn modelId="{246974BF-81E4-499D-BFE6-BDC9B72626B8}" type="presParOf" srcId="{DB8FC238-99C8-483F-979A-B1BAD6C0FC11}" destId="{5D6E05E9-65A6-49DE-A28A-C82667282B46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CCB2B7-45CA-447E-892A-AA34AFD6DE64}" type="doc">
      <dgm:prSet loTypeId="urn:microsoft.com/office/officeart/2005/8/layout/hProcess9" loCatId="process" qsTypeId="urn:microsoft.com/office/officeart/2005/8/quickstyle/simple5" qsCatId="simple" csTypeId="urn:microsoft.com/office/officeart/2005/8/colors/accent2_3" csCatId="accent2" phldr="1"/>
      <dgm:spPr/>
    </dgm:pt>
    <dgm:pt modelId="{10CA6AD5-4D85-4D6E-B08F-2F234159070E}">
      <dgm:prSet phldrT="[Text]"/>
      <dgm:spPr/>
      <dgm:t>
        <a:bodyPr/>
        <a:lstStyle/>
        <a:p>
          <a:r>
            <a:rPr lang="en-US" dirty="0" smtClean="0"/>
            <a:t>Not approved</a:t>
          </a:r>
          <a:endParaRPr lang="en-US" dirty="0"/>
        </a:p>
      </dgm:t>
    </dgm:pt>
    <dgm:pt modelId="{C775E852-F8B4-4E98-9133-97FC896B50B1}" type="parTrans" cxnId="{FCE324D6-0CC5-4006-9BB0-042407837F37}">
      <dgm:prSet/>
      <dgm:spPr/>
      <dgm:t>
        <a:bodyPr/>
        <a:lstStyle/>
        <a:p>
          <a:endParaRPr lang="en-US"/>
        </a:p>
      </dgm:t>
    </dgm:pt>
    <dgm:pt modelId="{AE4E2CBB-6A11-46D7-9508-430D8111FC8B}" type="sibTrans" cxnId="{FCE324D6-0CC5-4006-9BB0-042407837F37}">
      <dgm:prSet/>
      <dgm:spPr/>
      <dgm:t>
        <a:bodyPr/>
        <a:lstStyle/>
        <a:p>
          <a:endParaRPr lang="en-US"/>
        </a:p>
      </dgm:t>
    </dgm:pt>
    <dgm:pt modelId="{B12264A2-992E-4BB1-AFBF-14FD35C0D015}">
      <dgm:prSet phldrT="[Text]"/>
      <dgm:spPr/>
      <dgm:t>
        <a:bodyPr/>
        <a:lstStyle/>
        <a:p>
          <a:r>
            <a:rPr lang="en-US" dirty="0" smtClean="0"/>
            <a:t>Revise and resubmit</a:t>
          </a:r>
          <a:endParaRPr lang="en-US" dirty="0"/>
        </a:p>
      </dgm:t>
    </dgm:pt>
    <dgm:pt modelId="{3460707A-711A-47AA-B4E7-836F2829F90F}" type="parTrans" cxnId="{5294B09A-85ED-4B19-B032-84C84D6487BA}">
      <dgm:prSet/>
      <dgm:spPr/>
      <dgm:t>
        <a:bodyPr/>
        <a:lstStyle/>
        <a:p>
          <a:endParaRPr lang="en-US"/>
        </a:p>
      </dgm:t>
    </dgm:pt>
    <dgm:pt modelId="{2F6C18F6-4285-4112-B6C7-D8F79FE137CA}" type="sibTrans" cxnId="{5294B09A-85ED-4B19-B032-84C84D6487BA}">
      <dgm:prSet/>
      <dgm:spPr/>
      <dgm:t>
        <a:bodyPr/>
        <a:lstStyle/>
        <a:p>
          <a:endParaRPr lang="en-US"/>
        </a:p>
      </dgm:t>
    </dgm:pt>
    <dgm:pt modelId="{E7604E40-C55A-49D1-B5E3-5810ABA0E233}">
      <dgm:prSet phldrT="[Text]"/>
      <dgm:spPr/>
      <dgm:t>
        <a:bodyPr/>
        <a:lstStyle/>
        <a:p>
          <a:r>
            <a:rPr lang="en-US" dirty="0" smtClean="0"/>
            <a:t>Minor revisions required</a:t>
          </a:r>
          <a:endParaRPr lang="en-US" dirty="0"/>
        </a:p>
      </dgm:t>
    </dgm:pt>
    <dgm:pt modelId="{FC82D253-42F5-4A9A-8000-C89DDC9376E2}" type="parTrans" cxnId="{254A2192-3D73-49EA-B9C1-6FB3CA3D9C5C}">
      <dgm:prSet/>
      <dgm:spPr/>
      <dgm:t>
        <a:bodyPr/>
        <a:lstStyle/>
        <a:p>
          <a:endParaRPr lang="en-US"/>
        </a:p>
      </dgm:t>
    </dgm:pt>
    <dgm:pt modelId="{5781D559-CEBF-4BAD-99C3-FEEB1E799002}" type="sibTrans" cxnId="{254A2192-3D73-49EA-B9C1-6FB3CA3D9C5C}">
      <dgm:prSet/>
      <dgm:spPr/>
      <dgm:t>
        <a:bodyPr/>
        <a:lstStyle/>
        <a:p>
          <a:endParaRPr lang="en-US"/>
        </a:p>
      </dgm:t>
    </dgm:pt>
    <dgm:pt modelId="{3324F1BB-1AAA-4A86-8553-BCB0CFC8FE55}">
      <dgm:prSet phldrT="[Text]"/>
      <dgm:spPr/>
      <dgm:t>
        <a:bodyPr/>
        <a:lstStyle/>
        <a:p>
          <a:r>
            <a:rPr lang="en-US" dirty="0" smtClean="0"/>
            <a:t>Approved</a:t>
          </a:r>
          <a:endParaRPr lang="en-US" dirty="0"/>
        </a:p>
      </dgm:t>
    </dgm:pt>
    <dgm:pt modelId="{4970F326-8A3F-4D4C-A60C-3D5359F4B3A3}" type="parTrans" cxnId="{E3805CDC-8CE6-4E99-9D0C-07BED9921972}">
      <dgm:prSet/>
      <dgm:spPr/>
      <dgm:t>
        <a:bodyPr/>
        <a:lstStyle/>
        <a:p>
          <a:endParaRPr lang="en-US"/>
        </a:p>
      </dgm:t>
    </dgm:pt>
    <dgm:pt modelId="{FF159B82-8E1E-4044-9791-6E612575C316}" type="sibTrans" cxnId="{E3805CDC-8CE6-4E99-9D0C-07BED9921972}">
      <dgm:prSet/>
      <dgm:spPr/>
      <dgm:t>
        <a:bodyPr/>
        <a:lstStyle/>
        <a:p>
          <a:endParaRPr lang="en-US"/>
        </a:p>
      </dgm:t>
    </dgm:pt>
    <dgm:pt modelId="{64B6A59D-9F05-4880-B487-46D0BB4C3500}" type="pres">
      <dgm:prSet presAssocID="{01CCB2B7-45CA-447E-892A-AA34AFD6DE64}" presName="CompostProcess" presStyleCnt="0">
        <dgm:presLayoutVars>
          <dgm:dir/>
          <dgm:resizeHandles val="exact"/>
        </dgm:presLayoutVars>
      </dgm:prSet>
      <dgm:spPr/>
    </dgm:pt>
    <dgm:pt modelId="{71171380-C9A3-4D7E-8E49-CE65BF910C10}" type="pres">
      <dgm:prSet presAssocID="{01CCB2B7-45CA-447E-892A-AA34AFD6DE64}" presName="arrow" presStyleLbl="bgShp" presStyleIdx="0" presStyleCnt="1"/>
      <dgm:spPr/>
    </dgm:pt>
    <dgm:pt modelId="{FEF634A7-E87D-4F2A-8D25-0C05DC431705}" type="pres">
      <dgm:prSet presAssocID="{01CCB2B7-45CA-447E-892A-AA34AFD6DE64}" presName="linearProcess" presStyleCnt="0"/>
      <dgm:spPr/>
    </dgm:pt>
    <dgm:pt modelId="{D3FAD16B-1024-4ADE-8D21-B04C4E7C9D34}" type="pres">
      <dgm:prSet presAssocID="{10CA6AD5-4D85-4D6E-B08F-2F234159070E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FF42BA-03DC-407A-A907-53E2642B174F}" type="pres">
      <dgm:prSet presAssocID="{AE4E2CBB-6A11-46D7-9508-430D8111FC8B}" presName="sibTrans" presStyleCnt="0"/>
      <dgm:spPr/>
    </dgm:pt>
    <dgm:pt modelId="{16305C93-6FB7-4351-A335-5B327FF6A91C}" type="pres">
      <dgm:prSet presAssocID="{B12264A2-992E-4BB1-AFBF-14FD35C0D015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83BE7A-2325-4D1D-9C3B-97F6867A4008}" type="pres">
      <dgm:prSet presAssocID="{2F6C18F6-4285-4112-B6C7-D8F79FE137CA}" presName="sibTrans" presStyleCnt="0"/>
      <dgm:spPr/>
    </dgm:pt>
    <dgm:pt modelId="{9D5F484C-B27D-4B3D-8935-BDC24A3FCFF0}" type="pres">
      <dgm:prSet presAssocID="{E7604E40-C55A-49D1-B5E3-5810ABA0E233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4EC6BC-9F55-4C7C-9A13-F536AEB7537A}" type="pres">
      <dgm:prSet presAssocID="{5781D559-CEBF-4BAD-99C3-FEEB1E799002}" presName="sibTrans" presStyleCnt="0"/>
      <dgm:spPr/>
    </dgm:pt>
    <dgm:pt modelId="{0B1AD16A-7F3C-4F50-B6C2-9084B3722496}" type="pres">
      <dgm:prSet presAssocID="{3324F1BB-1AAA-4A86-8553-BCB0CFC8FE55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958A37-344C-40AE-99AC-6A336086A324}" type="presOf" srcId="{01CCB2B7-45CA-447E-892A-AA34AFD6DE64}" destId="{64B6A59D-9F05-4880-B487-46D0BB4C3500}" srcOrd="0" destOrd="0" presId="urn:microsoft.com/office/officeart/2005/8/layout/hProcess9"/>
    <dgm:cxn modelId="{C461C1C3-AC4B-4CFD-ADA6-F5137B206042}" type="presOf" srcId="{E7604E40-C55A-49D1-B5E3-5810ABA0E233}" destId="{9D5F484C-B27D-4B3D-8935-BDC24A3FCFF0}" srcOrd="0" destOrd="0" presId="urn:microsoft.com/office/officeart/2005/8/layout/hProcess9"/>
    <dgm:cxn modelId="{E3805CDC-8CE6-4E99-9D0C-07BED9921972}" srcId="{01CCB2B7-45CA-447E-892A-AA34AFD6DE64}" destId="{3324F1BB-1AAA-4A86-8553-BCB0CFC8FE55}" srcOrd="3" destOrd="0" parTransId="{4970F326-8A3F-4D4C-A60C-3D5359F4B3A3}" sibTransId="{FF159B82-8E1E-4044-9791-6E612575C316}"/>
    <dgm:cxn modelId="{FCE324D6-0CC5-4006-9BB0-042407837F37}" srcId="{01CCB2B7-45CA-447E-892A-AA34AFD6DE64}" destId="{10CA6AD5-4D85-4D6E-B08F-2F234159070E}" srcOrd="0" destOrd="0" parTransId="{C775E852-F8B4-4E98-9133-97FC896B50B1}" sibTransId="{AE4E2CBB-6A11-46D7-9508-430D8111FC8B}"/>
    <dgm:cxn modelId="{80131317-D8EE-4D1E-A93C-55A3E32FF7B1}" type="presOf" srcId="{B12264A2-992E-4BB1-AFBF-14FD35C0D015}" destId="{16305C93-6FB7-4351-A335-5B327FF6A91C}" srcOrd="0" destOrd="0" presId="urn:microsoft.com/office/officeart/2005/8/layout/hProcess9"/>
    <dgm:cxn modelId="{D62BA90C-9CCF-417F-B8F7-ECBD61444C88}" type="presOf" srcId="{3324F1BB-1AAA-4A86-8553-BCB0CFC8FE55}" destId="{0B1AD16A-7F3C-4F50-B6C2-9084B3722496}" srcOrd="0" destOrd="0" presId="urn:microsoft.com/office/officeart/2005/8/layout/hProcess9"/>
    <dgm:cxn modelId="{1BEF510F-2FA0-4D3C-B462-2214C217A9C5}" type="presOf" srcId="{10CA6AD5-4D85-4D6E-B08F-2F234159070E}" destId="{D3FAD16B-1024-4ADE-8D21-B04C4E7C9D34}" srcOrd="0" destOrd="0" presId="urn:microsoft.com/office/officeart/2005/8/layout/hProcess9"/>
    <dgm:cxn modelId="{254A2192-3D73-49EA-B9C1-6FB3CA3D9C5C}" srcId="{01CCB2B7-45CA-447E-892A-AA34AFD6DE64}" destId="{E7604E40-C55A-49D1-B5E3-5810ABA0E233}" srcOrd="2" destOrd="0" parTransId="{FC82D253-42F5-4A9A-8000-C89DDC9376E2}" sibTransId="{5781D559-CEBF-4BAD-99C3-FEEB1E799002}"/>
    <dgm:cxn modelId="{5294B09A-85ED-4B19-B032-84C84D6487BA}" srcId="{01CCB2B7-45CA-447E-892A-AA34AFD6DE64}" destId="{B12264A2-992E-4BB1-AFBF-14FD35C0D015}" srcOrd="1" destOrd="0" parTransId="{3460707A-711A-47AA-B4E7-836F2829F90F}" sibTransId="{2F6C18F6-4285-4112-B6C7-D8F79FE137CA}"/>
    <dgm:cxn modelId="{C26EC4E7-94EF-4A94-A832-19879D7D9334}" type="presParOf" srcId="{64B6A59D-9F05-4880-B487-46D0BB4C3500}" destId="{71171380-C9A3-4D7E-8E49-CE65BF910C10}" srcOrd="0" destOrd="0" presId="urn:microsoft.com/office/officeart/2005/8/layout/hProcess9"/>
    <dgm:cxn modelId="{C025AE0D-EE84-4784-80E5-03DDFD895F36}" type="presParOf" srcId="{64B6A59D-9F05-4880-B487-46D0BB4C3500}" destId="{FEF634A7-E87D-4F2A-8D25-0C05DC431705}" srcOrd="1" destOrd="0" presId="urn:microsoft.com/office/officeart/2005/8/layout/hProcess9"/>
    <dgm:cxn modelId="{F929A497-3E38-468D-A2AB-A31FE88A2862}" type="presParOf" srcId="{FEF634A7-E87D-4F2A-8D25-0C05DC431705}" destId="{D3FAD16B-1024-4ADE-8D21-B04C4E7C9D34}" srcOrd="0" destOrd="0" presId="urn:microsoft.com/office/officeart/2005/8/layout/hProcess9"/>
    <dgm:cxn modelId="{55526DB7-0CA1-4803-9F4B-6E6D030047CC}" type="presParOf" srcId="{FEF634A7-E87D-4F2A-8D25-0C05DC431705}" destId="{D9FF42BA-03DC-407A-A907-53E2642B174F}" srcOrd="1" destOrd="0" presId="urn:microsoft.com/office/officeart/2005/8/layout/hProcess9"/>
    <dgm:cxn modelId="{545961F9-E2C8-4017-B223-D2D0B03E6B8C}" type="presParOf" srcId="{FEF634A7-E87D-4F2A-8D25-0C05DC431705}" destId="{16305C93-6FB7-4351-A335-5B327FF6A91C}" srcOrd="2" destOrd="0" presId="urn:microsoft.com/office/officeart/2005/8/layout/hProcess9"/>
    <dgm:cxn modelId="{F73EFF17-922C-4B65-9D33-EE32205BDBB0}" type="presParOf" srcId="{FEF634A7-E87D-4F2A-8D25-0C05DC431705}" destId="{A283BE7A-2325-4D1D-9C3B-97F6867A4008}" srcOrd="3" destOrd="0" presId="urn:microsoft.com/office/officeart/2005/8/layout/hProcess9"/>
    <dgm:cxn modelId="{782F9032-A8AA-4160-9028-7B64067D7910}" type="presParOf" srcId="{FEF634A7-E87D-4F2A-8D25-0C05DC431705}" destId="{9D5F484C-B27D-4B3D-8935-BDC24A3FCFF0}" srcOrd="4" destOrd="0" presId="urn:microsoft.com/office/officeart/2005/8/layout/hProcess9"/>
    <dgm:cxn modelId="{0B4D0570-B05C-4604-860E-721A902AB5F3}" type="presParOf" srcId="{FEF634A7-E87D-4F2A-8D25-0C05DC431705}" destId="{364EC6BC-9F55-4C7C-9A13-F536AEB7537A}" srcOrd="5" destOrd="0" presId="urn:microsoft.com/office/officeart/2005/8/layout/hProcess9"/>
    <dgm:cxn modelId="{292BA94C-9D08-4885-BDCC-6DA0AD658086}" type="presParOf" srcId="{FEF634A7-E87D-4F2A-8D25-0C05DC431705}" destId="{0B1AD16A-7F3C-4F50-B6C2-9084B372249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9A04D-63AD-4E3B-BE33-0B040733E788}">
      <dsp:nvSpPr>
        <dsp:cNvPr id="0" name=""/>
        <dsp:cNvSpPr/>
      </dsp:nvSpPr>
      <dsp:spPr>
        <a:xfrm rot="5400000">
          <a:off x="-102482" y="104745"/>
          <a:ext cx="683214" cy="47824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</a:t>
          </a:r>
          <a:endParaRPr lang="en-US" sz="1400" kern="1200" dirty="0"/>
        </a:p>
      </dsp:txBody>
      <dsp:txXfrm rot="-5400000">
        <a:off x="1" y="241388"/>
        <a:ext cx="478249" cy="204965"/>
      </dsp:txXfrm>
    </dsp:sp>
    <dsp:sp modelId="{E195489C-30F2-46FD-AA36-434D5958F2AB}">
      <dsp:nvSpPr>
        <dsp:cNvPr id="0" name=""/>
        <dsp:cNvSpPr/>
      </dsp:nvSpPr>
      <dsp:spPr>
        <a:xfrm rot="5400000">
          <a:off x="4322380" y="-3841866"/>
          <a:ext cx="444089" cy="81323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Fill out </a:t>
          </a:r>
          <a:r>
            <a:rPr lang="en-US" sz="1800" b="1" kern="1200" dirty="0" smtClean="0"/>
            <a:t>every single item </a:t>
          </a:r>
          <a:r>
            <a:rPr lang="en-US" sz="1800" kern="1200" dirty="0" smtClean="0"/>
            <a:t>of IRB application form, part 1</a:t>
          </a:r>
          <a:endParaRPr lang="en-US" sz="1800" kern="1200" dirty="0"/>
        </a:p>
      </dsp:txBody>
      <dsp:txXfrm rot="-5400000">
        <a:off x="478250" y="23943"/>
        <a:ext cx="8110671" cy="400731"/>
      </dsp:txXfrm>
    </dsp:sp>
    <dsp:sp modelId="{3018455E-3CBD-4C45-A4E1-E0C38BD4D350}">
      <dsp:nvSpPr>
        <dsp:cNvPr id="0" name=""/>
        <dsp:cNvSpPr/>
      </dsp:nvSpPr>
      <dsp:spPr>
        <a:xfrm rot="5400000">
          <a:off x="-102482" y="714068"/>
          <a:ext cx="683214" cy="478249"/>
        </a:xfrm>
        <a:prstGeom prst="chevron">
          <a:avLst/>
        </a:prstGeom>
        <a:gradFill rotWithShape="0">
          <a:gsLst>
            <a:gs pos="0">
              <a:schemeClr val="accent5">
                <a:hueOff val="465289"/>
                <a:satOff val="1599"/>
                <a:lumOff val="-7675"/>
                <a:alphaOff val="0"/>
                <a:shade val="51000"/>
                <a:satMod val="130000"/>
              </a:schemeClr>
            </a:gs>
            <a:gs pos="80000">
              <a:schemeClr val="accent5">
                <a:hueOff val="465289"/>
                <a:satOff val="1599"/>
                <a:lumOff val="-7675"/>
                <a:alphaOff val="0"/>
                <a:shade val="93000"/>
                <a:satMod val="130000"/>
              </a:schemeClr>
            </a:gs>
            <a:gs pos="100000">
              <a:schemeClr val="accent5">
                <a:hueOff val="465289"/>
                <a:satOff val="1599"/>
                <a:lumOff val="-767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465289"/>
              <a:satOff val="1599"/>
              <a:lumOff val="-76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2</a:t>
          </a:r>
          <a:endParaRPr lang="en-US" sz="1400" kern="1200" dirty="0"/>
        </a:p>
      </dsp:txBody>
      <dsp:txXfrm rot="-5400000">
        <a:off x="1" y="850711"/>
        <a:ext cx="478249" cy="204965"/>
      </dsp:txXfrm>
    </dsp:sp>
    <dsp:sp modelId="{FA7735FF-E12F-49AE-87B5-F4CBDA6C0029}">
      <dsp:nvSpPr>
        <dsp:cNvPr id="0" name=""/>
        <dsp:cNvSpPr/>
      </dsp:nvSpPr>
      <dsp:spPr>
        <a:xfrm rot="5400000">
          <a:off x="4322380" y="-3232544"/>
          <a:ext cx="444089" cy="81323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465289"/>
              <a:satOff val="1599"/>
              <a:lumOff val="-76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If any * is checked, fill out part 2</a:t>
          </a:r>
          <a:endParaRPr lang="en-US" sz="1800" kern="1200" dirty="0"/>
        </a:p>
      </dsp:txBody>
      <dsp:txXfrm rot="-5400000">
        <a:off x="478250" y="633265"/>
        <a:ext cx="8110671" cy="400731"/>
      </dsp:txXfrm>
    </dsp:sp>
    <dsp:sp modelId="{81660BD5-50A4-4ADA-8C53-32D2AF3BC9F7}">
      <dsp:nvSpPr>
        <dsp:cNvPr id="0" name=""/>
        <dsp:cNvSpPr/>
      </dsp:nvSpPr>
      <dsp:spPr>
        <a:xfrm rot="5400000">
          <a:off x="-102482" y="1323391"/>
          <a:ext cx="683214" cy="478249"/>
        </a:xfrm>
        <a:prstGeom prst="chevron">
          <a:avLst/>
        </a:prstGeom>
        <a:gradFill rotWithShape="0">
          <a:gsLst>
            <a:gs pos="0">
              <a:schemeClr val="accent5">
                <a:hueOff val="930579"/>
                <a:satOff val="3199"/>
                <a:lumOff val="-15350"/>
                <a:alphaOff val="0"/>
                <a:shade val="51000"/>
                <a:satMod val="130000"/>
              </a:schemeClr>
            </a:gs>
            <a:gs pos="80000">
              <a:schemeClr val="accent5">
                <a:hueOff val="930579"/>
                <a:satOff val="3199"/>
                <a:lumOff val="-15350"/>
                <a:alphaOff val="0"/>
                <a:shade val="93000"/>
                <a:satMod val="130000"/>
              </a:schemeClr>
            </a:gs>
            <a:gs pos="100000">
              <a:schemeClr val="accent5">
                <a:hueOff val="930579"/>
                <a:satOff val="3199"/>
                <a:lumOff val="-1535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930579"/>
              <a:satOff val="3199"/>
              <a:lumOff val="-1535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3</a:t>
          </a:r>
          <a:endParaRPr lang="en-US" sz="1400" kern="1200" dirty="0"/>
        </a:p>
      </dsp:txBody>
      <dsp:txXfrm rot="-5400000">
        <a:off x="1" y="1460034"/>
        <a:ext cx="478249" cy="204965"/>
      </dsp:txXfrm>
    </dsp:sp>
    <dsp:sp modelId="{7A336B93-1E7A-4F24-B713-5DF75A7A4622}">
      <dsp:nvSpPr>
        <dsp:cNvPr id="0" name=""/>
        <dsp:cNvSpPr/>
      </dsp:nvSpPr>
      <dsp:spPr>
        <a:xfrm rot="5400000">
          <a:off x="4322380" y="-2623221"/>
          <a:ext cx="444089" cy="81323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930579"/>
              <a:satOff val="3199"/>
              <a:lumOff val="-1535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For student research, obtain signature from faculty advisor</a:t>
          </a:r>
          <a:endParaRPr lang="en-US" sz="1800" kern="1200" dirty="0"/>
        </a:p>
      </dsp:txBody>
      <dsp:txXfrm rot="-5400000">
        <a:off x="478250" y="1242588"/>
        <a:ext cx="8110671" cy="400731"/>
      </dsp:txXfrm>
    </dsp:sp>
    <dsp:sp modelId="{4FFD1D72-5A24-44EF-B4DC-2D8F8E7B3219}">
      <dsp:nvSpPr>
        <dsp:cNvPr id="0" name=""/>
        <dsp:cNvSpPr/>
      </dsp:nvSpPr>
      <dsp:spPr>
        <a:xfrm rot="5400000">
          <a:off x="-102482" y="1932713"/>
          <a:ext cx="683214" cy="478249"/>
        </a:xfrm>
        <a:prstGeom prst="chevron">
          <a:avLst/>
        </a:prstGeom>
        <a:gradFill rotWithShape="0">
          <a:gsLst>
            <a:gs pos="0">
              <a:schemeClr val="accent5">
                <a:hueOff val="1395868"/>
                <a:satOff val="4798"/>
                <a:lumOff val="-23025"/>
                <a:alphaOff val="0"/>
                <a:shade val="51000"/>
                <a:satMod val="130000"/>
              </a:schemeClr>
            </a:gs>
            <a:gs pos="80000">
              <a:schemeClr val="accent5">
                <a:hueOff val="1395868"/>
                <a:satOff val="4798"/>
                <a:lumOff val="-23025"/>
                <a:alphaOff val="0"/>
                <a:shade val="93000"/>
                <a:satMod val="130000"/>
              </a:schemeClr>
            </a:gs>
            <a:gs pos="100000">
              <a:schemeClr val="accent5">
                <a:hueOff val="1395868"/>
                <a:satOff val="4798"/>
                <a:lumOff val="-2302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1395868"/>
              <a:satOff val="4798"/>
              <a:lumOff val="-2302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4</a:t>
          </a:r>
          <a:endParaRPr lang="en-US" sz="1400" kern="1200" dirty="0"/>
        </a:p>
      </dsp:txBody>
      <dsp:txXfrm rot="-5400000">
        <a:off x="1" y="2069356"/>
        <a:ext cx="478249" cy="204965"/>
      </dsp:txXfrm>
    </dsp:sp>
    <dsp:sp modelId="{03F9D167-31F3-44A7-8CCF-2AE75846382C}">
      <dsp:nvSpPr>
        <dsp:cNvPr id="0" name=""/>
        <dsp:cNvSpPr/>
      </dsp:nvSpPr>
      <dsp:spPr>
        <a:xfrm rot="5400000">
          <a:off x="4322380" y="-2013898"/>
          <a:ext cx="444089" cy="81323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395868"/>
              <a:satOff val="4798"/>
              <a:lumOff val="-2302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Attach any instrument(s) used in the research</a:t>
          </a:r>
          <a:endParaRPr lang="en-US" sz="1800" kern="1200" dirty="0"/>
        </a:p>
      </dsp:txBody>
      <dsp:txXfrm rot="-5400000">
        <a:off x="478250" y="1851911"/>
        <a:ext cx="8110671" cy="400731"/>
      </dsp:txXfrm>
    </dsp:sp>
    <dsp:sp modelId="{8643AE78-442D-418C-BE95-EDFF5E493575}">
      <dsp:nvSpPr>
        <dsp:cNvPr id="0" name=""/>
        <dsp:cNvSpPr/>
      </dsp:nvSpPr>
      <dsp:spPr>
        <a:xfrm rot="5400000">
          <a:off x="-102482" y="2542036"/>
          <a:ext cx="683214" cy="478249"/>
        </a:xfrm>
        <a:prstGeom prst="chevron">
          <a:avLst/>
        </a:prstGeom>
        <a:gradFill rotWithShape="0">
          <a:gsLst>
            <a:gs pos="0">
              <a:schemeClr val="accent5">
                <a:hueOff val="1861158"/>
                <a:satOff val="6398"/>
                <a:lumOff val="-30701"/>
                <a:alphaOff val="0"/>
                <a:shade val="51000"/>
                <a:satMod val="130000"/>
              </a:schemeClr>
            </a:gs>
            <a:gs pos="80000">
              <a:schemeClr val="accent5">
                <a:hueOff val="1861158"/>
                <a:satOff val="6398"/>
                <a:lumOff val="-30701"/>
                <a:alphaOff val="0"/>
                <a:shade val="93000"/>
                <a:satMod val="130000"/>
              </a:schemeClr>
            </a:gs>
            <a:gs pos="100000">
              <a:schemeClr val="accent5">
                <a:hueOff val="1861158"/>
                <a:satOff val="6398"/>
                <a:lumOff val="-3070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1861158"/>
              <a:satOff val="6398"/>
              <a:lumOff val="-3070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5</a:t>
          </a:r>
          <a:endParaRPr lang="en-US" sz="1400" kern="1200" dirty="0"/>
        </a:p>
      </dsp:txBody>
      <dsp:txXfrm rot="-5400000">
        <a:off x="1" y="2678679"/>
        <a:ext cx="478249" cy="204965"/>
      </dsp:txXfrm>
    </dsp:sp>
    <dsp:sp modelId="{33F45F4E-CFD1-4FF5-84E5-A293551F0362}">
      <dsp:nvSpPr>
        <dsp:cNvPr id="0" name=""/>
        <dsp:cNvSpPr/>
      </dsp:nvSpPr>
      <dsp:spPr>
        <a:xfrm rot="5400000">
          <a:off x="4322380" y="-1404576"/>
          <a:ext cx="444089" cy="81323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861158"/>
              <a:satOff val="6398"/>
              <a:lumOff val="-3070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Attach consent form(s) as applicable</a:t>
          </a:r>
          <a:endParaRPr lang="en-US" sz="1800" kern="1200" dirty="0"/>
        </a:p>
      </dsp:txBody>
      <dsp:txXfrm rot="-5400000">
        <a:off x="478250" y="2461233"/>
        <a:ext cx="8110671" cy="400731"/>
      </dsp:txXfrm>
    </dsp:sp>
    <dsp:sp modelId="{EDE96259-EB5C-4D36-8371-01C661F5AFC1}">
      <dsp:nvSpPr>
        <dsp:cNvPr id="0" name=""/>
        <dsp:cNvSpPr/>
      </dsp:nvSpPr>
      <dsp:spPr>
        <a:xfrm rot="5400000">
          <a:off x="-102482" y="3151359"/>
          <a:ext cx="683214" cy="478249"/>
        </a:xfrm>
        <a:prstGeom prst="chevron">
          <a:avLst/>
        </a:prstGeom>
        <a:gradFill rotWithShape="0">
          <a:gsLst>
            <a:gs pos="0">
              <a:schemeClr val="accent5">
                <a:hueOff val="2326447"/>
                <a:satOff val="7997"/>
                <a:lumOff val="-38376"/>
                <a:alphaOff val="0"/>
                <a:shade val="51000"/>
                <a:satMod val="130000"/>
              </a:schemeClr>
            </a:gs>
            <a:gs pos="80000">
              <a:schemeClr val="accent5">
                <a:hueOff val="2326447"/>
                <a:satOff val="7997"/>
                <a:lumOff val="-38376"/>
                <a:alphaOff val="0"/>
                <a:shade val="93000"/>
                <a:satMod val="130000"/>
              </a:schemeClr>
            </a:gs>
            <a:gs pos="100000">
              <a:schemeClr val="accent5">
                <a:hueOff val="2326447"/>
                <a:satOff val="7997"/>
                <a:lumOff val="-3837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2326447"/>
              <a:satOff val="7997"/>
              <a:lumOff val="-3837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6</a:t>
          </a:r>
          <a:endParaRPr lang="en-US" sz="1400" kern="1200" dirty="0"/>
        </a:p>
      </dsp:txBody>
      <dsp:txXfrm rot="-5400000">
        <a:off x="1" y="3288002"/>
        <a:ext cx="478249" cy="204965"/>
      </dsp:txXfrm>
    </dsp:sp>
    <dsp:sp modelId="{898CE29B-A9BC-42F2-9FCC-EFE07787E2D0}">
      <dsp:nvSpPr>
        <dsp:cNvPr id="0" name=""/>
        <dsp:cNvSpPr/>
      </dsp:nvSpPr>
      <dsp:spPr>
        <a:xfrm rot="5400000">
          <a:off x="4322380" y="-795253"/>
          <a:ext cx="444089" cy="81323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2326447"/>
              <a:satOff val="7997"/>
              <a:lumOff val="-3837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Attach permission from outside agency if applicable</a:t>
          </a:r>
          <a:endParaRPr lang="en-US" sz="1800" kern="1200" dirty="0"/>
        </a:p>
      </dsp:txBody>
      <dsp:txXfrm rot="-5400000">
        <a:off x="478250" y="3070556"/>
        <a:ext cx="8110671" cy="400731"/>
      </dsp:txXfrm>
    </dsp:sp>
    <dsp:sp modelId="{A234A80D-15E1-422F-B738-9982ACD3B80F}">
      <dsp:nvSpPr>
        <dsp:cNvPr id="0" name=""/>
        <dsp:cNvSpPr/>
      </dsp:nvSpPr>
      <dsp:spPr>
        <a:xfrm rot="5400000">
          <a:off x="-102482" y="3760681"/>
          <a:ext cx="683214" cy="478249"/>
        </a:xfrm>
        <a:prstGeom prst="chevron">
          <a:avLst/>
        </a:prstGeom>
        <a:gradFill rotWithShape="0">
          <a:gsLst>
            <a:gs pos="0">
              <a:schemeClr val="accent5">
                <a:hueOff val="2791737"/>
                <a:satOff val="9597"/>
                <a:lumOff val="-46051"/>
                <a:alphaOff val="0"/>
                <a:shade val="51000"/>
                <a:satMod val="130000"/>
              </a:schemeClr>
            </a:gs>
            <a:gs pos="80000">
              <a:schemeClr val="accent5">
                <a:hueOff val="2791737"/>
                <a:satOff val="9597"/>
                <a:lumOff val="-46051"/>
                <a:alphaOff val="0"/>
                <a:shade val="93000"/>
                <a:satMod val="130000"/>
              </a:schemeClr>
            </a:gs>
            <a:gs pos="100000">
              <a:schemeClr val="accent5">
                <a:hueOff val="2791737"/>
                <a:satOff val="9597"/>
                <a:lumOff val="-4605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2791737"/>
              <a:satOff val="9597"/>
              <a:lumOff val="-4605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7</a:t>
          </a:r>
          <a:endParaRPr lang="en-US" sz="1400" kern="1200" dirty="0"/>
        </a:p>
      </dsp:txBody>
      <dsp:txXfrm rot="-5400000">
        <a:off x="1" y="3897324"/>
        <a:ext cx="478249" cy="204965"/>
      </dsp:txXfrm>
    </dsp:sp>
    <dsp:sp modelId="{18D20F27-C082-4154-9337-DD3C3C3E9886}">
      <dsp:nvSpPr>
        <dsp:cNvPr id="0" name=""/>
        <dsp:cNvSpPr/>
      </dsp:nvSpPr>
      <dsp:spPr>
        <a:xfrm rot="5400000">
          <a:off x="4322380" y="-185930"/>
          <a:ext cx="444089" cy="81323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2791737"/>
              <a:satOff val="9597"/>
              <a:lumOff val="-4605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Attach proof of ethics certification for PI </a:t>
          </a:r>
          <a:r>
            <a:rPr lang="en-US" sz="1800" b="1" kern="1200" dirty="0" smtClean="0"/>
            <a:t>and</a:t>
          </a:r>
          <a:r>
            <a:rPr lang="en-US" sz="1800" kern="1200" dirty="0" smtClean="0"/>
            <a:t> faculty advisor if PI is a student</a:t>
          </a:r>
          <a:endParaRPr lang="en-US" sz="1800" kern="1200" dirty="0"/>
        </a:p>
      </dsp:txBody>
      <dsp:txXfrm rot="-5400000">
        <a:off x="478250" y="3679879"/>
        <a:ext cx="8110671" cy="400731"/>
      </dsp:txXfrm>
    </dsp:sp>
    <dsp:sp modelId="{2E7B0A1D-3BF7-45BA-A12B-29F85C639DB8}">
      <dsp:nvSpPr>
        <dsp:cNvPr id="0" name=""/>
        <dsp:cNvSpPr/>
      </dsp:nvSpPr>
      <dsp:spPr>
        <a:xfrm rot="5400000">
          <a:off x="-102482" y="4370004"/>
          <a:ext cx="683214" cy="478249"/>
        </a:xfrm>
        <a:prstGeom prst="chevron">
          <a:avLst/>
        </a:prstGeom>
        <a:gradFill rotWithShape="0">
          <a:gsLst>
            <a:gs pos="0">
              <a:schemeClr val="accent5">
                <a:hueOff val="3257026"/>
                <a:satOff val="11196"/>
                <a:lumOff val="-53726"/>
                <a:alphaOff val="0"/>
                <a:shade val="51000"/>
                <a:satMod val="130000"/>
              </a:schemeClr>
            </a:gs>
            <a:gs pos="80000">
              <a:schemeClr val="accent5">
                <a:hueOff val="3257026"/>
                <a:satOff val="11196"/>
                <a:lumOff val="-53726"/>
                <a:alphaOff val="0"/>
                <a:shade val="93000"/>
                <a:satMod val="130000"/>
              </a:schemeClr>
            </a:gs>
            <a:gs pos="100000">
              <a:schemeClr val="accent5">
                <a:hueOff val="3257026"/>
                <a:satOff val="11196"/>
                <a:lumOff val="-5372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3257026"/>
              <a:satOff val="11196"/>
              <a:lumOff val="-5372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8</a:t>
          </a:r>
          <a:endParaRPr lang="en-US" sz="1400" kern="1200" dirty="0"/>
        </a:p>
      </dsp:txBody>
      <dsp:txXfrm rot="-5400000">
        <a:off x="1" y="4506647"/>
        <a:ext cx="478249" cy="204965"/>
      </dsp:txXfrm>
    </dsp:sp>
    <dsp:sp modelId="{5417A8F8-771E-4190-AF27-10BA2BD1E110}">
      <dsp:nvSpPr>
        <dsp:cNvPr id="0" name=""/>
        <dsp:cNvSpPr/>
      </dsp:nvSpPr>
      <dsp:spPr>
        <a:xfrm rot="5400000">
          <a:off x="4322380" y="423391"/>
          <a:ext cx="444089" cy="81323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3257026"/>
              <a:satOff val="11196"/>
              <a:lumOff val="-5372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Email complete application to </a:t>
          </a:r>
          <a:r>
            <a:rPr lang="en-US" sz="1800" kern="1200" dirty="0" smtClean="0">
              <a:hlinkClick xmlns:r="http://schemas.openxmlformats.org/officeDocument/2006/relationships" r:id="rId1"/>
            </a:rPr>
            <a:t>irb@saintleo.edu</a:t>
          </a:r>
          <a:r>
            <a:rPr lang="en-US" sz="1800" kern="1200" dirty="0" smtClean="0"/>
            <a:t> </a:t>
          </a:r>
          <a:endParaRPr lang="en-US" sz="1800" kern="1200" dirty="0"/>
        </a:p>
      </dsp:txBody>
      <dsp:txXfrm rot="-5400000">
        <a:off x="478250" y="4289201"/>
        <a:ext cx="8110671" cy="4007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5E96B-2887-4DAE-AB5F-1C615F20F5C4}">
      <dsp:nvSpPr>
        <dsp:cNvPr id="0" name=""/>
        <dsp:cNvSpPr/>
      </dsp:nvSpPr>
      <dsp:spPr>
        <a:xfrm>
          <a:off x="494029" y="0"/>
          <a:ext cx="7241540" cy="4525963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1ABE8663-F712-470E-8A87-7F86D724A5D2}">
      <dsp:nvSpPr>
        <dsp:cNvPr id="0" name=""/>
        <dsp:cNvSpPr/>
      </dsp:nvSpPr>
      <dsp:spPr>
        <a:xfrm>
          <a:off x="1413705" y="3123819"/>
          <a:ext cx="188280" cy="188280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C8A925-7B29-41F4-9651-DADB7A186940}">
      <dsp:nvSpPr>
        <dsp:cNvPr id="0" name=""/>
        <dsp:cNvSpPr/>
      </dsp:nvSpPr>
      <dsp:spPr>
        <a:xfrm>
          <a:off x="1507845" y="3217959"/>
          <a:ext cx="1687279" cy="130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66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Exemption </a:t>
          </a:r>
          <a:endParaRPr lang="en-US" sz="2600" kern="1200" dirty="0"/>
        </a:p>
      </dsp:txBody>
      <dsp:txXfrm>
        <a:off x="1507845" y="3217959"/>
        <a:ext cx="1687279" cy="1308003"/>
      </dsp:txXfrm>
    </dsp:sp>
    <dsp:sp modelId="{A17888A0-A178-4E4B-BCD2-E010450A1437}">
      <dsp:nvSpPr>
        <dsp:cNvPr id="0" name=""/>
        <dsp:cNvSpPr/>
      </dsp:nvSpPr>
      <dsp:spPr>
        <a:xfrm>
          <a:off x="3075638" y="1893662"/>
          <a:ext cx="340352" cy="340352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5993B6-A06C-448C-AC39-E11794038766}">
      <dsp:nvSpPr>
        <dsp:cNvPr id="0" name=""/>
        <dsp:cNvSpPr/>
      </dsp:nvSpPr>
      <dsp:spPr>
        <a:xfrm>
          <a:off x="3245815" y="2063839"/>
          <a:ext cx="1737969" cy="2462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346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Expedited review</a:t>
          </a:r>
          <a:endParaRPr lang="en-US" sz="2600" kern="1200" dirty="0"/>
        </a:p>
      </dsp:txBody>
      <dsp:txXfrm>
        <a:off x="3245815" y="2063839"/>
        <a:ext cx="1737969" cy="2462123"/>
      </dsp:txXfrm>
    </dsp:sp>
    <dsp:sp modelId="{1CFB02A6-67A8-4CD3-BA1D-8837BCDC23F8}">
      <dsp:nvSpPr>
        <dsp:cNvPr id="0" name=""/>
        <dsp:cNvSpPr/>
      </dsp:nvSpPr>
      <dsp:spPr>
        <a:xfrm>
          <a:off x="5074304" y="1145068"/>
          <a:ext cx="470700" cy="470700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6E05E9-65A6-49DE-A28A-C82667282B46}">
      <dsp:nvSpPr>
        <dsp:cNvPr id="0" name=""/>
        <dsp:cNvSpPr/>
      </dsp:nvSpPr>
      <dsp:spPr>
        <a:xfrm>
          <a:off x="5309654" y="1380418"/>
          <a:ext cx="1737969" cy="3145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414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Full review</a:t>
          </a:r>
          <a:endParaRPr lang="en-US" sz="2600" kern="1200" dirty="0"/>
        </a:p>
      </dsp:txBody>
      <dsp:txXfrm>
        <a:off x="5309654" y="1380418"/>
        <a:ext cx="1737969" cy="31455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71380-C9A3-4D7E-8E49-CE65BF910C10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3FAD16B-1024-4ADE-8D21-B04C4E7C9D34}">
      <dsp:nvSpPr>
        <dsp:cNvPr id="0" name=""/>
        <dsp:cNvSpPr/>
      </dsp:nvSpPr>
      <dsp:spPr>
        <a:xfrm>
          <a:off x="4118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Not approved</a:t>
          </a:r>
          <a:endParaRPr lang="en-US" sz="2900" kern="1200" dirty="0"/>
        </a:p>
      </dsp:txBody>
      <dsp:txXfrm>
        <a:off x="92494" y="1446164"/>
        <a:ext cx="1804299" cy="1633633"/>
      </dsp:txXfrm>
    </dsp:sp>
    <dsp:sp modelId="{16305C93-6FB7-4351-A335-5B327FF6A91C}">
      <dsp:nvSpPr>
        <dsp:cNvPr id="0" name=""/>
        <dsp:cNvSpPr/>
      </dsp:nvSpPr>
      <dsp:spPr>
        <a:xfrm>
          <a:off x="2084222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9340"/>
                <a:lumOff val="1058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9340"/>
                <a:lumOff val="1058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9340"/>
                <a:lumOff val="1058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Revise and resubmit</a:t>
          </a:r>
          <a:endParaRPr lang="en-US" sz="2900" kern="1200" dirty="0"/>
        </a:p>
      </dsp:txBody>
      <dsp:txXfrm>
        <a:off x="2172598" y="1446164"/>
        <a:ext cx="1804299" cy="1633633"/>
      </dsp:txXfrm>
    </dsp:sp>
    <dsp:sp modelId="{9D5F484C-B27D-4B3D-8935-BDC24A3FCFF0}">
      <dsp:nvSpPr>
        <dsp:cNvPr id="0" name=""/>
        <dsp:cNvSpPr/>
      </dsp:nvSpPr>
      <dsp:spPr>
        <a:xfrm>
          <a:off x="4164326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8679"/>
                <a:lumOff val="21168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8679"/>
                <a:lumOff val="21168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8679"/>
                <a:lumOff val="211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Minor revisions required</a:t>
          </a:r>
          <a:endParaRPr lang="en-US" sz="2900" kern="1200" dirty="0"/>
        </a:p>
      </dsp:txBody>
      <dsp:txXfrm>
        <a:off x="4252702" y="1446164"/>
        <a:ext cx="1804299" cy="1633633"/>
      </dsp:txXfrm>
    </dsp:sp>
    <dsp:sp modelId="{0B1AD16A-7F3C-4F50-B6C2-9084B3722496}">
      <dsp:nvSpPr>
        <dsp:cNvPr id="0" name=""/>
        <dsp:cNvSpPr/>
      </dsp:nvSpPr>
      <dsp:spPr>
        <a:xfrm>
          <a:off x="6244430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8019"/>
                <a:lumOff val="3175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Approved</a:t>
          </a:r>
          <a:endParaRPr lang="en-US" sz="2900" kern="1200" dirty="0"/>
        </a:p>
      </dsp:txBody>
      <dsp:txXfrm>
        <a:off x="6332806" y="1446164"/>
        <a:ext cx="1804299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7EDFB5E5-7D1E-4A6A-B54C-DD5CCFC88FC0}" type="datetimeFigureOut">
              <a:rPr lang="en-US"/>
              <a:pPr>
                <a:defRPr/>
              </a:pPr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7E2C6471-EB53-4A03-80F8-CF5A05D70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3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6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FB780C-64AC-4AF0-B627-6DF5A96A35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349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F5B107-7262-49D7-B2BA-E2E0887A5336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AE067-81B9-45FA-93F9-4A8F995E3A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359D1-3AC1-4EB6-8667-D1BEF0E357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4254B-67B6-4362-A9EE-8361542C83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DC2CB-C199-459D-83EE-5D1CE897F6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A340F-5943-401C-8494-124EF45F7F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6DE07-6A80-43B1-BFC9-88DF208B3D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5906-1FA3-4C38-86BC-8AEE3B002D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3C405-3F89-4CAA-A28F-A8D3CF2BC1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0CB48-F116-43F5-BD83-1C18C5CBA1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6D445-7275-4EA1-B8A7-70E4BA7068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2C404-9E58-4ECB-A25D-9C6CA55747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29AFD-E4F0-432D-B521-6772F5F6EC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C2AC8-DEF2-49A4-A8D2-EDEC69098D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43EA3-798C-47A6-905D-4ADED4A8F5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AF5E1-EE0C-497A-BD3E-35CD12163F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8D421-F360-4ED5-8489-86E93A716D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9056C-74BB-4961-9D57-6EF72663E3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50A11-D8E9-4E21-AF82-86AFBCF502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F3DAD-3F6B-4D2C-9426-A39ACE7389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B9CFE-A69A-4185-B0BB-B3EF0BC25D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4CB0F-B129-4FC0-911A-EA02D18A1F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6D48F-63E7-4E12-A33B-6C5D7A0929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B8DCD-76AB-4500-A984-AEC79E26A7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C8C65-1B1D-4F2E-AE02-45F7C4CD94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C5A5F-5D33-4417-BD53-748B93D7A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F7B4C-E808-49C0-8F88-23A6795BEF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E16D7-73B6-477C-B9C8-C60091477F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A0BD3-92CF-49D3-8F17-3AE66AAEBA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8C9C1-0C91-481B-A705-0DEE4B7D67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7EE3F-C00C-44BB-BC94-AEA870C24DD2}" type="datetimeFigureOut">
              <a:rPr lang="en-US"/>
              <a:pPr>
                <a:defRPr/>
              </a:pPr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4BB9C-1E56-4AC0-8A09-38F48C167C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A4281-DCB8-4C5C-A1C9-90AADFF2EC6B}" type="datetimeFigureOut">
              <a:rPr lang="en-US"/>
              <a:pPr>
                <a:defRPr/>
              </a:pPr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A5B31-9EE4-4BC4-AA71-3A83EC55FE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960A4-4441-4DC4-80AB-83927BBF8AA8}" type="datetimeFigureOut">
              <a:rPr lang="en-US"/>
              <a:pPr>
                <a:defRPr/>
              </a:pPr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837EC-ED3C-4E3B-A3AE-280D5E741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A11D3-A0FF-498B-8483-22D19C325CDA}" type="datetimeFigureOut">
              <a:rPr lang="en-US"/>
              <a:pPr>
                <a:defRPr/>
              </a:pPr>
              <a:t>2/14/2018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86201-AC1F-4C7A-80A8-FDC1AE31E9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9F83C-6093-4C77-936E-F2A923FB57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468FA-749E-4EF3-AB3B-803A4EA5DDA2}" type="datetimeFigureOut">
              <a:rPr lang="en-US"/>
              <a:pPr>
                <a:defRPr/>
              </a:pPr>
              <a:t>2/14/2018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8A55-35F1-4328-B204-A93E110134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A36FB-89FE-43A7-A20D-ED9DF8FFF896}" type="datetimeFigureOut">
              <a:rPr lang="en-US"/>
              <a:pPr>
                <a:defRPr/>
              </a:pPr>
              <a:t>2/14/2018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7CBF4-6E34-4F9C-9968-013CB55852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538E3-0C8D-4CB8-8DBB-FCE780D0DD0B}" type="datetimeFigureOut">
              <a:rPr lang="en-US"/>
              <a:pPr>
                <a:defRPr/>
              </a:pPr>
              <a:t>2/14/2018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EB739-4914-4D52-B6E5-65864C03D9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67D7D-B1DE-47CF-8A22-9F0555335ED3}" type="datetimeFigureOut">
              <a:rPr lang="en-US"/>
              <a:pPr>
                <a:defRPr/>
              </a:pPr>
              <a:t>2/14/2018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F5A0E-CFC0-4653-A736-BE3CAB9E63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A7AFD-4F2A-4002-9223-9A2C6C30966C}" type="datetimeFigureOut">
              <a:rPr lang="en-US"/>
              <a:pPr>
                <a:defRPr/>
              </a:pPr>
              <a:t>2/14/2018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3310F-3494-4818-B0AE-B153B90096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23D6E-2F2B-4B77-B5DA-76A97A2832D3}" type="datetimeFigureOut">
              <a:rPr lang="en-US"/>
              <a:pPr>
                <a:defRPr/>
              </a:pPr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8D7A-B188-404E-A4E8-8A3BC367EC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12E-6C1B-41BE-801B-F349B2BD5930}" type="datetimeFigureOut">
              <a:rPr lang="en-US"/>
              <a:pPr>
                <a:defRPr/>
              </a:pPr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17FA8-1281-4EEB-88A7-8093A5A9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55B8E-00F7-4371-A1C9-9C9EFA190FF9}" type="datetimeFigureOut">
              <a:rPr lang="en-US"/>
              <a:pPr>
                <a:defRPr/>
              </a:pPr>
              <a:t>2/14/2018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23C52-8CD0-4611-A7E5-3E47903C37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01F62-5B7E-4EFE-8EE1-60698D4933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0FD3E-6146-46C5-AE7B-3615359616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B674D-3C95-472D-93A8-F668AACF12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B8E73-C551-47BB-9915-4D45899D3B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9807F-71F8-4781-9842-0D635072C7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1A4DC-E936-4857-A4CF-75D01371F5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7DA0D-9BD6-4502-BB06-71CEE57DDD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08445-E259-4D91-86DB-DAB12D6C8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5763A-BA2F-4B48-81C2-44F51BC300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8C424-91AD-42FB-AE01-02D5EB8CE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ABEDD-7510-438A-B2A8-65A0128C5C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1A63E-F731-4C56-808C-B0D4DB9FEC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57D33-E820-48EC-9A21-76211A2DAD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BD1D8-710F-4522-890C-519BEF8066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E91B0-3330-4A90-BA4C-73ABD706F4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09D12-AD9C-4DCF-BBDC-CFB438CE1F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BCD41-88C8-45F2-907C-FA2AF6EBEF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DD5ED-7737-49DB-8C09-1305736168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62643-0D62-4222-A05B-770D94B46F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CA004-32D4-4D58-91C5-1D0FE17406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D1513-B8E4-4C92-AEDE-63B77ECC9E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08E60-860F-4010-8D05-A86CFA30E7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04B15-CB5B-4476-AB45-2AEEE89821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5714-CC5C-48F6-AFEF-6DEDD5DF94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8D59D-1444-42FD-BFC4-EFE5142149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B7E43-6954-4307-BABF-000447DE09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98919-D39F-4DD4-BA78-33C86E7B5E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87CF0-6731-4A99-B080-B80E3631B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D09E4-F7BC-4125-BFC2-6CEDF33523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image" Target="../media/image1.w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8CB5344-97E5-49D0-8E43-ADECCB7AD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4D2EE42-DEFA-4839-AE63-3ED90C55AC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7B71BCE-CC9B-4F29-B460-BF29731D69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</p:sldLayoutIdLst>
  <p:transition>
    <p:cut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41523E-167D-4E3E-AD62-C535D7E5BFB7}" type="datetimeFigureOut">
              <a:rPr lang="en-US"/>
              <a:pPr>
                <a:defRPr/>
              </a:pPr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4A698D-29D6-4817-90D6-9FFCE99CA8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F5FE770-3A1B-4644-874C-395F17C3C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</p:sldLayoutIdLst>
  <p:transition>
    <p:cut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E9D238E-F178-4EB3-BF10-1AD4C10119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</p:sldLayoutIdLst>
  <p:transition>
    <p:cut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ori.dhhs.gov/documents/rcrintro.pdf" TargetMode="Externa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you need to know about the Saint Leo IRB review process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No risk greater than daily life</a:t>
            </a:r>
          </a:p>
          <a:p>
            <a:pPr lvl="0"/>
            <a:r>
              <a:rPr lang="en-US" dirty="0" smtClean="0"/>
              <a:t>No sensitive population</a:t>
            </a:r>
          </a:p>
          <a:p>
            <a:pPr lvl="0"/>
            <a:r>
              <a:rPr lang="en-US" dirty="0" smtClean="0"/>
              <a:t>Review by one IRB member</a:t>
            </a:r>
          </a:p>
          <a:p>
            <a:pPr lvl="0"/>
            <a:r>
              <a:rPr lang="en-US" dirty="0" smtClean="0"/>
              <a:t>Decision within 10 days of receipt</a:t>
            </a:r>
          </a:p>
          <a:p>
            <a:pPr lvl="1"/>
            <a:r>
              <a:rPr lang="en-US" dirty="0" smtClean="0"/>
              <a:t>For student research, faculty advisors are </a:t>
            </a:r>
            <a:r>
              <a:rPr lang="en-US" dirty="0" err="1" smtClean="0"/>
              <a:t>cced</a:t>
            </a:r>
            <a:r>
              <a:rPr lang="en-US" dirty="0" smtClean="0"/>
              <a:t> on all communication</a:t>
            </a: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Expedited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Sensitive population and/or</a:t>
            </a:r>
          </a:p>
          <a:p>
            <a:pPr lvl="0"/>
            <a:r>
              <a:rPr lang="en-US" dirty="0" smtClean="0"/>
              <a:t>Some risk</a:t>
            </a:r>
          </a:p>
          <a:p>
            <a:pPr lvl="0"/>
            <a:r>
              <a:rPr lang="en-US" dirty="0" smtClean="0"/>
              <a:t>Review by 3 IRB members</a:t>
            </a:r>
          </a:p>
          <a:p>
            <a:r>
              <a:rPr lang="en-US" dirty="0" smtClean="0"/>
              <a:t>Decision within 15 days of receipt</a:t>
            </a:r>
          </a:p>
          <a:p>
            <a:pPr lvl="1"/>
            <a:r>
              <a:rPr lang="en-US" dirty="0" smtClean="0"/>
              <a:t>For student research, faculty advisors are </a:t>
            </a:r>
            <a:r>
              <a:rPr lang="en-US" dirty="0" err="1" smtClean="0"/>
              <a:t>cced</a:t>
            </a:r>
            <a:r>
              <a:rPr lang="en-US" dirty="0" smtClean="0"/>
              <a:t> on all communication</a:t>
            </a: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Highly sensitive research</a:t>
            </a:r>
          </a:p>
          <a:p>
            <a:r>
              <a:rPr lang="en-US" dirty="0" smtClean="0"/>
              <a:t>Review by the full IRB at the next IRB meeting</a:t>
            </a:r>
          </a:p>
          <a:p>
            <a:pPr lvl="1"/>
            <a:r>
              <a:rPr lang="en-US" dirty="0" smtClean="0"/>
              <a:t>The IRB meeting every third week of every 8-week term</a:t>
            </a:r>
          </a:p>
          <a:p>
            <a:pPr lvl="1"/>
            <a:r>
              <a:rPr lang="en-US" dirty="0" smtClean="0"/>
              <a:t>For student research, faculty advisors are </a:t>
            </a:r>
            <a:r>
              <a:rPr lang="en-US" dirty="0" err="1" smtClean="0"/>
              <a:t>cced</a:t>
            </a:r>
            <a:r>
              <a:rPr lang="en-US" dirty="0" smtClean="0"/>
              <a:t> on all communication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IRB decisions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approved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proposed research is unethical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Risk too high compared to benefits</a:t>
            </a:r>
          </a:p>
          <a:p>
            <a:pPr lvl="1"/>
            <a:r>
              <a:rPr lang="en-US" dirty="0" smtClean="0"/>
              <a:t>Sharing of data for disciplinary purposes</a:t>
            </a:r>
          </a:p>
          <a:p>
            <a:pPr lvl="1"/>
            <a:r>
              <a:rPr lang="en-US" dirty="0" smtClean="0"/>
              <a:t>PI lacks expertise to address risk</a:t>
            </a:r>
          </a:p>
          <a:p>
            <a:endParaRPr lang="en-US" dirty="0" smtClean="0"/>
          </a:p>
          <a:p>
            <a:pPr>
              <a:buBlip>
                <a:blip r:embed="rId2"/>
              </a:buBlip>
            </a:pPr>
            <a:r>
              <a:rPr lang="en-US" dirty="0" smtClean="0"/>
              <a:t>The PI CANNOT proceed with the research</a:t>
            </a: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 and resubmit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application presents serious flaws, but is not unethical</a:t>
            </a:r>
          </a:p>
          <a:p>
            <a:r>
              <a:rPr lang="en-US" sz="2800" dirty="0" smtClean="0"/>
              <a:t>Examples: </a:t>
            </a:r>
          </a:p>
          <a:p>
            <a:pPr lvl="1"/>
            <a:r>
              <a:rPr lang="en-US" sz="2400" dirty="0" smtClean="0"/>
              <a:t>Inconsistencies in procedures described</a:t>
            </a:r>
          </a:p>
          <a:p>
            <a:pPr lvl="1"/>
            <a:r>
              <a:rPr lang="en-US" sz="2400" dirty="0" smtClean="0"/>
              <a:t>Unclear answers</a:t>
            </a:r>
          </a:p>
          <a:p>
            <a:pPr lvl="1"/>
            <a:r>
              <a:rPr lang="en-US" sz="2400" dirty="0" smtClean="0"/>
              <a:t>Insufficient measures to ensure confidentiality</a:t>
            </a:r>
          </a:p>
          <a:p>
            <a:pPr lvl="1"/>
            <a:r>
              <a:rPr lang="en-US" sz="2400" dirty="0" smtClean="0"/>
              <a:t>Pronounced deficiencies in writing of consent forms and/or data collection instruments</a:t>
            </a:r>
          </a:p>
          <a:p>
            <a:pPr>
              <a:buBlip>
                <a:blip r:embed="rId2"/>
              </a:buBlip>
            </a:pPr>
            <a:r>
              <a:rPr lang="en-US" sz="2800" dirty="0" smtClean="0"/>
              <a:t>The PI needs to rework the proposal according to IRB feedback and resubmit it for a new review</a:t>
            </a:r>
            <a:endParaRPr lang="en-US" sz="2800" dirty="0"/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Minor revisions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application presents minor flaws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A minor inconsistency in the application form</a:t>
            </a:r>
          </a:p>
          <a:p>
            <a:pPr lvl="1"/>
            <a:r>
              <a:rPr lang="en-US" dirty="0" smtClean="0"/>
              <a:t>Minor clarification needed</a:t>
            </a:r>
          </a:p>
          <a:p>
            <a:pPr lvl="1"/>
            <a:r>
              <a:rPr lang="en-US" dirty="0" smtClean="0"/>
              <a:t>Minor grammatical issues in the consent form or instrument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The PI forwards the required revisions and may then proceed with the research</a:t>
            </a:r>
            <a:endParaRPr lang="en-US" dirty="0"/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modifications required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The PI may proceed with the research</a:t>
            </a:r>
            <a:endParaRPr lang="en-US" dirty="0"/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available online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2800" dirty="0" smtClean="0"/>
              <a:t>IRB procedures and bylaws</a:t>
            </a:r>
          </a:p>
          <a:p>
            <a:r>
              <a:rPr lang="en-US" sz="2800" dirty="0" smtClean="0"/>
              <a:t>IRB FAQs</a:t>
            </a:r>
          </a:p>
          <a:p>
            <a:r>
              <a:rPr lang="en-US" sz="2800" dirty="0" smtClean="0"/>
              <a:t>Definition of research</a:t>
            </a:r>
          </a:p>
          <a:p>
            <a:r>
              <a:rPr lang="en-US" sz="2800" dirty="0" smtClean="0"/>
              <a:t>Link to the CITI ethics training</a:t>
            </a:r>
          </a:p>
          <a:p>
            <a:r>
              <a:rPr lang="en-US" sz="2800" dirty="0" smtClean="0"/>
              <a:t>Application form</a:t>
            </a:r>
          </a:p>
          <a:p>
            <a:r>
              <a:rPr lang="en-US" sz="2800" dirty="0" smtClean="0"/>
              <a:t>Instructions to fill out the application form</a:t>
            </a:r>
          </a:p>
          <a:p>
            <a:r>
              <a:rPr lang="en-US" sz="2800" dirty="0" smtClean="0"/>
              <a:t>Chart of the review process</a:t>
            </a:r>
          </a:p>
          <a:p>
            <a:r>
              <a:rPr lang="en-US" sz="2800" dirty="0" smtClean="0"/>
              <a:t>Templates for various types of consent</a:t>
            </a:r>
          </a:p>
          <a:p>
            <a:r>
              <a:rPr lang="en-US" sz="2800" dirty="0" smtClean="0"/>
              <a:t>Explanation of the various types of consent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purpose of the IRB?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ensure compliance with the Federal Policy for the Protection of Human Subjects (45 CFR Part 46: “Common Rule”)</a:t>
            </a:r>
          </a:p>
          <a:p>
            <a:r>
              <a:rPr lang="en-US" dirty="0" smtClean="0"/>
              <a:t>To ensure observance of policies of Saint Leo University regarding the protection of human subjects in any and all research conducted by faculty, students, or staff at Saint Leo University. </a:t>
            </a: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research on human subjects that is conducted by Saint Leo students, staff, or faculty needs to be approved by the Saint Leo IRB </a:t>
            </a:r>
            <a:r>
              <a:rPr lang="en-US" b="1" i="1" dirty="0" smtClean="0"/>
              <a:t>before data collection begins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human subject?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physical person or any data or tissue pertaining to a physical person</a:t>
            </a: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research?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“…a project or study is research if it is conducted with the intention of drawing conclusions that have </a:t>
            </a:r>
            <a:r>
              <a:rPr lang="en-US" u="sng" dirty="0" smtClean="0"/>
              <a:t>some general applicability</a:t>
            </a:r>
            <a:r>
              <a:rPr lang="en-US" dirty="0" smtClean="0"/>
              <a:t> and uses a commonly accepted </a:t>
            </a:r>
            <a:r>
              <a:rPr lang="en-US" u="sng" dirty="0" smtClean="0"/>
              <a:t>scientific method</a:t>
            </a:r>
            <a:r>
              <a:rPr lang="en-US" dirty="0" smtClean="0"/>
              <a:t>. The random collection of information about individuals that has no general applicability is not research” (</a:t>
            </a:r>
            <a:r>
              <a:rPr lang="en-US" dirty="0" err="1" smtClean="0"/>
              <a:t>Steneck</a:t>
            </a:r>
            <a:r>
              <a:rPr lang="en-US" dirty="0" smtClean="0"/>
              <a:t> 2007:39).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594360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Steneck</a:t>
            </a:r>
            <a:r>
              <a:rPr lang="en-US" sz="1000" dirty="0" smtClean="0"/>
              <a:t>, Nicholas H. 2007. </a:t>
            </a:r>
            <a:r>
              <a:rPr lang="en-US" sz="1000" i="1" dirty="0" smtClean="0"/>
              <a:t>ORI Introduction to the Responsible Conduct of Research</a:t>
            </a:r>
            <a:r>
              <a:rPr lang="en-US" sz="1000" dirty="0" smtClean="0"/>
              <a:t>. </a:t>
            </a:r>
            <a:r>
              <a:rPr lang="en-US" sz="1000" dirty="0" err="1" smtClean="0"/>
              <a:t>Washington,DC</a:t>
            </a:r>
            <a:r>
              <a:rPr lang="en-US" sz="1000" dirty="0" smtClean="0"/>
              <a:t>: U.S. Government Printing Office.</a:t>
            </a:r>
            <a:r>
              <a:rPr lang="en-US" sz="1000" i="1" dirty="0" smtClean="0"/>
              <a:t> </a:t>
            </a:r>
            <a:r>
              <a:rPr lang="en-US" sz="1000" dirty="0" smtClean="0"/>
              <a:t>Retrieved November 6, 2010 (</a:t>
            </a:r>
            <a:r>
              <a:rPr lang="en-US" sz="1000" dirty="0" smtClean="0">
                <a:hlinkClick r:id="rId2"/>
              </a:rPr>
              <a:t>http://ori.dhhs.gov/documents/rcrintro.pdf</a:t>
            </a:r>
            <a:r>
              <a:rPr lang="en-US" sz="1000" dirty="0" smtClean="0"/>
              <a:t>).</a:t>
            </a: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Class activities are excluded if they meet </a:t>
            </a:r>
            <a:r>
              <a:rPr lang="en-US" sz="3200" dirty="0" smtClean="0">
                <a:solidFill>
                  <a:srgbClr val="FF0000"/>
                </a:solidFill>
              </a:rPr>
              <a:t>all</a:t>
            </a:r>
            <a:r>
              <a:rPr lang="en-US" sz="3200" dirty="0" smtClean="0"/>
              <a:t> the following criteria: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Part of a course requirement</a:t>
            </a:r>
          </a:p>
          <a:p>
            <a:r>
              <a:rPr lang="en-US" dirty="0" smtClean="0"/>
              <a:t>Supervised by faculty</a:t>
            </a:r>
          </a:p>
          <a:p>
            <a:r>
              <a:rPr lang="en-US" dirty="0" smtClean="0"/>
              <a:t>Not shared outside of class</a:t>
            </a:r>
          </a:p>
          <a:p>
            <a:r>
              <a:rPr lang="en-US" dirty="0" smtClean="0"/>
              <a:t>No contribution to generalizable knowledge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 risk to participants</a:t>
            </a:r>
          </a:p>
          <a:p>
            <a:r>
              <a:rPr lang="en-US" dirty="0" smtClean="0"/>
              <a:t>No sensitive population</a:t>
            </a:r>
          </a:p>
          <a:p>
            <a:r>
              <a:rPr lang="en-US" dirty="0" smtClean="0"/>
              <a:t>Complete anonymity</a:t>
            </a:r>
          </a:p>
          <a:p>
            <a:r>
              <a:rPr lang="en-US" dirty="0" smtClean="0"/>
              <a:t>No generation of new knowledge</a:t>
            </a:r>
            <a:endParaRPr lang="en-US" dirty="0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apply for IRB approval</a:t>
            </a:r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10298322"/>
              </p:ext>
            </p:extLst>
          </p:nvPr>
        </p:nvGraphicFramePr>
        <p:xfrm>
          <a:off x="228600" y="1295400"/>
          <a:ext cx="8610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review process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2520</TotalTime>
  <Words>652</Words>
  <Application>Microsoft Office PowerPoint</Application>
  <PresentationFormat>On-screen Show (4:3)</PresentationFormat>
  <Paragraphs>100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Calibri</vt:lpstr>
      <vt:lpstr>4_Default Design</vt:lpstr>
      <vt:lpstr>5_Default Design</vt:lpstr>
      <vt:lpstr>6_Default Design</vt:lpstr>
      <vt:lpstr>Custom Design</vt:lpstr>
      <vt:lpstr>2_Default Design</vt:lpstr>
      <vt:lpstr>1_Default Design</vt:lpstr>
      <vt:lpstr>What you need to know about the Saint Leo IRB review process</vt:lpstr>
      <vt:lpstr>Information available online</vt:lpstr>
      <vt:lpstr>What is the purpose of the IRB?</vt:lpstr>
      <vt:lpstr>Please note</vt:lpstr>
      <vt:lpstr>What is a human subject?</vt:lpstr>
      <vt:lpstr>What is research?</vt:lpstr>
      <vt:lpstr>Class activities are excluded if they meet all the following criteria:</vt:lpstr>
      <vt:lpstr>How to apply for IRB approval</vt:lpstr>
      <vt:lpstr>The review process</vt:lpstr>
      <vt:lpstr>Exemption </vt:lpstr>
      <vt:lpstr>Expedited review</vt:lpstr>
      <vt:lpstr>Full review</vt:lpstr>
      <vt:lpstr>Types of IRB decisions</vt:lpstr>
      <vt:lpstr>Not approved</vt:lpstr>
      <vt:lpstr>Revise and resubmit</vt:lpstr>
      <vt:lpstr>Minor revisions required</vt:lpstr>
      <vt:lpstr>Approved </vt:lpstr>
    </vt:vector>
  </TitlesOfParts>
  <Company>Saint Leo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 Anyone?</dc:title>
  <dc:creator>susan.garrett</dc:creator>
  <cp:lastModifiedBy>Holly Smith</cp:lastModifiedBy>
  <cp:revision>249</cp:revision>
  <dcterms:created xsi:type="dcterms:W3CDTF">2007-09-11T14:01:33Z</dcterms:created>
  <dcterms:modified xsi:type="dcterms:W3CDTF">2018-02-14T21:00:02Z</dcterms:modified>
</cp:coreProperties>
</file>