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2" r:id="rId7"/>
    <p:sldId id="267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2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5650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6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302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5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40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3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9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9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7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2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C6D8-888F-4125-822C-74BFC695F56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2CD12A-1F9F-4D5C-87D1-28933B26A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esidence.life@saintleo.edu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esidence.life@saintleo.edu" TargetMode="External"/><Relationship Id="rId2" Type="http://schemas.openxmlformats.org/officeDocument/2006/relationships/hyperlink" Target="http://www.saintleo.edu/resid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slu-residence.symplicity.com/index.php/pid250930?" TargetMode="Externa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ntleo.edu/resources/residence-life/residence-halls/first-year-housing.aspx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intleo.edu/resources/residence-life/residence-hall-board-rates.aspx" TargetMode="External"/><Relationship Id="rId4" Type="http://schemas.openxmlformats.org/officeDocument/2006/relationships/hyperlink" Target="http://www.saintleo.edu/resources/residence-life/residence-halls/upperclass-student-housing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daoffice@saintleo.edu" TargetMode="External"/><Relationship Id="rId2" Type="http://schemas.openxmlformats.org/officeDocument/2006/relationships/hyperlink" Target="mailto:residence.life@saintleo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saintleo.edu/resources/learning-resource-center/accessibility-service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3771" y="2683042"/>
            <a:ext cx="8470232" cy="1367791"/>
          </a:xfrm>
        </p:spPr>
        <p:txBody>
          <a:bodyPr/>
          <a:lstStyle/>
          <a:p>
            <a:r>
              <a:rPr lang="en-US" dirty="0"/>
              <a:t>Transfer Housing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Saint Leo University </a:t>
            </a:r>
          </a:p>
          <a:p>
            <a:r>
              <a:rPr lang="en-US" dirty="0"/>
              <a:t>2018-2019 Housing Selection Process for Incoming Transfer Students </a:t>
            </a:r>
          </a:p>
        </p:txBody>
      </p:sp>
    </p:spTree>
    <p:extLst>
      <p:ext uri="{BB962C8B-B14F-4D97-AF65-F5344CB8AC3E}">
        <p14:creationId xmlns:p14="http://schemas.microsoft.com/office/powerpoint/2010/main" val="370455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94666" cy="810126"/>
          </a:xfrm>
        </p:spPr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Introduction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3" action="ppaction://hlinksldjump"/>
              </a:rPr>
              <a:t>Important Dates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4" action="ppaction://hlinksldjump"/>
              </a:rPr>
              <a:t>Logging Into Your RESIDENCE Account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5" action="ppaction://hlinksldjump"/>
              </a:rPr>
              <a:t>Completing Your Application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6" action="ppaction://hlinksldjump"/>
              </a:rPr>
              <a:t>Room and Roommate Preferences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4" action="ppaction://hlinksldjump"/>
              </a:rPr>
              <a:t>Additional Important Information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0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the Transfer Housing Selection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955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guide is meant to assist transfer students with information related to the housing selection process including how to complete a housing application and how the room assignment/confirmation portion of the process works.</a:t>
            </a:r>
          </a:p>
          <a:p>
            <a:pPr marL="0" indent="0">
              <a:buNone/>
            </a:pPr>
            <a:r>
              <a:rPr lang="en-US" dirty="0"/>
              <a:t>All housing assignment processes will be completed online through your RESIDENCE account.  </a:t>
            </a:r>
          </a:p>
          <a:p>
            <a:pPr marL="0" indent="0">
              <a:buNone/>
            </a:pPr>
            <a:r>
              <a:rPr lang="en-US" dirty="0"/>
              <a:t>The Table of Contents page lists the categories of information related to the transfer housing selection process.  Each category heading will act as a link to a specific section, allowing you to search for content faster.  Each slide also contains a link back to the Table of Contents as seen below.  </a:t>
            </a:r>
          </a:p>
          <a:p>
            <a:pPr marL="0" indent="0">
              <a:buNone/>
            </a:pPr>
            <a:r>
              <a:rPr lang="en-US" dirty="0"/>
              <a:t>(Please note: links will only work when the presentation is open in “Slide Show View”; it is also possible to read through the presentation clicking from slide to slide)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3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677334" y="1455822"/>
            <a:ext cx="8596668" cy="406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April 1</a:t>
            </a:r>
            <a:r>
              <a:rPr lang="en-US" baseline="30000" dirty="0"/>
              <a:t>st</a:t>
            </a:r>
            <a:r>
              <a:rPr lang="en-US" dirty="0"/>
              <a:t> @ 8:00AM		Housing Applications Become Available Online for 							Incoming Transfer Students</a:t>
            </a:r>
          </a:p>
          <a:p>
            <a:pPr lvl="1"/>
            <a:r>
              <a:rPr lang="en-US" dirty="0"/>
              <a:t>Housing assignments are made on a rolling basis, after your application is </a:t>
            </a:r>
            <a:r>
              <a:rPr lang="en-US" i="1" dirty="0"/>
              <a:t>approved</a:t>
            </a:r>
          </a:p>
          <a:p>
            <a:pPr lvl="1"/>
            <a:r>
              <a:rPr lang="en-US" dirty="0"/>
              <a:t>Students who are under the age of 18 must print and have their parent or legal guardian sign a 2018-2019 Housing Agreement.  You can download this agreement from your housing application.  </a:t>
            </a:r>
          </a:p>
          <a:p>
            <a:pPr lvl="2"/>
            <a:r>
              <a:rPr lang="en-US" dirty="0"/>
              <a:t>Housing Agreements for minors can be uploaded to your RESIDENCE account or emailed to the Office of Residence Life at </a:t>
            </a:r>
            <a:r>
              <a:rPr lang="en-US" dirty="0">
                <a:hlinkClick r:id="rId3"/>
              </a:rPr>
              <a:t>residence.life@saintleo.edu</a:t>
            </a:r>
            <a:r>
              <a:rPr lang="en-US" dirty="0"/>
              <a:t> </a:t>
            </a:r>
          </a:p>
          <a:p>
            <a:r>
              <a:rPr lang="en-US" dirty="0"/>
              <a:t>April 1</a:t>
            </a:r>
            <a:r>
              <a:rPr lang="en-US" baseline="30000" dirty="0"/>
              <a:t>st</a:t>
            </a:r>
            <a:r>
              <a:rPr lang="en-US" dirty="0"/>
              <a:t> – July 1</a:t>
            </a:r>
            <a:r>
              <a:rPr lang="en-US" baseline="30000" dirty="0"/>
              <a:t>st</a:t>
            </a:r>
            <a:r>
              <a:rPr lang="en-US" dirty="0"/>
              <a:t> 		Transfer students are assigned into an available space 						in our upper-class housing areas</a:t>
            </a:r>
          </a:p>
          <a:p>
            <a:pPr lvl="1"/>
            <a:r>
              <a:rPr lang="en-US" dirty="0"/>
              <a:t>You will be notified of new room assignment and roommate(s) once assigned</a:t>
            </a:r>
          </a:p>
        </p:txBody>
      </p:sp>
    </p:spTree>
    <p:extLst>
      <p:ext uri="{BB962C8B-B14F-4D97-AF65-F5344CB8AC3E}">
        <p14:creationId xmlns:p14="http://schemas.microsoft.com/office/powerpoint/2010/main" val="381008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On to Your RESIDENCE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347"/>
            <a:ext cx="8596668" cy="47660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Its Easy! Log onto your RESIDENCE online account at </a:t>
            </a:r>
            <a:r>
              <a:rPr lang="en-US" dirty="0">
                <a:hlinkClick r:id="rId2"/>
              </a:rPr>
              <a:t>www.saintleo.edu/residence</a:t>
            </a:r>
            <a:r>
              <a:rPr lang="en-US" dirty="0"/>
              <a:t>		</a:t>
            </a:r>
          </a:p>
          <a:p>
            <a:r>
              <a:rPr lang="en-US" dirty="0"/>
              <a:t>Make sure you select the “Resident” login </a:t>
            </a:r>
          </a:p>
          <a:p>
            <a:r>
              <a:rPr lang="en-US" dirty="0"/>
              <a:t> User name and password</a:t>
            </a:r>
          </a:p>
          <a:p>
            <a:pPr lvl="1"/>
            <a:r>
              <a:rPr lang="en-US" dirty="0"/>
              <a:t>Username is your entire Saint Leo email address</a:t>
            </a:r>
          </a:p>
          <a:p>
            <a:pPr lvl="2"/>
            <a:r>
              <a:rPr lang="en-US" dirty="0"/>
              <a:t>(example: firstname.lastname@email.saintleo.edu)</a:t>
            </a:r>
          </a:p>
          <a:p>
            <a:pPr lvl="1"/>
            <a:r>
              <a:rPr lang="en-US" dirty="0"/>
              <a:t>Password is the same as your Saint Leo email password</a:t>
            </a:r>
          </a:p>
          <a:p>
            <a:r>
              <a:rPr lang="en-US" dirty="0"/>
              <a:t>Is your login not working?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Logging into your RESIDENCE account will not be possible until at least 48 hours after depositing with the university</a:t>
            </a:r>
          </a:p>
          <a:p>
            <a:pPr lvl="1"/>
            <a:r>
              <a:rPr lang="en-US" dirty="0"/>
              <a:t>Try resetting your student portal password at my.saintleo.edu</a:t>
            </a:r>
          </a:p>
          <a:p>
            <a:pPr lvl="2"/>
            <a:r>
              <a:rPr lang="en-US" dirty="0"/>
              <a:t>Make sure your password is at least eight characters and includes numbers</a:t>
            </a:r>
          </a:p>
          <a:p>
            <a:pPr lvl="1"/>
            <a:r>
              <a:rPr lang="en-US" dirty="0"/>
              <a:t>If you still need help then please contact the Office of Residence Life for assistance</a:t>
            </a:r>
          </a:p>
          <a:p>
            <a:pPr lvl="2"/>
            <a:r>
              <a:rPr lang="en-US" dirty="0"/>
              <a:t>Email: </a:t>
            </a:r>
            <a:r>
              <a:rPr lang="en-US" dirty="0">
                <a:hlinkClick r:id="rId3"/>
              </a:rPr>
              <a:t>residence.life@saintleo.edu</a:t>
            </a:r>
            <a:endParaRPr lang="en-US" dirty="0"/>
          </a:p>
          <a:p>
            <a:pPr lvl="2"/>
            <a:r>
              <a:rPr lang="en-US" dirty="0"/>
              <a:t>Phone: 352-588-8268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4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9682" y="1674227"/>
            <a:ext cx="4459565" cy="2311653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8864928" y="2270584"/>
            <a:ext cx="1217535" cy="1118937"/>
          </a:xfrm>
          <a:prstGeom prst="wedgeEllipseCallout">
            <a:avLst>
              <a:gd name="adj1" fmla="val -367688"/>
              <a:gd name="adj2" fmla="val -67607"/>
            </a:avLst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4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49" y="1294982"/>
            <a:ext cx="9416424" cy="2989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Your Application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3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40449" y="4751053"/>
            <a:ext cx="3826042" cy="1130968"/>
          </a:xfrm>
          <a:prstGeom prst="wedgeRoundRectCallout">
            <a:avLst>
              <a:gd name="adj1" fmla="val 44001"/>
              <a:gd name="adj2" fmla="val -1113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After you log into your RESIDENCE account click the “Get Started” button and begin your 2018-2019 Housing Application</a:t>
            </a:r>
          </a:p>
        </p:txBody>
      </p:sp>
      <p:sp>
        <p:nvSpPr>
          <p:cNvPr id="7" name="Oval 6"/>
          <p:cNvSpPr/>
          <p:nvPr/>
        </p:nvSpPr>
        <p:spPr>
          <a:xfrm>
            <a:off x="4426447" y="3648743"/>
            <a:ext cx="2835935" cy="305067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Once you have completed your housing application be sure you have clicked the “Submit” button!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62382" y="3616658"/>
            <a:ext cx="3441031" cy="1287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should receive a confirmation that your housing application was approved with in 48 hours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4E3BF06-B9F3-4AFE-85C0-8F9C66E781E4}"/>
              </a:ext>
            </a:extLst>
          </p:cNvPr>
          <p:cNvSpPr/>
          <p:nvPr/>
        </p:nvSpPr>
        <p:spPr>
          <a:xfrm>
            <a:off x="677334" y="3663949"/>
            <a:ext cx="881973" cy="276999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210909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905"/>
          </a:xfrm>
        </p:spPr>
        <p:txBody>
          <a:bodyPr/>
          <a:lstStyle/>
          <a:p>
            <a:r>
              <a:rPr lang="en-US" dirty="0"/>
              <a:t>Room and Roommate Preferences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2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8925086" y="1717297"/>
            <a:ext cx="2899610" cy="2873683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For more detailed information on First Year Housing Options including pictures and floor plans click on the link provided below:</a:t>
            </a:r>
          </a:p>
          <a:p>
            <a:endParaRPr lang="en-US" sz="1000" dirty="0">
              <a:hlinkClick r:id="rId3"/>
            </a:endParaRPr>
          </a:p>
          <a:p>
            <a:r>
              <a:rPr lang="en-US" sz="1600" dirty="0">
                <a:hlinkClick r:id="rId4"/>
              </a:rPr>
              <a:t>Upper class Housing Options</a:t>
            </a:r>
            <a:endParaRPr lang="en-US" sz="1600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>
                <a:hlinkClick r:id="rId5"/>
              </a:rPr>
              <a:t>Room and Meal Plan Rates</a:t>
            </a:r>
            <a:endParaRPr lang="en-US" dirty="0">
              <a:hlinkClick r:id="rId3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418" y="148276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Transfer students are placed in available upper-class housing spaces.  These spaces consist mostly of single and double rooms. </a:t>
            </a:r>
          </a:p>
          <a:p>
            <a:r>
              <a:rPr lang="en-US" dirty="0"/>
              <a:t>Spaces for transfer students will be assigned on an ongoing basis</a:t>
            </a:r>
          </a:p>
          <a:p>
            <a:r>
              <a:rPr lang="en-US" dirty="0"/>
              <a:t>You can request building and room style preferences in your housing application</a:t>
            </a:r>
          </a:p>
          <a:p>
            <a:pPr lvl="1"/>
            <a:r>
              <a:rPr lang="en-US" dirty="0"/>
              <a:t>The Office of Residence Life will take your preferences into consideration, but </a:t>
            </a:r>
            <a:r>
              <a:rPr lang="en-US" i="1" dirty="0"/>
              <a:t>does not guarantee </a:t>
            </a:r>
            <a:r>
              <a:rPr lang="en-US" dirty="0"/>
              <a:t>any preference or requests</a:t>
            </a:r>
          </a:p>
          <a:p>
            <a:r>
              <a:rPr lang="en-US" dirty="0"/>
              <a:t>You can also request specific roommate(s) if you already know someone you would like to live with in one of our upper-class residence halls </a:t>
            </a:r>
          </a:p>
          <a:p>
            <a:pPr lvl="1"/>
            <a:r>
              <a:rPr lang="en-US" dirty="0"/>
              <a:t>Please know that </a:t>
            </a:r>
            <a:r>
              <a:rPr lang="en-US" i="1" dirty="0"/>
              <a:t>we cannot guarantee roommate requests</a:t>
            </a:r>
            <a:r>
              <a:rPr lang="en-US" dirty="0"/>
              <a:t> for transfer students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7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968"/>
          </a:xfrm>
        </p:spPr>
        <p:txBody>
          <a:bodyPr/>
          <a:lstStyle/>
          <a:p>
            <a:r>
              <a:rPr lang="en-US" dirty="0"/>
              <a:t>Additional Important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9568"/>
            <a:ext cx="8596668" cy="4681794"/>
          </a:xfrm>
        </p:spPr>
        <p:txBody>
          <a:bodyPr>
            <a:normAutofit/>
          </a:bodyPr>
          <a:lstStyle/>
          <a:p>
            <a:r>
              <a:rPr lang="en-US" dirty="0"/>
              <a:t>Resources that can help with the process</a:t>
            </a:r>
          </a:p>
          <a:p>
            <a:pPr lvl="1"/>
            <a:r>
              <a:rPr lang="en-US" dirty="0"/>
              <a:t>The Office of Residence Life</a:t>
            </a:r>
          </a:p>
          <a:p>
            <a:pPr lvl="2"/>
            <a:r>
              <a:rPr lang="en-US" dirty="0"/>
              <a:t>Hours of Operation: Monday through Friday 8AM – 5PM; located in Apartment Building 6 on the first floor</a:t>
            </a:r>
          </a:p>
          <a:p>
            <a:pPr lvl="2"/>
            <a:r>
              <a:rPr lang="en-US" dirty="0"/>
              <a:t>Contact by phone: 352-588-8268 	or email: </a:t>
            </a:r>
            <a:r>
              <a:rPr lang="en-US" dirty="0">
                <a:hlinkClick r:id="rId2"/>
              </a:rPr>
              <a:t>residence.life@saintleo.edu</a:t>
            </a:r>
            <a:endParaRPr lang="en-US" dirty="0"/>
          </a:p>
          <a:p>
            <a:pPr lvl="1"/>
            <a:r>
              <a:rPr lang="en-US" dirty="0"/>
              <a:t>Student Financial Services</a:t>
            </a:r>
          </a:p>
          <a:p>
            <a:pPr lvl="2"/>
            <a:r>
              <a:rPr lang="en-US" dirty="0"/>
              <a:t>For assistance with all financial questions and processes </a:t>
            </a:r>
          </a:p>
          <a:p>
            <a:pPr lvl="2"/>
            <a:r>
              <a:rPr lang="en-US" dirty="0"/>
              <a:t>Hours of operation: Monday-Friday, 8AM – 5PM, located in Saint Edwards on the first floor</a:t>
            </a:r>
          </a:p>
          <a:p>
            <a:pPr lvl="2"/>
            <a:r>
              <a:rPr lang="en-US" dirty="0"/>
              <a:t>Contact by phone: (800) 240-7658</a:t>
            </a:r>
          </a:p>
          <a:p>
            <a:pPr lvl="1"/>
            <a:r>
              <a:rPr lang="en-US" dirty="0"/>
              <a:t>Accessibility Services</a:t>
            </a:r>
          </a:p>
          <a:p>
            <a:pPr lvl="2"/>
            <a:r>
              <a:rPr lang="en-US" dirty="0"/>
              <a:t>Provides information and supportive services to students with disabilities</a:t>
            </a:r>
          </a:p>
          <a:p>
            <a:pPr lvl="3"/>
            <a:r>
              <a:rPr lang="en-US" dirty="0"/>
              <a:t>Hours of operation: Monday-Friday, 8AM-5PM, located in Kirk Hall on the first floor</a:t>
            </a:r>
          </a:p>
          <a:p>
            <a:pPr lvl="3"/>
            <a:r>
              <a:rPr lang="en-US" dirty="0"/>
              <a:t>Email: </a:t>
            </a:r>
            <a:r>
              <a:rPr lang="en-US" dirty="0">
                <a:hlinkClick r:id="rId3"/>
              </a:rPr>
              <a:t>adaoffice@saintleo.edu</a:t>
            </a:r>
            <a:r>
              <a:rPr lang="en-US" dirty="0"/>
              <a:t> or webpage: </a:t>
            </a:r>
            <a:r>
              <a:rPr lang="en-US" dirty="0">
                <a:hlinkClick r:id="rId4"/>
              </a:rPr>
              <a:t>Accessibility Services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62382" y="6136105"/>
            <a:ext cx="201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hlinkClick r:id="rId5" action="ppaction://hlinksldjump"/>
              </a:rPr>
              <a:t>Table of Contents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998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578</TotalTime>
  <Words>449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Transfer Housing Guide</vt:lpstr>
      <vt:lpstr>Table of Contents</vt:lpstr>
      <vt:lpstr>Introduction to the Transfer Housing Selection Guide</vt:lpstr>
      <vt:lpstr>Important Dates</vt:lpstr>
      <vt:lpstr>Logging On to Your RESIDENCE Account</vt:lpstr>
      <vt:lpstr>Completing Your Application </vt:lpstr>
      <vt:lpstr>Room and Roommate Preferences </vt:lpstr>
      <vt:lpstr>Additional Important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Returner Housing Guide</dc:title>
  <dc:creator>Matthew Helf</dc:creator>
  <cp:lastModifiedBy>Matthew Helf</cp:lastModifiedBy>
  <cp:revision>41</cp:revision>
  <dcterms:created xsi:type="dcterms:W3CDTF">2017-02-08T14:40:53Z</dcterms:created>
  <dcterms:modified xsi:type="dcterms:W3CDTF">2018-02-01T19:23:28Z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