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1/25/2019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i="0" u="none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EMS Key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They are part of our TEAM!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Ems blood draws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Utilize EMS blood draw!</a:t>
            </a:r>
          </a:p>
          <a:p>
            <a:r>
              <a:rPr lang="en-US" dirty="0" smtClean="0"/>
              <a:t>Decreased lab turnarounds</a:t>
            </a:r>
          </a:p>
          <a:p>
            <a:r>
              <a:rPr lang="en-US" dirty="0" smtClean="0"/>
              <a:t>Helps you out</a:t>
            </a:r>
          </a:p>
          <a:p>
            <a:r>
              <a:rPr lang="en-US" dirty="0" smtClean="0"/>
              <a:t>Best practice by NCTTRAC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Code fatigue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Code STROKE</a:t>
            </a:r>
          </a:p>
          <a:p>
            <a:r>
              <a:rPr lang="en-US" dirty="0" smtClean="0"/>
              <a:t>Code Trauma</a:t>
            </a:r>
          </a:p>
          <a:p>
            <a:r>
              <a:rPr lang="en-US" dirty="0" smtClean="0"/>
              <a:t>Code Sepsis</a:t>
            </a:r>
          </a:p>
          <a:p>
            <a:r>
              <a:rPr lang="en-US" dirty="0" smtClean="0"/>
              <a:t>Code STEMI</a:t>
            </a:r>
          </a:p>
          <a:p>
            <a:r>
              <a:rPr lang="en-US" dirty="0" smtClean="0"/>
              <a:t>Code CPR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Get a full phone report from EMS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Work with EMS to determine if WE need to activate any code!!!</a:t>
            </a:r>
          </a:p>
          <a:p>
            <a:r>
              <a:rPr lang="en-US" dirty="0" smtClean="0"/>
              <a:t>Activation criteria is extensive for MCL</a:t>
            </a:r>
          </a:p>
          <a:p>
            <a:r>
              <a:rPr lang="en-US" dirty="0" smtClean="0"/>
              <a:t>GCS?</a:t>
            </a:r>
          </a:p>
          <a:p>
            <a:r>
              <a:rPr lang="en-US" dirty="0" smtClean="0"/>
              <a:t>Last seen normal?</a:t>
            </a:r>
          </a:p>
          <a:p>
            <a:r>
              <a:rPr lang="en-US" dirty="0" smtClean="0"/>
              <a:t>Time of onset?</a:t>
            </a:r>
          </a:p>
          <a:p>
            <a:r>
              <a:rPr lang="en-US" dirty="0" smtClean="0"/>
              <a:t>Bystander CPR?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Value of interventions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Field medicine provides many challenges</a:t>
            </a:r>
          </a:p>
          <a:p>
            <a:r>
              <a:rPr lang="en-US" dirty="0" smtClean="0"/>
              <a:t>IV access is not always possible</a:t>
            </a:r>
          </a:p>
          <a:p>
            <a:r>
              <a:rPr lang="en-US" dirty="0" smtClean="0"/>
              <a:t>Protocols vary from agency to agency and determine care</a:t>
            </a:r>
          </a:p>
          <a:p>
            <a:r>
              <a:rPr lang="en-US" dirty="0" smtClean="0"/>
              <a:t>Patients change their story provider to provider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 intervention done in field is one less you need to do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06" y="3111500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6293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Talk with the crew before they leave</a:t>
            </a:r>
          </a:p>
          <a:p>
            <a:r>
              <a:rPr lang="en-US" dirty="0" smtClean="0"/>
              <a:t>Diagnostic differentials</a:t>
            </a:r>
          </a:p>
          <a:p>
            <a:r>
              <a:rPr lang="en-US" dirty="0" smtClean="0"/>
              <a:t>Called it down?</a:t>
            </a:r>
          </a:p>
          <a:p>
            <a:r>
              <a:rPr lang="en-US" dirty="0" smtClean="0"/>
              <a:t>What did the hospital staff see different</a:t>
            </a:r>
          </a:p>
          <a:p>
            <a:r>
              <a:rPr lang="en-US" dirty="0" smtClean="0"/>
              <a:t>Positive feedback </a:t>
            </a:r>
          </a:p>
          <a:p>
            <a:r>
              <a:rPr lang="en-US" dirty="0" smtClean="0"/>
              <a:t>Make it quick and easy, not a formal debriefing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86" y="2093976"/>
            <a:ext cx="4754562" cy="1604480"/>
          </a:xfrm>
        </p:spPr>
      </p:pic>
    </p:spTree>
    <p:extLst>
      <p:ext uri="{BB962C8B-B14F-4D97-AF65-F5344CB8AC3E}">
        <p14:creationId xmlns:p14="http://schemas.microsoft.com/office/powerpoint/2010/main" val="7252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Thank you!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EMS Liaison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Josh Constantino</a:t>
            </a:r>
          </a:p>
          <a:p>
            <a:r>
              <a:rPr lang="en-US" dirty="0" smtClean="0"/>
              <a:t>972-420-1015</a:t>
            </a:r>
          </a:p>
          <a:p>
            <a:r>
              <a:rPr lang="en-US" dirty="0" smtClean="0"/>
              <a:t>Joshua.Constantino@medicalcityhealth.com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769" y="3317875"/>
            <a:ext cx="2133600" cy="2143125"/>
          </a:xfrm>
        </p:spPr>
      </p:pic>
    </p:spTree>
    <p:extLst>
      <p:ext uri="{BB962C8B-B14F-4D97-AF65-F5344CB8AC3E}">
        <p14:creationId xmlns:p14="http://schemas.microsoft.com/office/powerpoint/2010/main" val="9354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Report From EMS “TIMEOUT”</a:t>
            </a:r>
          </a:p>
          <a:p>
            <a:r>
              <a:rPr lang="en-US" dirty="0" smtClean="0"/>
              <a:t>Utilizing Blood Draw</a:t>
            </a:r>
          </a:p>
          <a:p>
            <a:r>
              <a:rPr lang="en-US" dirty="0" smtClean="0"/>
              <a:t>“CODE” fatigue</a:t>
            </a:r>
          </a:p>
          <a:p>
            <a:r>
              <a:rPr lang="en-US" dirty="0" smtClean="0"/>
              <a:t>Value of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Bedside report for 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a new process for getting an EMS patient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BENEFITS</a:t>
            </a:r>
            <a:r>
              <a:rPr lang="en-US" dirty="0"/>
              <a:t>:</a:t>
            </a:r>
          </a:p>
          <a:p>
            <a:r>
              <a:rPr lang="en-US" dirty="0" smtClean="0"/>
              <a:t>Get all the ER members bedside for report</a:t>
            </a:r>
          </a:p>
          <a:p>
            <a:r>
              <a:rPr lang="en-US" dirty="0" smtClean="0"/>
              <a:t>Reduce confusion in handoff</a:t>
            </a:r>
          </a:p>
          <a:p>
            <a:r>
              <a:rPr lang="en-US" dirty="0" smtClean="0"/>
              <a:t>Get blood from EMS and USE IT!</a:t>
            </a:r>
          </a:p>
          <a:p>
            <a:r>
              <a:rPr lang="en-US" dirty="0" smtClean="0"/>
              <a:t>Recognized by Joint Commission as best practice</a:t>
            </a:r>
          </a:p>
          <a:p>
            <a:r>
              <a:rPr lang="en-US" dirty="0" smtClean="0"/>
              <a:t>Recognized by NCTTRAC as best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handoff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rgbClr val="FF0000"/>
                </a:solidFill>
              </a:rPr>
              <a:t>RN</a:t>
            </a:r>
            <a:r>
              <a:rPr lang="en-US" dirty="0"/>
              <a:t> will initiate </a:t>
            </a:r>
            <a:r>
              <a:rPr lang="en-US" dirty="0" smtClean="0"/>
              <a:t>by saying “</a:t>
            </a:r>
            <a:r>
              <a:rPr lang="en-US" sz="2800" b="1" u="sng" dirty="0" smtClean="0">
                <a:solidFill>
                  <a:srgbClr val="FF0000"/>
                </a:solidFill>
              </a:rPr>
              <a:t>I’m ready for your TIMEOUT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EMS provider will give information where appropriate </a:t>
            </a:r>
          </a:p>
          <a:p>
            <a:r>
              <a:rPr lang="en-US" dirty="0" smtClean="0"/>
              <a:t>The handoff is a team approach and may need prompting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T.I.M.E.O.U.T. for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82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Acronym</a:t>
            </a:r>
            <a:r>
              <a:rPr lang="en-US" dirty="0" smtClean="0"/>
              <a:t>… helps to make sure we got ALL the necessary parts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-Tube Placement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dirty="0" smtClean="0"/>
              <a:t>-Interventions by EMS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M</a:t>
            </a:r>
            <a:r>
              <a:rPr lang="en-US" dirty="0" smtClean="0"/>
              <a:t>-Medications given by EMS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E</a:t>
            </a:r>
            <a:r>
              <a:rPr lang="en-US" dirty="0" smtClean="0"/>
              <a:t>-Events Leading up to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dirty="0" smtClean="0"/>
              <a:t>-Outcomes EMS has seen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U</a:t>
            </a:r>
            <a:r>
              <a:rPr lang="en-US" dirty="0" smtClean="0"/>
              <a:t>-Unanswered questions?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en-US" dirty="0" smtClean="0"/>
              <a:t>-Thank EMS for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T-Tube Placement</a:t>
            </a:r>
          </a:p>
          <a:p>
            <a:r>
              <a:rPr lang="en-US" dirty="0" smtClean="0"/>
              <a:t>Verify ET Tube </a:t>
            </a:r>
          </a:p>
          <a:p>
            <a:r>
              <a:rPr lang="en-US" dirty="0" smtClean="0"/>
              <a:t>Verify IV</a:t>
            </a:r>
          </a:p>
          <a:p>
            <a:r>
              <a:rPr lang="en-US" dirty="0" smtClean="0"/>
              <a:t>Verify IO</a:t>
            </a:r>
          </a:p>
          <a:p>
            <a:r>
              <a:rPr lang="en-US" dirty="0" smtClean="0"/>
              <a:t>Verify OG/NG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I-Interventions</a:t>
            </a:r>
          </a:p>
          <a:p>
            <a:r>
              <a:rPr lang="en-US" dirty="0" smtClean="0"/>
              <a:t>C-collar</a:t>
            </a:r>
          </a:p>
          <a:p>
            <a:r>
              <a:rPr lang="en-US" dirty="0" smtClean="0"/>
              <a:t>Backboard</a:t>
            </a:r>
          </a:p>
          <a:p>
            <a:r>
              <a:rPr lang="en-US" dirty="0" smtClean="0"/>
              <a:t>Splints</a:t>
            </a:r>
          </a:p>
          <a:p>
            <a:r>
              <a:rPr lang="en-US" dirty="0" smtClean="0"/>
              <a:t>Dressings</a:t>
            </a:r>
          </a:p>
          <a:p>
            <a:r>
              <a:rPr lang="en-US" dirty="0" smtClean="0"/>
              <a:t>Fluid Bolus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M-Medications</a:t>
            </a:r>
          </a:p>
          <a:p>
            <a:r>
              <a:rPr lang="en-US" dirty="0" smtClean="0"/>
              <a:t>Pain </a:t>
            </a:r>
            <a:r>
              <a:rPr lang="en-US" dirty="0" err="1" smtClean="0"/>
              <a:t>Mgmt</a:t>
            </a:r>
            <a:endParaRPr lang="en-US" dirty="0" smtClean="0"/>
          </a:p>
          <a:p>
            <a:r>
              <a:rPr lang="en-US" dirty="0" smtClean="0"/>
              <a:t>Epi</a:t>
            </a:r>
          </a:p>
          <a:p>
            <a:r>
              <a:rPr lang="en-US" dirty="0" smtClean="0"/>
              <a:t>Lido</a:t>
            </a:r>
          </a:p>
          <a:p>
            <a:r>
              <a:rPr lang="en-US" dirty="0" smtClean="0"/>
              <a:t>RSI</a:t>
            </a:r>
          </a:p>
          <a:p>
            <a:r>
              <a:rPr lang="en-US" dirty="0" smtClean="0"/>
              <a:t>Benzo</a:t>
            </a:r>
          </a:p>
          <a:p>
            <a:r>
              <a:rPr lang="en-US" dirty="0" err="1" smtClean="0"/>
              <a:t>Narcan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E-Events Leading Up To</a:t>
            </a:r>
          </a:p>
          <a:p>
            <a:r>
              <a:rPr lang="en-US" dirty="0" smtClean="0"/>
              <a:t>What happened to the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Who saw it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Drowning</a:t>
            </a:r>
          </a:p>
          <a:p>
            <a:r>
              <a:rPr lang="en-US" dirty="0" smtClean="0"/>
              <a:t>Last seen normal</a:t>
            </a:r>
          </a:p>
          <a:p>
            <a:r>
              <a:rPr lang="en-US" dirty="0" smtClean="0"/>
              <a:t>Onset of chest pain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1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O-Outcomes</a:t>
            </a:r>
          </a:p>
          <a:p>
            <a:r>
              <a:rPr lang="en-US" dirty="0" smtClean="0"/>
              <a:t>BP response after bolus</a:t>
            </a:r>
          </a:p>
          <a:p>
            <a:r>
              <a:rPr lang="en-US" dirty="0" smtClean="0"/>
              <a:t>Pain after med</a:t>
            </a:r>
          </a:p>
          <a:p>
            <a:r>
              <a:rPr lang="en-US" dirty="0" smtClean="0"/>
              <a:t>ROSC after CPR</a:t>
            </a:r>
          </a:p>
          <a:p>
            <a:r>
              <a:rPr lang="en-US" dirty="0" smtClean="0"/>
              <a:t>Pulse after traction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/>
              <a:t>U-Unanswered ?’s</a:t>
            </a:r>
          </a:p>
          <a:p>
            <a:r>
              <a:rPr lang="en-US" dirty="0" smtClean="0"/>
              <a:t>Anything not covered</a:t>
            </a:r>
          </a:p>
          <a:p>
            <a:r>
              <a:rPr lang="en-US" dirty="0" smtClean="0"/>
              <a:t>Get more info</a:t>
            </a:r>
          </a:p>
          <a:p>
            <a:r>
              <a:rPr lang="en-US" dirty="0" smtClean="0"/>
              <a:t>Odd circumstances</a:t>
            </a:r>
          </a:p>
          <a:p>
            <a:r>
              <a:rPr lang="en-US" dirty="0" smtClean="0"/>
              <a:t>Need clarification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T-Thank EMS</a:t>
            </a:r>
          </a:p>
          <a:p>
            <a:r>
              <a:rPr lang="en-US" dirty="0" smtClean="0"/>
              <a:t>They are part of our team</a:t>
            </a:r>
          </a:p>
          <a:p>
            <a:r>
              <a:rPr lang="en-US" dirty="0" smtClean="0"/>
              <a:t>Their interventions help our compliance</a:t>
            </a:r>
          </a:p>
          <a:p>
            <a:r>
              <a:rPr lang="en-US" dirty="0" smtClean="0"/>
              <a:t>Their initial treatment improves our outcomes</a:t>
            </a:r>
          </a:p>
          <a:p>
            <a:r>
              <a:rPr lang="en-US" dirty="0" smtClean="0"/>
              <a:t>Out of hospital care is difficult and unique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PERSISTENCEDATA" val="MMPROD_UIPERSISTENCEDATA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or press Control Y to continue&quot;/&gt;&lt;property id=&quot;10069&quot; value=&quot;Incorrect - Click anywhere or press Control Y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Rockwell Condensed&amp;quot; IsBold=&amp;quot;0&amp;quot; IsItalic=&amp;quot;0&amp;quot; IsUnderline=&amp;quot;0&amp;quot; FontSize=&amp;quot;54&amp;quot;/&amp;gt;&amp;lt;Answer FontName=&amp;quot;Rockwell&amp;quot; IsBold=&amp;quot;0&amp;quot; IsItalic=&amp;quot;0&amp;quot; IsUnderline=&amp;quot;0&amp;quot; FontSize=&amp;quot;18&amp;quot;/&amp;gt;&amp;lt;Button FontName=&amp;quot;Rockwell Condensed&amp;quot; IsBold=&amp;quot;0&amp;quot; IsItalic=&amp;quot;0&amp;quot; IsUnderline=&amp;quot;0&amp;quot; FontSize=&amp;quot;14&amp;quot;/&amp;gt;&amp;lt;Message FontName=&amp;quot;Rockwell Condensed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4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02&quot; value=&quot;1&quot;/&gt;&lt;property id=&quot;10191&quot; value=&quot;-1&quot;/&gt;&lt;/object&gt;&lt;object type=&quot;10051&quot; unique_id=&quot;10008&quot;&gt;&lt;property id=&quot;10020&quot; value=&quot;2&quot;/&gt;&lt;property id=&quot;10102&quot; value=&quot;1&quot;/&gt;&lt;property id=&quot;10191&quot; value=&quot;-1&quot;/&gt;&lt;/object&gt;&lt;/object&gt;&lt;object type=&quot;10061&quot; unique_id=&quot;20000&quot;/&gt;&lt;/object&gt;&lt;/object&gt;&lt;/object&gt;"/>
  <p:tag name="MMPROD_NEXTUNIQUEID" val="10011"/>
  <p:tag name="MMPROD_THEME_BG_IMAGE" val=""/>
  <p:tag name="MMPROD_UIDATA" val="&lt;database version=&quot;11.0&quot;&gt;&lt;object type=&quot;1&quot; unique_id=&quot;10001&quot;&gt;&lt;property id=&quot;20600&quot; value=&quot;0&quot;/&gt;&lt;object type=&quot;2&quot; unique_id=&quot;10002&quot;&gt;&lt;object type=&quot;3&quot; unique_id=&quot;10003&quot;&gt;&lt;property id=&quot;20148&quot; value=&quot;5&quot;/&gt;&lt;property id=&quot;20300&quot; value=&quot;Slide 1 - &amp;quot;EMS Key point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Bedside report for em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Getting handoff started&amp;quot;&quot;/&gt;&lt;property id=&quot;20307&quot; value=&quot;269&quot;/&gt;&lt;/object&gt;&lt;object type=&quot;3&quot; unique_id=&quot;10007&quot;&gt;&lt;property id=&quot;20148&quot; value=&quot;5&quot;/&gt;&lt;property id=&quot;20300&quot; value=&quot;Slide 5 - &amp;quot;T.I.M.E.O.U.T. for EMS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TIMEOUT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timeout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timeout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Timeout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Ems blood draws&amp;quot;&quot;/&gt;&lt;property id=&quot;20307&quot; value=&quot;264&quot;/&gt;&lt;/object&gt;&lt;object type=&quot;3&quot; unique_id=&quot;10013&quot;&gt;&lt;property id=&quot;20148&quot; value=&quot;5&quot;/&gt;&lt;property id=&quot;20300&quot; value=&quot;Slide 11 - &amp;quot;Code fatigue&amp;quot;&quot;/&gt;&lt;property id=&quot;20307&quot; value=&quot;265&quot;/&gt;&lt;/object&gt;&lt;object type=&quot;3&quot; unique_id=&quot;10014&quot;&gt;&lt;property id=&quot;20148&quot; value=&quot;5&quot;/&gt;&lt;property id=&quot;20300&quot; value=&quot;Slide 12 - &amp;quot;Value of interventions&amp;quot;&quot;/&gt;&lt;property id=&quot;20307&quot; value=&quot;266&quot;/&gt;&lt;/object&gt;&lt;object type=&quot;3&quot; unique_id=&quot;10015&quot;&gt;&lt;property id=&quot;20148&quot; value=&quot;5&quot;/&gt;&lt;property id=&quot;20300&quot; value=&quot;Slide 13 - &amp;quot;Close the loop&amp;quot;&quot;/&gt;&lt;property id=&quot;20307&quot; value=&quot;268&quot;/&gt;&lt;/object&gt;&lt;object type=&quot;3&quot; unique_id=&quot;10016&quot;&gt;&lt;property id=&quot;20148&quot; value=&quot;5&quot;/&gt;&lt;property id=&quot;20300&quot; value=&quot;Slide 14 - &amp;quot;Thank you!&amp;quot;&quot;/&gt;&lt;property id=&quot;20307&quot; value=&quot;267&quot;/&gt;&lt;/object&gt;&lt;/object&gt;&lt;object type=&quot;8&quot; unique_id=&quot;10032&quot;&gt;&lt;/object&gt;&lt;/object&gt;&lt;/database&gt;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ZmFsc2UiLz48dWlzaG93IG5hbWU9Im91dGxpbmUiIHZhbHVlPSJ0cnVlIi8+PHVpc2hvdyBuYW1lPSJ0aHVtYm5haWwiIHZhbHVlPSJ0cnVlIi8+DQoJCTx1aXNob3cgbmFtZT0ibm90ZXMiIHZhbHVlPSJ0cnVlIi8+PHVpc2hvdyBuYW1lPSJzZWFyY2giIHZhbHVlPSJ0cnVlIi8+PHVpc2hvdyBuYW1lPSJxdWl6IiB2YWx1ZT0idHJ1ZSIvPjx1aXNob3cgbmFtZT0iYXR0YWNobWVudHMiIHZhbHVlPSJ0cnVlIi8+PHVpc2hvdyBuYW1lPSJ1dGlscyIgdmFsdWU9InRydWUiLz48dWlzaG93IG5hbWU9InZvbHVtZSIgdmFsdWU9InRydWUiLz48dWlzaG93IG5hbWU9InBsYXliYXIiIHZhbHVlPSJ0cnVlIi8+PHVpc2hvdyBuYW1lPSJ0YWxraW5naGVhZCIgdmFsdWU9InRydWUiLz48dWlzaG93IG5hbWU9InNpZGViYXJvbnJpZ2h0IiB2YWx1ZT0idHJ1ZSIvPjx1aXNob3cgbmFtZT0idmlld2NoYW5nZSIgdmFsdWU9InRydWUiLz48dWlzaG93IG5hbWU9ImFsd2F5c1NjcnVuY2giIHZhbHVlPSJmYWxzZSIvPjx1aXNob3cgbmFtZT0iaW5pdGlhbGRpc3BsYXltb2RlaXNub3JtYWwiIHZhbHVlPSJ0cnVlIi8+PHVpcmVwbGFjZSBuYW1lPSJsb2dvIiB2YWx1ZT0iIi8+PHVpcmVwbGFjZSBuYW1lPSJiZ2ltYWdlIiB2YWx1ZT0iIi8+PHVpcmVwbGFjZSBuYW1lPSJpbml0aWFsdGFiIiB2YWx1ZT0ib3V0bGluZSIvPj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+DQoJCTx1aXRleHQgbmFtZT0iQ09MTEFCX0xPQ0FMX1BMQVlCQUNLX01TRyIgdmFsdWU9IkNvbnRlbnQgaXMgYmVpbmcgcGxheWVkIGxvY2FsbHkuIENvbGxhYm9yYXRpb24gZG9lcyBub3Qgd29yayBpbiB0aGlzIG1vZGUiLz4NCgkJPHVpdGV4dCBuYW1lPSJDT0xMQUJfTE9DQUxfUExBWUJBQ0tfVElUTEUiIHZhbHVlPSJMb2NhbCBQbGF5YmFjayIvPg0KCQk8dWl0ZXh0IG5hbWU9IkNPTExBQl9MT0NBTF9QTEFZQkFDS0JUTiIgdmFsdWU9Ik9r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F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tiq2K3YsNmK2LEg2LnZhiDYp9mE2YXYsdmB2YLYp9iqIi8+DQoJCTx1aXRleHQgbmFtZT0iQVRUQUNITUVOVF9QUkVWSUVXX1dBUk5JTkdNU0ciIHZhbHVlPSLZhNinINmK2YXZg9mGINmB2KrYrSDYp9mE2YXYsdmB2YLYp9iqINmB2Yog2YbZhdi3INin2YTZhdi52KfZitmG2KkuINin2YTYsdis2KfYoSDYp9iz2KrYrtiv2KfZhSDZhti02LEg2YTYsdik2YrYqSDYp9mE2YbYqtin2KbYrC4iLz4NCgkJPHVpdGV4dCBuYW1lPSJVTk5BTUVEU0xJREVUSVRMRSIgdmFsdWU9Iti02LHZitit2KkgJW4iLz4NCgkJPHVpdGV4dCBuYW1lPSJDT0xMQUJfTE9DQUxfUExBWUJBQ0tfTVNHIiB2YWx1ZT0i2YrYrNix2Yog2K3Yp9mE2YrYp9mLINiq2LTYutmK2YQg2KfZhNmF2K3YqtmI2Ykg2YXYrdmE2YrYp9mLLiDYp9mE2KrYudin2YjZhiDZhNinINmK2LnZhdmEINmB2Yog2YfYsNinINin2YTZiNi22LkuIi8+DQoJCTx1aXRleHQgbmFtZT0iQ09MTEFCX0xPQ0FMX1BMQVlCQUNLX1RJVExFIiB2YWx1ZT0i2KrYtNi62YrZhCDZhdit2YTZiiIvPg0KCQk8dWl0ZXh0IG5hbWU9IkNPTExBQl9MT0NBTF9QTEFZQkFDS0JUTiIgdmFsdWU9ItmF2YjYp9mB2YIiLz4NCgkJPCEtLSBzdWJzdGl0dXRpb246ICVuID09IHNsaWRlIG51bWJlciAtLT4NCgkJPCEtLSBzdWJzdGl0dXRpb246ICV0ID09IHRvdGFsIHNsaWRlIGNvdW50IC0tPg0KCQk8dWl0ZXh0IG5hbWU9IlNDUlVCQkFSU1RBVFVTX1NMSURFSU5GTyIgdmFsdWU9Iti02LHZitit2KkgJW4gLyAldCB8ICIvPg0KCQk8dWl0ZXh0IG5hbWU9IlNDUlVCQkFSU1RBVFVTX1NUT1BQRUQiIHZhbHVlPSLZhdiq2YjZgtmBIi8+DQoJCTx1aXRleHQgbmFtZT0iU0NSVUJCQVJTVEFUVVNfUExBWUlORyIgdmFsdWU9ItmC2YrYryDYp9mE2KrYtNi62YrZhCIvPg0KCQk8dWl0ZXh0IG5hbWU9IlNDUlVCQkFSU1RBVFVTX05PQVVESU8iIHZhbHVlPSLZhNinINmK2YjYrNivINi12YjYqiIvPg0KCQk8dWl0ZXh0IG5hbWU9IlNDUlVCQkFSU1RBVFVTX1ZJRFBMQVlJTkciIHZhbHVlPSLYp9mE2YHZitiv2YrZiCDZgtmK2K8g2KfZhNiq2LTYutmK2YQiLz4NCgkJPHVpdGV4dCBuYW1lPSJTQ1JVQkJBUlNUQVRVU19MT0FESU5HIiB2YWx1ZT0i2YrYrNix2Yog2KfZhNii2YYg2KfZhNiq2K3ZhdmK2YQuLi4iLz4NCgkJPHVpdGV4dCBuYW1lPSJTQ1JVQkJBUlNUQVRVU19CVUZGRVJJTkciIHZhbHVlPSLZitis2LHZiiDYp9mE2KLZhiDYp9mE2KrYrtiy2YrZhiDYp9mE2YXYpNmC2KoiLz4NCgkJPHVpdGV4dCBuYW1lPSJTQ1JVQkJBUlNUQVRVU19RVUVTVElPTiIgdmFsdWU9Itin2YTYpdis2KfYqNipINi52YTZiSDYp9mE2LPYpNin2YQiLz4NCgkJPHVpdGV4dCBuYW1lPSJTQ1JVQkJBUlNUQVRVU19SRVZJRVdRVUlaIiB2YWx1ZT0i2YXYsdin2KzYudipINin2YTZhdiz2KfYqNmC2KkiLz4NCgkJPCEtLSBzdWJzdGl0dXRpb246ICVtID09IG1pbnV0ZXMgcmVtYWluaW5nIC0tPg0KCQk8IS0tIHN1YnN0aXR1dGlvbjogJXMgPT0gc2Vjb25kcyByZW1haW5pbmcgLS0+DQoJCTx1aXRleHQgbmFtZT0iRUxBUFNFRCIgdmFsdWU9IiVtINiv2YLYp9im2YIlcyDYq9mI2KfZhiDZhdiq2KjZgtmK2KkiLz4NCgkJPHVpdGV4dCBuYW1lPSJOT1RGT1VORCIgdmFsdWU9ItmE2YUg2YrZj9i52KvYsSDYudmE2Ykg2LTZitihIi8+DQoJCTx1aXRleHQgbmFtZT0iQVRUQUNITUVOVFMiIHZhbHVlPSLYp9mE2YXYsdmB2YLYp9iqIi8+DQoJCTwhLS0gc3Vic3RpdHV0aW9uOiAlcCA9PSBjdXJyZW50IHNwZWFrZXIncyB0aXRsZSAtLT4NCgkJPHVpdGV4dCBuYW1lPSJCSU9XSU5fVElUTEUiIHZhbHVlPSLYp9mE2LPZitix2Kkg2KfZhNiw2KfYqtmK2Kk6ICVwIi8+DQoJCTx1aXRleHQgbmFtZT0iQklPQlROX1RJVExFIiB2YWx1ZT0i2KfZhNiz2YrYsdipINin2YTYsNin2KrZitipIi8+DQoJCTx1aXRleHQgbmFtZT0iRElWSURFUkJUTl9USVRMRSIgdmFsdWU9InwiLz4NCgkJPHVpdGV4dCBuYW1lPSJDT05UQUNUQlROX1RJVExFIiB2YWx1ZT0i2KfYqti12KfZhCIvPg0KCQk8dWl0ZXh0IG5hbWU9IlRBQl9RVUlaIiB2YWx1ZT0i2YXYs9in2KjZgtipIi8+DQoJCTx1aXRleHQgbmFtZT0iVEFCX09VVExJTkUiIHZhbHVlPSLZhdiu2LfYtyIvPg0KCQk8dWl0ZXh0IG5hbWU9IlRBQl9USFVNQiIgdmFsdWU9ItmF2LXYutmR2LHYqSIvPg0KCQk8dWl0ZXh0IG5hbWU9IlRBQl9OT1RFUyIgdmFsdWU9ItmF2YTYp9it2LjYp9iqIi8+DQoJCTx1aXRleHQgbmFtZT0iVEFCX1NFQVJDSCIgdmFsdWU9Itio2K3YqyIvPg0KCQk8dWl0ZXh0IG5hbWU9IlNMSURFX0hFQURJTkciIHZhbHVlPSLYudmG2YjYp9mGINin2YTYtNix2YrYrdipICIvPg0KCQk8dWl0ZXh0IG5hbWU9IkRVUkFUSU9OX0hFQURJTkciIHZhbHVlPSLZhdiv2KkiLz4NCgkJPHVpdGV4dCBuYW1lPSJTRUFSQ0hfSEVBRElORyIgdmFsdWU9IjrYp9mE2KjYrdirINi52YYg2YbYtSIvPg0KCQk8dWl0ZXh0IG5hbWU9IlRIVU1CX0hFQURJTkciIHZhbHVlPSLYtNix2YrYrdipIi8+DQoJCTx1aXRleHQgbmFtZT0iVEhVTUJfSU5GTyIgdmFsdWU9Iti52YbZiNin2YYv2YXYr9ipINin2YTYtNix2YrYrdipIi8+DQoJCTx1aXRleHQgbmFtZT0iQVRUQUNITkFNRV9IRUFESU5HIiB2YWx1ZT0i2KfYs9mFINin2YTZhdmE2YEiLz4NCgkJPHVpdGV4dCBuYW1lPSJBVFRBQ0hTSVpFX0hFQURJTkciIHZhbHVlPSLYp9mE2K3YrNmFIi8+DQoJCTx1aXRleHQgbmFtZT0iU0xJREVfTk9URVMiIHZhbHVlPSLZhdmE2KfYrdi42KfYqiDYp9mE2LTYsdmK2K3YqSIvPg0KCQk8dWl0ZXh0IG5hbWU9IkNPVVJTRV9TVEFUVVMiIHZhbHVlPSLYrdin2YTYqSDYp9mE2YjYrdiv2KkiLz4NCgkJPHVpdGV4dCBuYW1lPSJQQVNTRURfU1RSSU5HIiB2YWx1ZT0i2YbYrNin2K0iLz4NCgkJPHVpdGV4dCBuYW1lPSJGQUlMRURfU1RSSU5HIiB2YWx1ZT0i2YHYtNmEIi8+DQoJCTwhLS1xdWl6IHBvZCBhbmQgbWVzc2FnZSBib3ggdGV4dHMtLT4NCgkJPHVpdGV4dCBuYW1lPSJRVUlaUE9EX1FVSVpfQVRURU1QVCIgdmFsdWU9Itix2YLZhSDYp9mE2YXYrdin2YjZhNipINmB2Yog2KfZhNmF2LPYp9io2YLYqToiLz4NCgkJPHVpdGV4dCBuYW1lPSJRVUlaUE9EX1FVSVpfQVRURU1QVF9WQUxVRSIgdmFsdWU9IiVuINmF2YYgJXQiLz4NCgkJPHVpdGV4dCBuYW1lPSJRVUlaUE9EX1FVSVpfU0NPUkUiIHZhbHVlPSI62KfZhNiv2LHYrNipINin2YTZhdiz2KzZhNipIi8+DQoJCTx1aXRleHQgbmFtZT0iUVVJWlBPRF9RVUlaX1BBU1NTQ09SRSIgdmFsdWU9IjrYr9ix2KzYqSDYp9mE2YbYrNin2K0iLz4NCgkJPHVpdGV4dCBuYW1lPSJRVUlaUE9EX1FVSVpfTUFYU0NPUkUiIHZhbHVlPSI62KfZhNiv2LHYrNipINin2YTZgti12YjZiSIvPg0KCQk8dWl0ZXh0IG5hbWU9IlFVSVpQT0RfUVVFU0FUTVBUX1NUUiIgdmFsdWU9Itin2YTZhdit2KfZiNmE2KkgJW4g2YXZhiAldCIvPg0KCQk8dWl0ZXh0IG5hbWU9IlFVSVpQT0RfUVVFU1RZUEVfU1RSIiB2YWx1ZT0i2KfZhNmG2YjYuTogJXMiLz4NCgkJPHVpdGV4dCBuYW1lPSJRVUlaUE9EX1FVRVNUWVBFX0dSRCIgdmFsdWU9Itiq2YUg2KrYtdit2YrYrdmHIi8+DQoJCTx1aXRleHQgbmFtZT0iUVVJWlBPRF9RVUVTVFlQRV9TVlkiIHZhbHVlPSLYp9iz2KrYt9mE2KfYuSIvPg0KCQk8dWl0ZXh0IG5hbWU9IlFVSVpQT0RfUVVJWkFUTVBUX0lORiIgdmFsdWU9ItmE2Kcg2YbZh9in2KbZiiIvPg0KCQk8dWl0ZXh0IG5hbWU9IlFVSVpQT0RfUVVFU0FUTVBUX0lORiIgdmFsdWU9ItmE2Kcg2YbZh9in2KbZiiIvPg0KCQk8dWl0ZXh0IG5hbWU9IldBUk5JTkdNU0dfWUVTU1RSSU5HIiB2YWx1ZT0i2YbYudmFIi8+DQoJCTx1aXRleHQgbmFtZT0iV0FSTklOR01TR19OT1NUUklORyIgdmFsdWU9ItmE2KciLz4NCgkJPHVpdGV4dCBuYW1lPSJXQVJOSU5HTVNHX1RJVExFU1RSSU5HIiB2YWx1ZT0i2KrYrdiw2YrYsSDYudmGINin2YTYqtmG2YLZhCDZgdmKINin2YTZhdiz2KfYqNmC2KkiLz4NCgkJPHVpdGV4dCBuYW1lPSJXQVJOSU5HTVNHX01TR1NUUklORyIgdmFsdWU9ItmH2YbYp9mDINij2LPYptmE2Kkg2YTZhSDYqtiq2YUg2KfZhNil2KzYp9io2Kkg2LnZhNmK2YfYpyDZgdmKINin2YTZhdiz2KfYqNmC2KkuINin2YTZhtmC2LEg2LnZhNmJINmG2LnZhSDYs9mK2K7Ysdis2YMg2YXZhiDYp9mE2YXYs9in2KjZgtipLiDYp9mG2YLYsSDZhNinINmE2YXYqtin2KjYudipINin2YTZhdiz2KfYqNmC2KkuIi8+DQoJCTx1aXRleHQgbmFtZT0iSU5GT1JNQVRJT05fSDI2NF9GTEFTSFBMQVlFUiIgdmFsdWU9ItmG2LPYrtipIEZsYXNoIFBsYXllciAg2KfZhNmF2KvYqNiq2Kkg2K3Yp9mE2YrYp9mLINi52YTZiSDYrNmH2KfYstmDINmE2Kcg2KrYr9i52YUg2YfYsNinINin2YTZgdmK2K/ZitmILiDYp9mG2YLYsSDYudmE2Ykg2YXZhti32YLYqSDYp9mE2YHZitiv2YrZiCDZhNiq2YbYstmK2YQg2KPYrdiv2Ksg2YbYs9iu2Kkg2YXZhi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il2LjZh9in2LEg2KfZhNi02LHZiti3INin2YTYrNin2YbYqNmKINmE2YTZhdi02KfYsdmD2YrZhiIvPg0KCQk8dWl0ZXh0IG5hbWU9Ik1VVEUiIHZhbHVlPSLYtdin2YXYqiIvPg0KCQk8dWl0ZXh0IG5hbWU9IkRPQ1dSQVBfVElUTEUiIHZhbHVlPSLYp9mE2YXZhNmB2KfYqiDYp9mE2YXYsdmB2YLYqSDZgdmKIFByZXNlbnRlciIvPg0KCQk8dWl0ZXh0IG5hbWU9IkRPQ1dSQVBfTVNHIiB2YWx1ZT0i2KfZhNit2YHYuCDZgdmKINis2YfYp9iyINin2YTZg9mF2KjZitmI2KrYsSIvPg0KCQk8dWl0ZXh0IG5hbWU9IkRPQ1dSQVBfUFJPTVBUIiB2YWx1ZT0i2KfZhtmC2LEg2YfZhtinINmE2YTYqtmG2LLZitmE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ldhcm51bmcgYmVpbSDDlmZmbmVuIHZvbiBBbmxhZ2VuIi8+DQoJCTx1aXRleHQgbmFtZT0iQVRUQUNITUVOVF9QUkVWSUVXX1dBUk5JTkdNU0ciIHZhbHVlPSJBbmjDpG5nZSBrw7ZubmVuIG5pY2h0IGltIFZvcnNjaGF1LU1vZHVzIGdlw7ZmZm5ldCB3ZXJkZW4uIFZlcndlbmRlbiBTaWUg4oCeVmVyw7ZmZmVudGxpY2hlbuKAnCwgdW0gZGllIEVyZ2Vibmlzc2UgYW56dXplaWdlbi4iLz4NCgkJPHVpdGV4dCBuYW1lPSJDT0xMQUJfTE9DQUxfUExBWUJBQ0tfTVNHIiB2YWx1ZT0iSW5oYWx0IHdpcmQgbG9rYWwgZ2VzcGllbHQuIFp1c2FtbWVuYXJiZWl0IGZ1bmt0aW9uaWVydCBpbiBkaWVzZW0gTW9kdXMgbmljaHQuIi8+DQoJCTx1aXRleHQgbmFtZT0iQ09MTEFCX0xPQ0FMX1BMQVlCQUNLX1RJVExFIiB2YWx1ZT0iTG9rYWxlIFdpZWRlcmdhYmUiLz4NCgkJPHVpdGV4dCBuYW1lPSJDT0xMQUJfTE9DQUxfUExBWUJBQ0tCVE4iIHZhbHVlPSJPSyIv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x1aXRleHQgbmFtZT0iQ09VUlNFX1NUQVRVUyIgdmFsdWU9Ik1vZHVsc3RhdHVzIi8+DQoJCTx1aXRleHQgbmFtZT0iUEFTU0VEX1NUUklORyIgdmFsdWU9IkVyZm9sZ3JlaWNoIi8+DQoJCTx1aXRleHQgbmFtZT0iRkFJTEVEX1NUUklORyIgdmFsdWU9IkZlaGxnZXNjaGxhZ2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DQoNCl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k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QXZlcnRpc3NlbWVudCBjb25jZXJuYW50IGxhIHBpw6hjZSBqb2ludGUiLz4NCgkJPHVpdGV4dCBuYW1lPSJBVFRBQ0hNRU5UX1BSRVZJRVdfV0FSTklOR01TRyIgdmFsdWU9IkxlcyBwacOoY2VzIGpvaW50ZXMgbmUgcGV1dmVudCBwYXMgw6p0cmUgb3V2ZXJ0ZXMgZW4gbW9kZSBBcGVyw6d1LiBVdGlsaXNleiBsYSBwdWJsaWNhdGlvbiBwb3VyIGFmZmljaGVyIGxlcyByw6lzdWx0YXRzLiIvPg0KCQk8dWl0ZXh0IG5hbWU9IkNPTExBQl9MT0NBTF9QTEFZQkFDS19NU0ciIHZhbHVlPSJMZSBjb250ZW51IGVzdCBsdSBsb2NhbGVtZW50LiBMYSBjb2xsYWJvcmF0aW9uIG7igJllc3QgcGFzIHByaXNlIGVuIGNoYXJnZSBwb3VyIGNlIG1vZGUuIi8+DQoJCTx1aXRleHQgbmFtZT0iQ09MTEFCX0xPQ0FMX1BMQVlCQUNLX1RJVExFIiB2YWx1ZT0iTGVjdHVyZSBsb2NhbGUiLz4NCgkJPHVpdGV4dCBuYW1lPSJDT0xMQUJfTE9DQUxfUExBWUJBQ0tCVE4iIHZhbHVlPSJPayIv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x1aXRleHQgbmFtZT0iQ09VUlNFX1NUQVRVUyIgdmFsdWU9IlN0YXR1dCBkdSBtb2R1bGUiLz4NCgkJPHVpdGV4dCBuYW1lPSJQQVNTRURfU1RSSU5HIiB2YWx1ZT0iUsOpdXNzaSIvPg0KCQk8dWl0ZXh0IG5hbWU9IkZBSUxFRF9TVFJJTkciIHZhbHVlPSJFY2hvdcOp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NCg0K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Lmt7vku5jjg5XjgqHjgqTjg6vorablkYoiLz4NCgkJPHVpdGV4dCBuYW1lPSJBVFRBQ0hNRU5UX1BSRVZJRVdfV0FSTklOR01TRyIgdmFsdWU9Iua3u+S7mOODleOCoeOCpOODq+OBr+ODl+ODrOODk+ODpeODvOODouODvOODieOBp+OBr+mWi+OBjeOBvuOBm+OCk+OAguODkeODluODquODg+OCt+ODpeOCkuS9v+eUqOOBl+OBpue1kOaenOOCkuihqOekuuOBl+OBpuOBj+OBoOOBleOBhOOAgiIvPg0KCQk8dWl0ZXh0IG5hbWU9IkNPTExBQl9MT0NBTF9QTEFZQkFDS19NU0ciIHZhbHVlPSLjgrPjg7Pjg4bjg7Pjg4Tjga/jg63jg7zjgqvjg6vjgaflho3nlJ/jgZXjgozjgabjgYTjgb7jgZnjgILjgZPjga7jg6Ljg7zjg4njgafjga/lhbHlkIzkvZzmpa3jgafjgY3jgb7jgZvjgpPjgIIiLz4NCgkJPHVpdGV4dCBuYW1lPSJDT0xMQUJfTE9DQUxfUExBWUJBQ0tfVElUTEUiIHZhbHVlPSLjg63jg7zjgqvjg6vlho3nlJ8iLz4NCgkJPHVpdGV4dCBuYW1lPSJDT0xMQUJfTE9DQUxfUExBWUJBQ0tCVE4iIHZhbHVlPSJPSyIv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yyqOu2gCDtjIzsnbwg6rK96rOgIi8+DQoJCTx1aXRleHQgbmFtZT0iQVRUQUNITUVOVF9QUkVWSUVXX1dBUk5JTkdNU0ciIHZhbHVlPSLrr7jrpqzrs7TquLAg66qo65Oc7JeQ7ISc64qUIOyyqOu2gCDtjIzsnbzsnbQg7Je066as7KeAIOyViuyKteuLiOuLpC4g6rKw6rO866W8IOuztOugpOuptCDqsozsi5wg6riw64ql7J2EIOyCrOyaqe2VmOyLreyLnOyYpC4iLz4NCgkJPHVpdGV4dCBuYW1lPSJDT0xMQUJfTE9DQUxfUExBWUJBQ0tfTVNHIiB2YWx1ZT0i7L2Y7YWQ7Yq46rCAIOuhnOy7rOyXkOyEnCDsnqzsg50g7KSR7J6F64uI64ukLiDsnbQg66qo65Oc7JeQ7ISc64qUIOqzteuPmSDsnpHsl4XsnYQg7IiY7ZaJ7ZWgIOyImCDsl4bsirXri4jri6QuIi8+DQoJCTx1aXRleHQgbmFtZT0iQ09MTEFCX0xPQ0FMX1BMQVlCQUNLX1RJVExFIiB2YWx1ZT0i66Gc7LusIOyerOyDnSIvPg0KCQk8dWl0ZXh0IG5hbWU9IkNPTExBQl9MT0NBTF9QTEFZQkFDS0JUTiIgdmFsdWU9Iu2ZleyduCIv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x1aXRleHQgbmFtZT0iQ09VUlNFX1NUQVRVUyIgdmFsdWU9IuuqqOuTiCDsg4Htg5wiLz4NCgkJPHVpdGV4dCBuYW1lPSJQQVNTRURfU1RSSU5HIiB2YWx1ZT0i7ZWp6rKpIi8+DQoJCTx1aXRleHQgbmFtZT0iRkFJTEVEX1NUUklORyIgdmFsdWU9Iuu2iO2VqeqyqS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NCg0K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mlzbyBkZSBhcmNoaXZvIGFkanVudG8iLz4NCgkJPHVpdGV4dCBuYW1lPSJBVFRBQ0hNRU5UX1BSRVZJRVdfV0FSTklOR01TRyIgdmFsdWU9Ik5vIGVzIHBvc2libGUgYWJyaXIgbG9zIGFyY2hpdm9zIGFkanVudG9zIGVuIGVsIG1vZG8gZGUgcHJldmlzdWFsaXphY2nDs24uIFVzZSBQdWJsaWNhciBwYXJhIHZlciBsb3MgcmVzdWx0YWRvcy4iLz4NCgkJPHVpdGV4dCBuYW1lPSJDT0xMQUJfTE9DQUxfUExBWUJBQ0tfTVNHIiB2YWx1ZT0iRWwgY29udGVuaWRvIHNlIGVzdMOhIHJlcHJvZHVjaWVuZG8gbG9jYWxtZW50ZS4gTGEgY29sYWJvcmFjacOzbiBubyBmdW5jaW9uYSBlbiBlc3RlIG1vZG8uIi8+DQoJCTx1aXRleHQgbmFtZT0iQ09MTEFCX0xPQ0FMX1BMQVlCQUNLX1RJVExFIiB2YWx1ZT0iUmVwcm9kdWNjacOzbiBsb2NhbCIvPg0KCQk8dWl0ZXh0IG5hbWU9IkNPTExBQl9MT0NBTF9QTEFZQkFDS0JUTiIgdmFsdWU9Ik9rIi8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x1aXRleHQgbmFtZT0iQ09VUlNFX1NUQVRVUyIgdmFsdWU9IkVzdGFkbyBkZSBtb2R1bG8iLz4NCgkJPHVpdGV4dCBuYW1lPSJQQVNTRURfU1RSSU5HIiB2YWx1ZT0iQXByb2JhZG8iLz4NCgkJPHVpdGV4dCBuYW1lPSJGQUlMRURfU1RSSU5HIiB2YWx1ZT0iU3VzcGVuc28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DQoNCl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NdWRv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QXZpc28gZGUgYW5leG8iLz4NCgkJPHVpdGV4dCBuYW1lPSJBVFRBQ0hNRU5UX1BSRVZJRVdfV0FSTklOR01TRyIgdmFsdWU9Ik9zIGFuZXhvcyBuw6NvIHPDo28gYWJlcnRvcyBubyBtb2RvIGRlIFZpc3VhbGl6YcOnw6NvLiBVc2UgbyBjb21hbmRvIGRlIHB1YmxpY2HDp8OjbyBwYXJhIHZlciBvcyByZXN1bHRhZG9zLiIvPg0KCQk8dWl0ZXh0IG5hbWU9IkNPTExBQl9MT0NBTF9QTEFZQkFDS19NU0ciIHZhbHVlPSJPIGNvbnRlw7pkbyBlc3TDoSBzZW5kbyByZXByb2R1emlkbyBsb2NhbG1lbnRlLkEgY29sYWJvcmHDp8OjbyBuw6NvIGZ1bmNpb25hIG5lc3RlIG1vZG8uIi8+DQoJCTx1aXRleHQgbmFtZT0iQ09MTEFCX0xPQ0FMX1BMQVlCQUNLX1RJVExFIiB2YWx1ZT0iUmVwcm9kdcOnw6NvIGxvY2FsIi8+DQoJCTx1aXRleHQgbmFtZT0iQ09MTEFCX0xPQ0FMX1BMQVlCQUNLQlROIiB2YWx1ZT0iT2siLz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g0KDQp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cG9zaXRpdmEgJW4iLz4NCgkJPHVpdGV4dCBuYW1lPSJDT0xMQUJfTE9DQUxfUExBWUJBQ0tfTVNHIiB2YWx1ZT0iQ29udGVudCBpcyBiZWluZyBwbGF5ZWQgbG9jYWxseS5cbiBDb2xsYWJvcmF0aW9uIGRvZXMgbm90IHdvcmsgaW4gdGhpcyBtb2RlIi8+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NCg0K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VTk5BTUVEU0xJREVUSVRMRSIgdmFsdWU9IkRp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+DQoJCTx1aXRleHQgbmFtZT0iQ09MTEFCX0xPQ0FMX1BMQVlCQUNLX01TRyIgdmFsdWU9IkNvbnRlbnQgaXMgYmVpbmcgcGxheWVkIGxvY2FsbHkuXG4gQ29sbGFib3JhdGlvbiBkb2VzIG5vdCB3b3JrIGluIHRoaXMgbW9kZSIvPg0KCQk8dWl0ZXh0IG5hbWU9IkNPTExBQl9MT0NBTF9QTEFZQkFDS19USVRMRSIgdmFsdWU9IkxvY2FsIFBsYXliYWNrIi8+DQoJCTx1aXRleHQgbmFtZT0iQ09MTEFCX0xPQ0FMX1BMQVlCQUNLQlROIiB2YWx1ZT0iT2siLz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g0KDQr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+DQoJCTx1aXRleHQgbmFtZT0iQ09MTEFCX0xPQ0FMX1BMQVlCQUNLX1RJVExFIiB2YWx1ZT0iTG9jYWwgUGxheWJhY2siLz4NCgkJPHVpdGV4dCBuYW1lPSJDT0xMQUJfTE9DQUxfUExBWUJBQ0tCVE4iIHZhbHVlPSJPayIv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g0KDQp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VTk5BTUVEU0xJREVUSVRMRSIgdmFsdWU9ItCh0LvQsNC50LQgJW4iLz4NCgkJPHVpdGV4dCBuYW1lPSJDT0xMQUJfTE9DQUxfUExBWUJBQ0tfTVNHIiB2YWx1ZT0iQ29udGVudCBpcyBiZWluZyBwbGF5ZWQgbG9jYWxseS5cbiBDb2xsYWJvcmF0aW9uIGRvZXMgbm90IHdvcmsgaW4gdGhpcyBtb2RlIi8+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g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78</TotalTime>
  <Words>412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Rockwell Condensed</vt:lpstr>
      <vt:lpstr>Wingdings</vt:lpstr>
      <vt:lpstr>Wood Type</vt:lpstr>
      <vt:lpstr>EMS Key points</vt:lpstr>
      <vt:lpstr>objectives</vt:lpstr>
      <vt:lpstr>Bedside report for ems</vt:lpstr>
      <vt:lpstr>Getting handoff started</vt:lpstr>
      <vt:lpstr>T.I.M.E.O.U.T. for EMS</vt:lpstr>
      <vt:lpstr>TIMEOUT</vt:lpstr>
      <vt:lpstr>timeout</vt:lpstr>
      <vt:lpstr>timeout</vt:lpstr>
      <vt:lpstr>Timeout</vt:lpstr>
      <vt:lpstr>Ems blood draws</vt:lpstr>
      <vt:lpstr>Code fatigue</vt:lpstr>
      <vt:lpstr>Value of interventions</vt:lpstr>
      <vt:lpstr>Close the loop</vt:lpstr>
      <vt:lpstr>Thank you!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 Key points</dc:title>
  <dc:creator>Constantino Josh</dc:creator>
  <cp:lastModifiedBy>Anderson Jamie - Sunrise</cp:lastModifiedBy>
  <cp:revision>18</cp:revision>
  <dcterms:created xsi:type="dcterms:W3CDTF">2017-04-05T15:38:21Z</dcterms:created>
  <dcterms:modified xsi:type="dcterms:W3CDTF">2019-01-25T20:07:37Z</dcterms:modified>
</cp:coreProperties>
</file>