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662" r:id="rId2"/>
    <p:sldMasterId id="2147483663" r:id="rId3"/>
    <p:sldMasterId id="2147483665" r:id="rId4"/>
    <p:sldMasterId id="2147483666" r:id="rId5"/>
    <p:sldMasterId id="2147483667" r:id="rId6"/>
    <p:sldMasterId id="2147484332" r:id="rId7"/>
  </p:sldMasterIdLst>
  <p:notesMasterIdLst>
    <p:notesMasterId r:id="rId26"/>
  </p:notesMasterIdLst>
  <p:handoutMasterIdLst>
    <p:handoutMasterId r:id="rId27"/>
  </p:handoutMasterIdLst>
  <p:sldIdLst>
    <p:sldId id="257" r:id="rId8"/>
    <p:sldId id="290" r:id="rId9"/>
    <p:sldId id="291" r:id="rId10"/>
    <p:sldId id="292" r:id="rId11"/>
    <p:sldId id="296" r:id="rId12"/>
    <p:sldId id="297" r:id="rId13"/>
    <p:sldId id="270" r:id="rId14"/>
    <p:sldId id="271" r:id="rId15"/>
    <p:sldId id="276" r:id="rId16"/>
    <p:sldId id="277" r:id="rId17"/>
    <p:sldId id="369" r:id="rId18"/>
    <p:sldId id="278" r:id="rId19"/>
    <p:sldId id="303" r:id="rId20"/>
    <p:sldId id="287" r:id="rId21"/>
    <p:sldId id="281" r:id="rId22"/>
    <p:sldId id="370" r:id="rId23"/>
    <p:sldId id="280" r:id="rId24"/>
    <p:sldId id="360" r:id="rId25"/>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348">
          <p15:clr>
            <a:srgbClr val="A4A3A4"/>
          </p15:clr>
        </p15:guide>
        <p15:guide id="2" orient="horz" pos="3881">
          <p15:clr>
            <a:srgbClr val="A4A3A4"/>
          </p15:clr>
        </p15:guide>
        <p15:guide id="3" orient="horz" pos="1266">
          <p15:clr>
            <a:srgbClr val="A4A3A4"/>
          </p15:clr>
        </p15:guide>
        <p15:guide id="4" orient="horz" pos="115">
          <p15:clr>
            <a:srgbClr val="A4A3A4"/>
          </p15:clr>
        </p15:guide>
        <p15:guide id="5" orient="horz" pos="982">
          <p15:clr>
            <a:srgbClr val="A4A3A4"/>
          </p15:clr>
        </p15:guide>
        <p15:guide id="6" pos="918">
          <p15:clr>
            <a:srgbClr val="A4A3A4"/>
          </p15:clr>
        </p15:guide>
        <p15:guide id="7" pos="5310">
          <p15:clr>
            <a:srgbClr val="A4A3A4"/>
          </p15:clr>
        </p15:guide>
        <p15:guide id="8" pos="2861">
          <p15:clr>
            <a:srgbClr val="A4A3A4"/>
          </p15:clr>
        </p15:guide>
      </p15:sldGuideLst>
    </p:ext>
    <p:ext uri="{2D200454-40CA-4A62-9FC3-DE9A4176ACB9}">
      <p15:notesGuideLst xmlns:p15="http://schemas.microsoft.com/office/powerpoint/2012/main">
        <p15:guide id="1" orient="horz" pos="2968">
          <p15:clr>
            <a:srgbClr val="A4A3A4"/>
          </p15:clr>
        </p15:guide>
        <p15:guide id="2" pos="8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B7B2D"/>
    <a:srgbClr val="FFBF2A"/>
    <a:srgbClr val="EAEAEA"/>
    <a:srgbClr val="FFFFFF"/>
    <a:srgbClr val="FFFF99"/>
    <a:srgbClr val="B80022"/>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6469" autoAdjust="0"/>
  </p:normalViewPr>
  <p:slideViewPr>
    <p:cSldViewPr snapToGrid="0">
      <p:cViewPr varScale="1">
        <p:scale>
          <a:sx n="88" d="100"/>
          <a:sy n="88" d="100"/>
        </p:scale>
        <p:origin x="90" y="3102"/>
      </p:cViewPr>
      <p:guideLst>
        <p:guide orient="horz" pos="1348"/>
        <p:guide orient="horz" pos="3881"/>
        <p:guide orient="horz" pos="1266"/>
        <p:guide orient="horz" pos="115"/>
        <p:guide orient="horz" pos="982"/>
        <p:guide pos="918"/>
        <p:guide pos="5310"/>
        <p:guide pos="286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2946"/>
    </p:cViewPr>
  </p:sorterViewPr>
  <p:notesViewPr>
    <p:cSldViewPr snapToGrid="0">
      <p:cViewPr>
        <p:scale>
          <a:sx n="100" d="100"/>
          <a:sy n="100" d="100"/>
        </p:scale>
        <p:origin x="-1158" y="444"/>
      </p:cViewPr>
      <p:guideLst>
        <p:guide orient="horz" pos="2968"/>
        <p:guide pos="8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8978" name="Rectangle 2">
            <a:extLst>
              <a:ext uri="{FF2B5EF4-FFF2-40B4-BE49-F238E27FC236}">
                <a16:creationId xmlns:a16="http://schemas.microsoft.com/office/drawing/2014/main" id="{80DD016A-18D6-47C2-ADA7-CB4F2DBCFAE2}"/>
              </a:ext>
            </a:extLst>
          </p:cNvPr>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47" tIns="47873" rIns="95747" bIns="47873" numCol="1" anchor="t" anchorCtr="0" compatLnSpc="1">
            <a:prstTxWarp prst="textNoShape">
              <a:avLst/>
            </a:prstTxWarp>
          </a:bodyPr>
          <a:lstStyle>
            <a:lvl1pPr algn="l" defTabSz="957263">
              <a:defRPr sz="1300"/>
            </a:lvl1pPr>
          </a:lstStyle>
          <a:p>
            <a:pPr>
              <a:defRPr/>
            </a:pPr>
            <a:endParaRPr lang="en-US" altLang="en-US"/>
          </a:p>
        </p:txBody>
      </p:sp>
      <p:sp>
        <p:nvSpPr>
          <p:cNvPr id="638979" name="Rectangle 3">
            <a:extLst>
              <a:ext uri="{FF2B5EF4-FFF2-40B4-BE49-F238E27FC236}">
                <a16:creationId xmlns:a16="http://schemas.microsoft.com/office/drawing/2014/main" id="{BCDABCE1-E59C-48C4-870B-DFE7FEB9FBA4}"/>
              </a:ext>
            </a:extLst>
          </p:cNvPr>
          <p:cNvSpPr>
            <a:spLocks noGrp="1" noChangeArrowheads="1"/>
          </p:cNvSpPr>
          <p:nvPr>
            <p:ph type="dt" sz="quarter"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47" tIns="47873" rIns="95747" bIns="47873" numCol="1" anchor="t" anchorCtr="0" compatLnSpc="1">
            <a:prstTxWarp prst="textNoShape">
              <a:avLst/>
            </a:prstTxWarp>
          </a:bodyPr>
          <a:lstStyle>
            <a:lvl1pPr algn="r" defTabSz="957263">
              <a:defRPr sz="1300"/>
            </a:lvl1pPr>
          </a:lstStyle>
          <a:p>
            <a:pPr>
              <a:defRPr/>
            </a:pPr>
            <a:endParaRPr lang="en-US" altLang="en-US"/>
          </a:p>
        </p:txBody>
      </p:sp>
      <p:sp>
        <p:nvSpPr>
          <p:cNvPr id="638980" name="Rectangle 4">
            <a:extLst>
              <a:ext uri="{FF2B5EF4-FFF2-40B4-BE49-F238E27FC236}">
                <a16:creationId xmlns:a16="http://schemas.microsoft.com/office/drawing/2014/main" id="{E3DE49DD-6ADA-4BAB-AA33-D49707EC124A}"/>
              </a:ext>
            </a:extLst>
          </p:cNvPr>
          <p:cNvSpPr>
            <a:spLocks noGrp="1" noChangeArrowheads="1"/>
          </p:cNvSpPr>
          <p:nvPr>
            <p:ph type="ftr" sz="quarter" idx="2"/>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47" tIns="47873" rIns="95747" bIns="47873" numCol="1" anchor="b" anchorCtr="0" compatLnSpc="1">
            <a:prstTxWarp prst="textNoShape">
              <a:avLst/>
            </a:prstTxWarp>
          </a:bodyPr>
          <a:lstStyle>
            <a:lvl1pPr algn="l" defTabSz="957263">
              <a:defRPr sz="1300"/>
            </a:lvl1pPr>
          </a:lstStyle>
          <a:p>
            <a:pPr>
              <a:defRPr/>
            </a:pPr>
            <a:endParaRPr lang="en-US" altLang="en-US"/>
          </a:p>
        </p:txBody>
      </p:sp>
      <p:sp>
        <p:nvSpPr>
          <p:cNvPr id="638981" name="Rectangle 5">
            <a:extLst>
              <a:ext uri="{FF2B5EF4-FFF2-40B4-BE49-F238E27FC236}">
                <a16:creationId xmlns:a16="http://schemas.microsoft.com/office/drawing/2014/main" id="{DAC8EE7D-A260-46BF-BCA5-9727D0F143DF}"/>
              </a:ext>
            </a:extLst>
          </p:cNvPr>
          <p:cNvSpPr>
            <a:spLocks noGrp="1" noChangeArrowheads="1"/>
          </p:cNvSpPr>
          <p:nvPr>
            <p:ph type="sldNum" sz="quarter" idx="3"/>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47" tIns="47873" rIns="95747" bIns="47873" numCol="1" anchor="b" anchorCtr="0" compatLnSpc="1">
            <a:prstTxWarp prst="textNoShape">
              <a:avLst/>
            </a:prstTxWarp>
          </a:bodyPr>
          <a:lstStyle>
            <a:lvl1pPr algn="r" defTabSz="957263">
              <a:defRPr sz="1300"/>
            </a:lvl1pPr>
          </a:lstStyle>
          <a:p>
            <a:fld id="{A9522B6B-698F-4BF3-BD23-B739E01AA981}"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6D24DA77-7901-468C-9A6D-FF433D787520}"/>
              </a:ext>
            </a:extLst>
          </p:cNvPr>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7" tIns="48328" rIns="96657" bIns="48328" numCol="1" anchor="t" anchorCtr="0" compatLnSpc="1">
            <a:prstTxWarp prst="textNoShape">
              <a:avLst/>
            </a:prstTxWarp>
          </a:bodyPr>
          <a:lstStyle>
            <a:lvl1pPr algn="l" defTabSz="965200">
              <a:defRPr sz="1300"/>
            </a:lvl1pPr>
          </a:lstStyle>
          <a:p>
            <a:pPr>
              <a:defRPr/>
            </a:pPr>
            <a:endParaRPr lang="en-US" altLang="en-US"/>
          </a:p>
        </p:txBody>
      </p:sp>
      <p:sp>
        <p:nvSpPr>
          <p:cNvPr id="74755" name="Rectangle 3">
            <a:extLst>
              <a:ext uri="{FF2B5EF4-FFF2-40B4-BE49-F238E27FC236}">
                <a16:creationId xmlns:a16="http://schemas.microsoft.com/office/drawing/2014/main" id="{3D5AB723-B8A3-423F-B028-4B91357B0269}"/>
              </a:ext>
            </a:extLst>
          </p:cNvPr>
          <p:cNvSpPr>
            <a:spLocks noGrp="1" noChangeArrowheads="1"/>
          </p:cNvSpPr>
          <p:nvPr>
            <p:ph type="dt" idx="1"/>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7" tIns="48328" rIns="96657" bIns="48328" numCol="1" anchor="t" anchorCtr="0" compatLnSpc="1">
            <a:prstTxWarp prst="textNoShape">
              <a:avLst/>
            </a:prstTxWarp>
          </a:bodyPr>
          <a:lstStyle>
            <a:lvl1pPr algn="r" defTabSz="965200">
              <a:defRPr sz="1300"/>
            </a:lvl1pPr>
          </a:lstStyle>
          <a:p>
            <a:pPr>
              <a:defRPr/>
            </a:pPr>
            <a:endParaRPr lang="en-US" altLang="en-US"/>
          </a:p>
        </p:txBody>
      </p:sp>
      <p:sp>
        <p:nvSpPr>
          <p:cNvPr id="27652" name="Rectangle 4">
            <a:extLst>
              <a:ext uri="{FF2B5EF4-FFF2-40B4-BE49-F238E27FC236}">
                <a16:creationId xmlns:a16="http://schemas.microsoft.com/office/drawing/2014/main" id="{7849F9EF-29BA-4AFE-9E8E-7D99F3D06160}"/>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4757" name="Rectangle 5">
            <a:extLst>
              <a:ext uri="{FF2B5EF4-FFF2-40B4-BE49-F238E27FC236}">
                <a16:creationId xmlns:a16="http://schemas.microsoft.com/office/drawing/2014/main" id="{532B56E2-B3D9-4F05-A1C5-B10D2A7C04D8}"/>
              </a:ext>
            </a:extLst>
          </p:cNvPr>
          <p:cNvSpPr>
            <a:spLocks noGrp="1" noChangeArrowheads="1"/>
          </p:cNvSpPr>
          <p:nvPr>
            <p:ph type="body" sz="quarter" idx="3"/>
          </p:nvPr>
        </p:nvSpPr>
        <p:spPr bwMode="auto">
          <a:xfrm>
            <a:off x="1219200" y="4479925"/>
            <a:ext cx="4876800"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7" tIns="48328" rIns="96657" bIns="48328"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74758" name="Rectangle 6">
            <a:extLst>
              <a:ext uri="{FF2B5EF4-FFF2-40B4-BE49-F238E27FC236}">
                <a16:creationId xmlns:a16="http://schemas.microsoft.com/office/drawing/2014/main" id="{64DEC393-453F-482C-9C11-22EAA32CF77F}"/>
              </a:ext>
            </a:extLst>
          </p:cNvPr>
          <p:cNvSpPr>
            <a:spLocks noGrp="1" noChangeArrowheads="1"/>
          </p:cNvSpPr>
          <p:nvPr>
            <p:ph type="ftr" sz="quarter" idx="4"/>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7" tIns="48328" rIns="96657" bIns="48328" numCol="1" anchor="b" anchorCtr="0" compatLnSpc="1">
            <a:prstTxWarp prst="textNoShape">
              <a:avLst/>
            </a:prstTxWarp>
          </a:bodyPr>
          <a:lstStyle>
            <a:lvl1pPr algn="l" defTabSz="965200">
              <a:defRPr sz="1300"/>
            </a:lvl1pPr>
          </a:lstStyle>
          <a:p>
            <a:pPr>
              <a:defRPr/>
            </a:pPr>
            <a:endParaRPr lang="en-US" altLang="en-US"/>
          </a:p>
        </p:txBody>
      </p:sp>
      <p:sp>
        <p:nvSpPr>
          <p:cNvPr id="74759" name="Rectangle 7">
            <a:extLst>
              <a:ext uri="{FF2B5EF4-FFF2-40B4-BE49-F238E27FC236}">
                <a16:creationId xmlns:a16="http://schemas.microsoft.com/office/drawing/2014/main" id="{385F26F6-5BC8-42F0-AFE1-847EF01A9000}"/>
              </a:ext>
            </a:extLst>
          </p:cNvPr>
          <p:cNvSpPr>
            <a:spLocks noGrp="1" noChangeArrowheads="1"/>
          </p:cNvSpPr>
          <p:nvPr>
            <p:ph type="sldNum" sz="quarter" idx="5"/>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7" tIns="48328" rIns="96657" bIns="48328" numCol="1" anchor="b" anchorCtr="0" compatLnSpc="1">
            <a:prstTxWarp prst="textNoShape">
              <a:avLst/>
            </a:prstTxWarp>
          </a:bodyPr>
          <a:lstStyle>
            <a:lvl1pPr algn="r" defTabSz="965200">
              <a:defRPr sz="1300"/>
            </a:lvl1pPr>
          </a:lstStyle>
          <a:p>
            <a:fld id="{50963890-71AF-4CCF-9861-6F8D935DE02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buSzPct val="135000"/>
      <a:defRPr sz="1200" kern="1200">
        <a:solidFill>
          <a:schemeClr val="tx1"/>
        </a:solidFill>
        <a:latin typeface="Times New Roman" panose="02020603050405020304" pitchFamily="18" charset="0"/>
        <a:ea typeface="+mn-ea"/>
        <a:cs typeface="+mn-cs"/>
      </a:defRPr>
    </a:lvl1pPr>
    <a:lvl2pPr marL="225425" indent="-111125" algn="l" rtl="0" eaLnBrk="0" fontAlgn="base" hangingPunct="0">
      <a:spcBef>
        <a:spcPct val="30000"/>
      </a:spcBef>
      <a:spcAft>
        <a:spcPct val="0"/>
      </a:spcAft>
      <a:buChar char="•"/>
      <a:defRPr sz="1200" kern="1200">
        <a:solidFill>
          <a:schemeClr val="tx1"/>
        </a:solidFill>
        <a:latin typeface="Times New Roman" panose="02020603050405020304" pitchFamily="18" charset="0"/>
        <a:ea typeface="+mn-ea"/>
        <a:cs typeface="+mn-cs"/>
      </a:defRPr>
    </a:lvl2pPr>
    <a:lvl3pPr marL="460375" indent="-120650" algn="l" rtl="0" eaLnBrk="0" fontAlgn="base" hangingPunct="0">
      <a:spcBef>
        <a:spcPct val="30000"/>
      </a:spcBef>
      <a:spcAft>
        <a:spcPct val="0"/>
      </a:spcAft>
      <a:buChar char="–"/>
      <a:defRPr sz="1100" kern="1200">
        <a:solidFill>
          <a:schemeClr val="tx1"/>
        </a:solidFill>
        <a:latin typeface="Times New Roman" panose="02020603050405020304" pitchFamily="18" charset="0"/>
        <a:ea typeface="+mn-ea"/>
        <a:cs typeface="+mn-cs"/>
      </a:defRPr>
    </a:lvl3pPr>
    <a:lvl4pPr marL="2352675" algn="l" rtl="0" eaLnBrk="0" fontAlgn="base" hangingPunct="0">
      <a:spcBef>
        <a:spcPct val="30000"/>
      </a:spcBef>
      <a:spcAft>
        <a:spcPct val="0"/>
      </a:spcAft>
      <a:buChar char="–"/>
      <a:defRPr sz="1100" kern="1200">
        <a:solidFill>
          <a:schemeClr val="tx1"/>
        </a:solidFill>
        <a:latin typeface="Times New Roman" panose="02020603050405020304" pitchFamily="18" charset="0"/>
        <a:ea typeface="+mn-ea"/>
        <a:cs typeface="+mn-cs"/>
      </a:defRPr>
    </a:lvl4pPr>
    <a:lvl5pPr marL="2466975" algn="l" rtl="0" eaLnBrk="0" fontAlgn="base" hangingPunct="0">
      <a:spcBef>
        <a:spcPct val="30000"/>
      </a:spcBef>
      <a:spcAft>
        <a:spcPct val="0"/>
      </a:spcAft>
      <a:buChar char="–"/>
      <a:defRPr sz="11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38CFA876-5A19-4269-A717-45E7F4D86778}"/>
              </a:ext>
            </a:extLst>
          </p:cNvPr>
          <p:cNvSpPr>
            <a:spLocks noGrp="1" noChangeArrowheads="1"/>
          </p:cNvSpPr>
          <p:nvPr>
            <p:ph type="sldNum" sz="quarter" idx="5"/>
          </p:nvPr>
        </p:nvSpPr>
        <p:spPr>
          <a:noFill/>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ED60B08B-F9A4-4F02-A26A-6E954079769F}" type="slidenum">
              <a:rPr lang="en-US" altLang="en-US" sz="1300"/>
              <a:pPr/>
              <a:t>1</a:t>
            </a:fld>
            <a:endParaRPr lang="en-US" altLang="en-US" sz="1300"/>
          </a:p>
        </p:txBody>
      </p:sp>
      <p:sp>
        <p:nvSpPr>
          <p:cNvPr id="30723" name="Rectangle 4">
            <a:extLst>
              <a:ext uri="{FF2B5EF4-FFF2-40B4-BE49-F238E27FC236}">
                <a16:creationId xmlns:a16="http://schemas.microsoft.com/office/drawing/2014/main" id="{0CF2B2DA-F60F-47C9-B606-4CF94242D714}"/>
              </a:ext>
            </a:extLst>
          </p:cNvPr>
          <p:cNvSpPr>
            <a:spLocks noGrp="1" noRot="1" noChangeAspect="1" noChangeArrowheads="1" noTextEdit="1"/>
          </p:cNvSpPr>
          <p:nvPr>
            <p:ph type="sldImg"/>
          </p:nvPr>
        </p:nvSpPr>
        <p:spPr>
          <a:ln/>
        </p:spPr>
      </p:sp>
      <p:sp>
        <p:nvSpPr>
          <p:cNvPr id="30724" name="Rectangle 5">
            <a:extLst>
              <a:ext uri="{FF2B5EF4-FFF2-40B4-BE49-F238E27FC236}">
                <a16:creationId xmlns:a16="http://schemas.microsoft.com/office/drawing/2014/main" id="{A399F709-FE9B-4F2C-BA8C-62640DBD89E7}"/>
              </a:ext>
            </a:extLst>
          </p:cNvPr>
          <p:cNvSpPr>
            <a:spLocks noGrp="1" noChangeArrowheads="1"/>
          </p:cNvSpPr>
          <p:nvPr>
            <p:ph type="body" idx="1"/>
          </p:nvPr>
        </p:nvSpPr>
        <p:spPr>
          <a:noFill/>
        </p:spPr>
        <p:txBody>
          <a:bodyPr/>
          <a:lstStyle/>
          <a:p>
            <a:r>
              <a:rPr lang="en-US" altLang="en-US" b="1"/>
              <a:t>Slide Show Notes</a:t>
            </a:r>
          </a:p>
          <a:p>
            <a:pPr lvl="1"/>
            <a:r>
              <a:rPr lang="en-US" altLang="en-US"/>
              <a:t>According to the Occupational Safety and Health Administration—OSHA—many office workers report work-related musculoskeletal disorders—or MSDs—every year. For some, the problem becomes so severe that they suffer a lot of pain and have to take time off from work for treatment and recovery. But the good news is that you don’t have to be one of those who develop MSDs on the job. By understanding basic ergonomic principles and applying them to your job, you can minimize MSD risk factors, avoid stresses and strains on your body, and keep healthy and safe as you work.</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12C96C86-8689-4F78-A848-0B8B095E93DA}"/>
              </a:ext>
            </a:extLst>
          </p:cNvPr>
          <p:cNvSpPr>
            <a:spLocks noGrp="1" noChangeArrowheads="1"/>
          </p:cNvSpPr>
          <p:nvPr>
            <p:ph type="sldNum" sz="quarter" idx="5"/>
          </p:nvPr>
        </p:nvSpPr>
        <p:spPr>
          <a:noFill/>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9A0CD337-2B62-42AA-862F-A2C33558170A}" type="slidenum">
              <a:rPr lang="en-US" altLang="en-US" sz="1300"/>
              <a:pPr/>
              <a:t>17</a:t>
            </a:fld>
            <a:endParaRPr lang="en-US" altLang="en-US" sz="1300"/>
          </a:p>
        </p:txBody>
      </p:sp>
      <p:sp>
        <p:nvSpPr>
          <p:cNvPr id="76803" name="Rectangle 6">
            <a:extLst>
              <a:ext uri="{FF2B5EF4-FFF2-40B4-BE49-F238E27FC236}">
                <a16:creationId xmlns:a16="http://schemas.microsoft.com/office/drawing/2014/main" id="{A799C121-4464-4FB5-A624-08E5251B6E9B}"/>
              </a:ext>
            </a:extLst>
          </p:cNvPr>
          <p:cNvSpPr>
            <a:spLocks noGrp="1" noRot="1" noChangeAspect="1" noChangeArrowheads="1" noTextEdit="1"/>
          </p:cNvSpPr>
          <p:nvPr>
            <p:ph type="sldImg"/>
          </p:nvPr>
        </p:nvSpPr>
        <p:spPr>
          <a:ln/>
        </p:spPr>
      </p:sp>
      <p:sp>
        <p:nvSpPr>
          <p:cNvPr id="76804" name="Rectangle 7">
            <a:extLst>
              <a:ext uri="{FF2B5EF4-FFF2-40B4-BE49-F238E27FC236}">
                <a16:creationId xmlns:a16="http://schemas.microsoft.com/office/drawing/2014/main" id="{2D4B7419-C318-4785-9E9C-E4D9550ACB97}"/>
              </a:ext>
            </a:extLst>
          </p:cNvPr>
          <p:cNvSpPr>
            <a:spLocks noGrp="1" noChangeArrowheads="1"/>
          </p:cNvSpPr>
          <p:nvPr>
            <p:ph type="body" idx="1"/>
          </p:nvPr>
        </p:nvSpPr>
        <p:spPr>
          <a:noFill/>
        </p:spPr>
        <p:txBody>
          <a:bodyPr/>
          <a:lstStyle/>
          <a:p>
            <a:r>
              <a:rPr lang="en-US" altLang="en-US" b="1"/>
              <a:t>Slide Show Notes</a:t>
            </a:r>
          </a:p>
          <a:p>
            <a:r>
              <a:rPr lang="en-US" altLang="en-US"/>
              <a:t>Now let’s review some of the MSD prevention tips we’ve been talking about in the previous slides. You’ve probably figured out by now that the real key to preventing work-related musculoskeletal disorders is to  focus on your posture while you work.</a:t>
            </a:r>
          </a:p>
          <a:p>
            <a:pPr lvl="1"/>
            <a:r>
              <a:rPr lang="en-US" altLang="en-US"/>
              <a:t>Keep your elbows at your sides and your forearms parallel to the floor or tilted slightly downward to prevent nerve compression at the elbow.</a:t>
            </a:r>
          </a:p>
          <a:p>
            <a:pPr lvl="1"/>
            <a:r>
              <a:rPr lang="en-US" altLang="en-US"/>
              <a:t>Keep your wrists in a neutral position while keyboarding to prevent stress to the carpal tunnel.</a:t>
            </a:r>
          </a:p>
          <a:p>
            <a:pPr lvl="1"/>
            <a:r>
              <a:rPr lang="en-US" altLang="en-US"/>
              <a:t>Choose a comfortable chair with good back support, and position yourself close to the keyboard so that you don’t have to extend your arms.</a:t>
            </a:r>
          </a:p>
          <a:p>
            <a:pPr lvl="1"/>
            <a:r>
              <a:rPr lang="en-US" altLang="en-US"/>
              <a:t>Keep your feet flat on the floor or on a footrest.</a:t>
            </a:r>
          </a:p>
          <a:p>
            <a:pPr lvl="1"/>
            <a:r>
              <a:rPr lang="en-US" altLang="en-US"/>
              <a:t>Position your monitor and work documents so that you can keep your head and neck straight and facing forward, with minimal head turning while working.</a:t>
            </a:r>
          </a:p>
          <a:p>
            <a:pPr lvl="1"/>
            <a:r>
              <a:rPr lang="en-US" altLang="en-US"/>
              <a:t>And finally, relax your shoulders. </a:t>
            </a:r>
          </a:p>
          <a:p>
            <a:r>
              <a:rPr lang="en-US" altLang="en-US"/>
              <a:t>A good, comfortable work posture can be a big help in preventing MSDs.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0F7150CD-71E3-47BE-9AFC-22A41896C643}"/>
              </a:ext>
            </a:extLst>
          </p:cNvPr>
          <p:cNvSpPr>
            <a:spLocks noGrp="1" noRot="1" noChangeAspect="1" noTextEdit="1"/>
          </p:cNvSpPr>
          <p:nvPr>
            <p:ph type="sldImg"/>
          </p:nvPr>
        </p:nvSpPr>
        <p:spPr>
          <a:ln/>
        </p:spPr>
      </p:sp>
      <p:sp>
        <p:nvSpPr>
          <p:cNvPr id="58371" name="Notes Placeholder 2">
            <a:extLst>
              <a:ext uri="{FF2B5EF4-FFF2-40B4-BE49-F238E27FC236}">
                <a16:creationId xmlns:a16="http://schemas.microsoft.com/office/drawing/2014/main" id="{DF96E3C9-3E5C-4556-BF05-72E9CB10018B}"/>
              </a:ext>
            </a:extLst>
          </p:cNvPr>
          <p:cNvSpPr>
            <a:spLocks noGrp="1"/>
          </p:cNvSpPr>
          <p:nvPr>
            <p:ph type="body" idx="1"/>
          </p:nvPr>
        </p:nvSpPr>
        <p:spPr>
          <a:noFill/>
        </p:spPr>
        <p:txBody>
          <a:bodyPr/>
          <a:lstStyle/>
          <a:p>
            <a:endParaRPr lang="en-CA" altLang="en-US"/>
          </a:p>
        </p:txBody>
      </p:sp>
      <p:sp>
        <p:nvSpPr>
          <p:cNvPr id="58372" name="Header Placeholder 3">
            <a:extLst>
              <a:ext uri="{FF2B5EF4-FFF2-40B4-BE49-F238E27FC236}">
                <a16:creationId xmlns:a16="http://schemas.microsoft.com/office/drawing/2014/main" id="{32E50E41-89DC-41AB-9DFE-4E9CF1B8188F}"/>
              </a:ext>
            </a:extLst>
          </p:cNvPr>
          <p:cNvSpPr>
            <a:spLocks noGrp="1"/>
          </p:cNvSpPr>
          <p:nvPr>
            <p:ph type="hdr" sz="quarter"/>
          </p:nvPr>
        </p:nvSpPr>
        <p:spPr>
          <a:noFill/>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r>
              <a:rPr lang="en-CA" altLang="en-US" sz="1300"/>
              <a:t>RSI Day 2017</a:t>
            </a:r>
          </a:p>
        </p:txBody>
      </p:sp>
      <p:sp>
        <p:nvSpPr>
          <p:cNvPr id="58373" name="Date Placeholder 4">
            <a:extLst>
              <a:ext uri="{FF2B5EF4-FFF2-40B4-BE49-F238E27FC236}">
                <a16:creationId xmlns:a16="http://schemas.microsoft.com/office/drawing/2014/main" id="{3541828C-557A-4DDC-8FD5-224BE433DFDB}"/>
              </a:ext>
            </a:extLst>
          </p:cNvPr>
          <p:cNvSpPr>
            <a:spLocks noGrp="1"/>
          </p:cNvSpPr>
          <p:nvPr>
            <p:ph type="dt" sz="quarter" idx="1"/>
          </p:nvPr>
        </p:nvSpPr>
        <p:spPr>
          <a:noFill/>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CA" altLang="en-US" sz="1300"/>
          </a:p>
        </p:txBody>
      </p:sp>
      <p:sp>
        <p:nvSpPr>
          <p:cNvPr id="58374" name="Footer Placeholder 5">
            <a:extLst>
              <a:ext uri="{FF2B5EF4-FFF2-40B4-BE49-F238E27FC236}">
                <a16:creationId xmlns:a16="http://schemas.microsoft.com/office/drawing/2014/main" id="{373BF30E-B5D1-4EEE-B3FD-B4E33D103967}"/>
              </a:ext>
            </a:extLst>
          </p:cNvPr>
          <p:cNvSpPr>
            <a:spLocks noGrp="1"/>
          </p:cNvSpPr>
          <p:nvPr>
            <p:ph type="ftr" sz="quarter" idx="4"/>
          </p:nvPr>
        </p:nvSpPr>
        <p:spPr>
          <a:noFill/>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CA" altLang="en-US" sz="1300"/>
          </a:p>
        </p:txBody>
      </p:sp>
      <p:sp>
        <p:nvSpPr>
          <p:cNvPr id="58375" name="Slide Number Placeholder 6">
            <a:extLst>
              <a:ext uri="{FF2B5EF4-FFF2-40B4-BE49-F238E27FC236}">
                <a16:creationId xmlns:a16="http://schemas.microsoft.com/office/drawing/2014/main" id="{DFFC760B-7FF6-4A18-B8AD-5425BCDA2D93}"/>
              </a:ext>
            </a:extLst>
          </p:cNvPr>
          <p:cNvSpPr>
            <a:spLocks noGrp="1"/>
          </p:cNvSpPr>
          <p:nvPr>
            <p:ph type="sldNum" sz="quarter" idx="5"/>
          </p:nvPr>
        </p:nvSpPr>
        <p:spPr>
          <a:noFill/>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906B0005-FE4F-47D6-A178-6B6F27672B58}" type="slidenum">
              <a:rPr lang="en-CA" altLang="en-US" sz="1300"/>
              <a:pPr/>
              <a:t>5</a:t>
            </a:fld>
            <a:endParaRPr lang="en-CA" altLang="en-US"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89154BF3-DD36-401A-A06E-B63F1276C04C}"/>
              </a:ext>
            </a:extLst>
          </p:cNvPr>
          <p:cNvSpPr>
            <a:spLocks noGrp="1" noChangeArrowheads="1"/>
          </p:cNvSpPr>
          <p:nvPr>
            <p:ph type="sldNum" sz="quarter" idx="5"/>
          </p:nvPr>
        </p:nvSpPr>
        <p:spPr>
          <a:noFill/>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C7134BB1-B393-4A7B-8DD9-FD15B65B8029}" type="slidenum">
              <a:rPr lang="en-US" altLang="en-US" sz="1300"/>
              <a:pPr/>
              <a:t>7</a:t>
            </a:fld>
            <a:endParaRPr lang="en-US" altLang="en-US" sz="1300"/>
          </a:p>
        </p:txBody>
      </p:sp>
      <p:sp>
        <p:nvSpPr>
          <p:cNvPr id="61443" name="Rectangle 4">
            <a:extLst>
              <a:ext uri="{FF2B5EF4-FFF2-40B4-BE49-F238E27FC236}">
                <a16:creationId xmlns:a16="http://schemas.microsoft.com/office/drawing/2014/main" id="{DA24FF9F-D763-4453-8D58-E02D00146224}"/>
              </a:ext>
            </a:extLst>
          </p:cNvPr>
          <p:cNvSpPr>
            <a:spLocks noGrp="1" noRot="1" noChangeAspect="1" noChangeArrowheads="1" noTextEdit="1"/>
          </p:cNvSpPr>
          <p:nvPr>
            <p:ph type="sldImg"/>
          </p:nvPr>
        </p:nvSpPr>
        <p:spPr>
          <a:ln/>
        </p:spPr>
      </p:sp>
      <p:sp>
        <p:nvSpPr>
          <p:cNvPr id="61444" name="Rectangle 5">
            <a:extLst>
              <a:ext uri="{FF2B5EF4-FFF2-40B4-BE49-F238E27FC236}">
                <a16:creationId xmlns:a16="http://schemas.microsoft.com/office/drawing/2014/main" id="{7B5C35F6-2CD5-494B-A1E0-BE54590AE217}"/>
              </a:ext>
            </a:extLst>
          </p:cNvPr>
          <p:cNvSpPr>
            <a:spLocks noGrp="1" noChangeArrowheads="1"/>
          </p:cNvSpPr>
          <p:nvPr>
            <p:ph type="body" idx="1"/>
          </p:nvPr>
        </p:nvSpPr>
        <p:spPr>
          <a:noFill/>
        </p:spPr>
        <p:txBody>
          <a:bodyPr/>
          <a:lstStyle/>
          <a:p>
            <a:r>
              <a:rPr lang="en-US" altLang="en-US" b="1"/>
              <a:t>Slide Show Notes</a:t>
            </a:r>
          </a:p>
          <a:p>
            <a:r>
              <a:rPr lang="en-US" altLang="en-US"/>
              <a:t>The position of your lower body while you work on the computer is also important in preventing MSDs. </a:t>
            </a:r>
          </a:p>
          <a:p>
            <a:pPr lvl="1"/>
            <a:r>
              <a:rPr lang="en-US" altLang="en-US"/>
              <a:t>Your knees should be comfortably bent about 90 degrees. The angle doesn’t have to be exact, as long as you’re comfortable.</a:t>
            </a:r>
          </a:p>
          <a:p>
            <a:pPr lvl="1"/>
            <a:r>
              <a:rPr lang="en-US" altLang="en-US"/>
              <a:t>Your thighs should be approximately parallel to the floor. </a:t>
            </a:r>
          </a:p>
          <a:p>
            <a:pPr lvl="1"/>
            <a:r>
              <a:rPr lang="en-US" altLang="en-US"/>
              <a:t>Adjust your chair at a comfortable height to allow your knees and legs to be comfortable. </a:t>
            </a:r>
          </a:p>
          <a:p>
            <a:pPr lvl="1"/>
            <a:r>
              <a:rPr lang="en-US" altLang="en-US"/>
              <a:t>Remove any obstructions under your workstation to your legs and feet so that you can maintain a comfortable working position.</a:t>
            </a:r>
          </a:p>
          <a:p>
            <a:pPr lvl="1"/>
            <a:r>
              <a:rPr lang="en-US" altLang="en-US"/>
              <a:t>Your feet should be resting flat on the floor or on a footrest. Although it’s good to change the position of your feet occasionally, you don’t want to be on your toes or heels for extended periods.</a:t>
            </a:r>
          </a:p>
          <a:p>
            <a:r>
              <a:rPr lang="en-US" altLang="en-US"/>
              <a:t>Think about your posture when working on the computer. Do you follow the ergonomic rules described in this and the previous two slides?</a:t>
            </a:r>
          </a:p>
          <a:p>
            <a:r>
              <a:rPr lang="en-US" altLang="en-US" i="1"/>
              <a:t>Ask  a few volunteers to demonstrate their posture while working on the computer. Check to make sure their heads, shoulders, elbows, wrists, legs, and feet are all properly positioned. Correct any poor posture.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582CB2E1-EE3A-45BF-93CF-77E9967120D2}"/>
              </a:ext>
            </a:extLst>
          </p:cNvPr>
          <p:cNvSpPr>
            <a:spLocks noGrp="1" noChangeArrowheads="1"/>
          </p:cNvSpPr>
          <p:nvPr>
            <p:ph type="sldNum" sz="quarter" idx="5"/>
          </p:nvPr>
        </p:nvSpPr>
        <p:spPr>
          <a:noFill/>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E3AAB721-01B3-4714-9A7F-B2EF297556F6}" type="slidenum">
              <a:rPr lang="en-US" altLang="en-US" sz="1300"/>
              <a:pPr/>
              <a:t>8</a:t>
            </a:fld>
            <a:endParaRPr lang="en-US" altLang="en-US" sz="1300"/>
          </a:p>
        </p:txBody>
      </p:sp>
      <p:sp>
        <p:nvSpPr>
          <p:cNvPr id="63491" name="Rectangle 4">
            <a:extLst>
              <a:ext uri="{FF2B5EF4-FFF2-40B4-BE49-F238E27FC236}">
                <a16:creationId xmlns:a16="http://schemas.microsoft.com/office/drawing/2014/main" id="{6AD4898B-4520-4089-8ADA-84C8FBFEABF8}"/>
              </a:ext>
            </a:extLst>
          </p:cNvPr>
          <p:cNvSpPr>
            <a:spLocks noGrp="1" noRot="1" noChangeAspect="1" noChangeArrowheads="1" noTextEdit="1"/>
          </p:cNvSpPr>
          <p:nvPr>
            <p:ph type="sldImg"/>
          </p:nvPr>
        </p:nvSpPr>
        <p:spPr>
          <a:ln/>
        </p:spPr>
      </p:sp>
      <p:sp>
        <p:nvSpPr>
          <p:cNvPr id="63492" name="Rectangle 5">
            <a:extLst>
              <a:ext uri="{FF2B5EF4-FFF2-40B4-BE49-F238E27FC236}">
                <a16:creationId xmlns:a16="http://schemas.microsoft.com/office/drawing/2014/main" id="{02CB1DF3-13FB-493E-A6B4-2E10BA93501D}"/>
              </a:ext>
            </a:extLst>
          </p:cNvPr>
          <p:cNvSpPr>
            <a:spLocks noGrp="1" noChangeArrowheads="1"/>
          </p:cNvSpPr>
          <p:nvPr>
            <p:ph type="body" idx="1"/>
          </p:nvPr>
        </p:nvSpPr>
        <p:spPr>
          <a:noFill/>
        </p:spPr>
        <p:txBody>
          <a:bodyPr/>
          <a:lstStyle/>
          <a:p>
            <a:r>
              <a:rPr lang="en-US" altLang="en-US" b="1"/>
              <a:t>Slide Show Notes</a:t>
            </a:r>
          </a:p>
          <a:p>
            <a:pPr lvl="1"/>
            <a:r>
              <a:rPr lang="en-US" altLang="en-US"/>
              <a:t>A comfortable, ergonomically designed chair is critical when working at a computer workstation for extended periods every day. </a:t>
            </a:r>
          </a:p>
          <a:p>
            <a:pPr lvl="1"/>
            <a:r>
              <a:rPr lang="en-US" altLang="en-US"/>
              <a:t>The seat surface should be properly padded and comfortable, even after sitting for 30 to 60 minutes. The seat should also be at least an inch wider than your hips and thighs.</a:t>
            </a:r>
          </a:p>
          <a:p>
            <a:pPr lvl="1"/>
            <a:r>
              <a:rPr lang="en-US" altLang="en-US"/>
              <a:t>To determine the proper length of the seat, sit with your back against the back support. In this position, the front edge of the seat should be about an inch from the back of your knee. Also, the front edge should be contoured so that you’re not subjecting the back of your legs to contact stress with a hard corner of the front of the seat.</a:t>
            </a:r>
          </a:p>
          <a:p>
            <a:pPr lvl="1"/>
            <a:r>
              <a:rPr lang="en-US" altLang="en-US"/>
              <a:t>As we said in the previous slide, the chair height must be adjustable so that your feet can rest on the floor or on a footrest.</a:t>
            </a:r>
          </a:p>
          <a:p>
            <a:pPr lvl="1"/>
            <a:r>
              <a:rPr lang="en-US" altLang="en-US"/>
              <a:t>Some seat surfaces can also be tilted to help maintain a balanced posture. You may, for example, prefer a seat that is tilted slightly forward so that you can easily reach the keyboard and supplies on your workstation. Or you may want the seat surface tilted back to help you stay seated against the back support.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36EF98BD-8EFF-4E01-8D85-5BED78AB2A88}"/>
              </a:ext>
            </a:extLst>
          </p:cNvPr>
          <p:cNvSpPr>
            <a:spLocks noGrp="1" noChangeArrowheads="1"/>
          </p:cNvSpPr>
          <p:nvPr>
            <p:ph type="sldNum" sz="quarter" idx="5"/>
          </p:nvPr>
        </p:nvSpPr>
        <p:spPr>
          <a:noFill/>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3D1B0A87-953E-4781-9FE3-4471A1993F22}" type="slidenum">
              <a:rPr lang="en-US" altLang="en-US" sz="1300"/>
              <a:pPr/>
              <a:t>9</a:t>
            </a:fld>
            <a:endParaRPr lang="en-US" altLang="en-US" sz="1300"/>
          </a:p>
        </p:txBody>
      </p:sp>
      <p:sp>
        <p:nvSpPr>
          <p:cNvPr id="65539" name="Rectangle 4">
            <a:extLst>
              <a:ext uri="{FF2B5EF4-FFF2-40B4-BE49-F238E27FC236}">
                <a16:creationId xmlns:a16="http://schemas.microsoft.com/office/drawing/2014/main" id="{C962965A-1C67-4BDC-BA2C-68E265631611}"/>
              </a:ext>
            </a:extLst>
          </p:cNvPr>
          <p:cNvSpPr>
            <a:spLocks noGrp="1" noRot="1" noChangeAspect="1" noChangeArrowheads="1" noTextEdit="1"/>
          </p:cNvSpPr>
          <p:nvPr>
            <p:ph type="sldImg"/>
          </p:nvPr>
        </p:nvSpPr>
        <p:spPr>
          <a:ln/>
        </p:spPr>
      </p:sp>
      <p:sp>
        <p:nvSpPr>
          <p:cNvPr id="65540" name="Rectangle 5">
            <a:extLst>
              <a:ext uri="{FF2B5EF4-FFF2-40B4-BE49-F238E27FC236}">
                <a16:creationId xmlns:a16="http://schemas.microsoft.com/office/drawing/2014/main" id="{005A4368-2636-423A-A1C3-F2BD6489F527}"/>
              </a:ext>
            </a:extLst>
          </p:cNvPr>
          <p:cNvSpPr>
            <a:spLocks noGrp="1" noChangeArrowheads="1"/>
          </p:cNvSpPr>
          <p:nvPr>
            <p:ph type="body" idx="1"/>
          </p:nvPr>
        </p:nvSpPr>
        <p:spPr>
          <a:noFill/>
        </p:spPr>
        <p:txBody>
          <a:bodyPr/>
          <a:lstStyle/>
          <a:p>
            <a:r>
              <a:rPr lang="en-US" altLang="en-US" b="1"/>
              <a:t>Slide Show Notes</a:t>
            </a:r>
          </a:p>
          <a:p>
            <a:r>
              <a:rPr lang="en-US" altLang="en-US"/>
              <a:t>Most people consider the keyboard to be the main contributor to computer-related MSDs. However, the mouse, when used improperly, can also contribute to injuries.</a:t>
            </a:r>
          </a:p>
          <a:p>
            <a:pPr lvl="1"/>
            <a:r>
              <a:rPr lang="en-US" altLang="en-US"/>
              <a:t>Control the mouse movement from your elbow. Controlling the mouse with wrist movements will put strain on your nerves, blood vessels, and other soft tissue in your wrist.</a:t>
            </a:r>
          </a:p>
          <a:p>
            <a:pPr lvl="1"/>
            <a:r>
              <a:rPr lang="en-US" altLang="en-US"/>
              <a:t>Keep your wrist straight in the neutral position as you manipulate the mouse. Move or turn your elbow slightly to make mouse movements.</a:t>
            </a:r>
          </a:p>
          <a:p>
            <a:pPr lvl="1"/>
            <a:r>
              <a:rPr lang="en-US" altLang="en-US"/>
              <a:t>Also position your mouse properly. Here’s how: Sit back in your chair and relax your elbows. Lift your mouse hand up, pivoting  your elbow, until your hand is just above elbow level. This is where your mouse should be located. You should not have to reach or extend your arm or body to use the mouse.</a:t>
            </a:r>
          </a:p>
          <a:p>
            <a:pPr lvl="1"/>
            <a:r>
              <a:rPr lang="en-US" altLang="en-US"/>
              <a:t>If you start to feel stress in your mouse arm or elbow over time, switch the mouse to the other side. It may take a little time to get used to manipulating the mouse with your other hand, but the change can relieve the stress in your normal mouse arm and elbow.</a:t>
            </a:r>
          </a:p>
          <a:p>
            <a:r>
              <a:rPr lang="en-US" altLang="en-US"/>
              <a:t>Do you use your mouse correctly to avoid developing an MSD?</a:t>
            </a:r>
          </a:p>
          <a:p>
            <a:r>
              <a:rPr lang="en-US" altLang="en-US" i="1"/>
              <a:t>Demonstrate the proper way to use a mouse</a:t>
            </a:r>
            <a:r>
              <a:rPr lang="en-US" altLang="en-US"/>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F24132C9-1BC3-4F0F-B23F-FF339BC989E3}"/>
              </a:ext>
            </a:extLst>
          </p:cNvPr>
          <p:cNvSpPr>
            <a:spLocks noGrp="1" noChangeArrowheads="1"/>
          </p:cNvSpPr>
          <p:nvPr>
            <p:ph type="sldNum" sz="quarter" idx="5"/>
          </p:nvPr>
        </p:nvSpPr>
        <p:spPr>
          <a:noFill/>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690F7F01-5B39-4F0B-9F68-CD8CB6C7D45E}" type="slidenum">
              <a:rPr lang="en-US" altLang="en-US" sz="1300"/>
              <a:pPr/>
              <a:t>10</a:t>
            </a:fld>
            <a:endParaRPr lang="en-US" altLang="en-US" sz="1300"/>
          </a:p>
        </p:txBody>
      </p:sp>
      <p:sp>
        <p:nvSpPr>
          <p:cNvPr id="67587" name="Rectangle 4">
            <a:extLst>
              <a:ext uri="{FF2B5EF4-FFF2-40B4-BE49-F238E27FC236}">
                <a16:creationId xmlns:a16="http://schemas.microsoft.com/office/drawing/2014/main" id="{999C5A1D-794D-4149-81CA-2D85640A19BA}"/>
              </a:ext>
            </a:extLst>
          </p:cNvPr>
          <p:cNvSpPr>
            <a:spLocks noGrp="1" noRot="1" noChangeAspect="1" noChangeArrowheads="1" noTextEdit="1"/>
          </p:cNvSpPr>
          <p:nvPr>
            <p:ph type="sldImg"/>
          </p:nvPr>
        </p:nvSpPr>
        <p:spPr>
          <a:ln/>
        </p:spPr>
      </p:sp>
      <p:sp>
        <p:nvSpPr>
          <p:cNvPr id="67588" name="Rectangle 5">
            <a:extLst>
              <a:ext uri="{FF2B5EF4-FFF2-40B4-BE49-F238E27FC236}">
                <a16:creationId xmlns:a16="http://schemas.microsoft.com/office/drawing/2014/main" id="{296FA6A6-523C-495E-9D44-0686F2E675A5}"/>
              </a:ext>
            </a:extLst>
          </p:cNvPr>
          <p:cNvSpPr>
            <a:spLocks noGrp="1" noChangeArrowheads="1"/>
          </p:cNvSpPr>
          <p:nvPr>
            <p:ph type="body" idx="1"/>
          </p:nvPr>
        </p:nvSpPr>
        <p:spPr>
          <a:noFill/>
        </p:spPr>
        <p:txBody>
          <a:bodyPr/>
          <a:lstStyle/>
          <a:p>
            <a:r>
              <a:rPr lang="en-US" altLang="en-US" b="1"/>
              <a:t>Slide Show Notes</a:t>
            </a:r>
          </a:p>
          <a:p>
            <a:r>
              <a:rPr lang="en-US" altLang="en-US"/>
              <a:t>Working on a laptop can present ergonomic problems because the monitor and keyboard are not separated, which means you can usually achieve either good neck and head posture while working or good wrist and hand posture, but not both.</a:t>
            </a:r>
          </a:p>
          <a:p>
            <a:pPr lvl="1"/>
            <a:r>
              <a:rPr lang="en-US" altLang="en-US"/>
              <a:t>If you use a laptop occasionally or for short periods, it’s probably best to sacrifice neck posture than wrist posture. </a:t>
            </a:r>
          </a:p>
          <a:p>
            <a:pPr lvl="1"/>
            <a:r>
              <a:rPr lang="en-US" altLang="en-US"/>
              <a:t>Sit back in a comfortable chair and position the laptop so that you can maintain a neutral wrist position. Angle the screen to avoid neck strain as much as possible.</a:t>
            </a:r>
          </a:p>
          <a:p>
            <a:pPr lvl="1"/>
            <a:r>
              <a:rPr lang="en-US" altLang="en-US"/>
              <a:t>If you use a laptop exclusively, position the laptop screen as you would a workstation monitor—directly in front of you and at a comfortable height. </a:t>
            </a:r>
          </a:p>
          <a:p>
            <a:pPr lvl="1"/>
            <a:r>
              <a:rPr lang="en-US" altLang="en-US"/>
              <a:t>Use a separate keyboard and mouse to prevent strain while keyboarding and mousing for long periods of time.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13EAEF06-A3FE-46E8-90CE-EB2BB658D573}"/>
              </a:ext>
            </a:extLst>
          </p:cNvPr>
          <p:cNvSpPr>
            <a:spLocks noGrp="1" noChangeArrowheads="1"/>
          </p:cNvSpPr>
          <p:nvPr>
            <p:ph type="sldNum" sz="quarter" idx="5"/>
          </p:nvPr>
        </p:nvSpPr>
        <p:spPr>
          <a:noFill/>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0BD37843-1A0E-45A7-8622-E28DF4FFF9CB}" type="slidenum">
              <a:rPr lang="en-US" altLang="en-US" sz="1300"/>
              <a:pPr/>
              <a:t>12</a:t>
            </a:fld>
            <a:endParaRPr lang="en-US" altLang="en-US" sz="1300"/>
          </a:p>
        </p:txBody>
      </p:sp>
      <p:sp>
        <p:nvSpPr>
          <p:cNvPr id="69635" name="Rectangle 4">
            <a:extLst>
              <a:ext uri="{FF2B5EF4-FFF2-40B4-BE49-F238E27FC236}">
                <a16:creationId xmlns:a16="http://schemas.microsoft.com/office/drawing/2014/main" id="{27CA95BA-FA5F-45EB-A03A-1082A71D5622}"/>
              </a:ext>
            </a:extLst>
          </p:cNvPr>
          <p:cNvSpPr>
            <a:spLocks noGrp="1" noRot="1" noChangeAspect="1" noChangeArrowheads="1" noTextEdit="1"/>
          </p:cNvSpPr>
          <p:nvPr>
            <p:ph type="sldImg"/>
          </p:nvPr>
        </p:nvSpPr>
        <p:spPr>
          <a:ln/>
        </p:spPr>
      </p:sp>
      <p:sp>
        <p:nvSpPr>
          <p:cNvPr id="69636" name="Rectangle 5">
            <a:extLst>
              <a:ext uri="{FF2B5EF4-FFF2-40B4-BE49-F238E27FC236}">
                <a16:creationId xmlns:a16="http://schemas.microsoft.com/office/drawing/2014/main" id="{04879E7A-0B0B-4C3F-AF20-6D89A1723D19}"/>
              </a:ext>
            </a:extLst>
          </p:cNvPr>
          <p:cNvSpPr>
            <a:spLocks noGrp="1" noChangeArrowheads="1"/>
          </p:cNvSpPr>
          <p:nvPr>
            <p:ph type="body" idx="1"/>
          </p:nvPr>
        </p:nvSpPr>
        <p:spPr>
          <a:noFill/>
        </p:spPr>
        <p:txBody>
          <a:bodyPr/>
          <a:lstStyle/>
          <a:p>
            <a:r>
              <a:rPr lang="en-US" altLang="en-US" b="1"/>
              <a:t>Slide Show Notes</a:t>
            </a:r>
          </a:p>
          <a:p>
            <a:r>
              <a:rPr lang="en-US" altLang="en-US"/>
              <a:t>Taking enough of the right kinds of breaks from keyboarding is another important way to prevent MSDs. </a:t>
            </a:r>
          </a:p>
          <a:p>
            <a:pPr lvl="1"/>
            <a:r>
              <a:rPr lang="en-US" altLang="en-US"/>
              <a:t>Minibreaks are not breaks from work. Rather they are very short breaks from using typing or mousing muscles. During a minibreak, allow your hands to  relax in a flat and straight posture. Use the wristrest to relax your wrists for a few moments.</a:t>
            </a:r>
          </a:p>
          <a:p>
            <a:pPr lvl="1"/>
            <a:r>
              <a:rPr lang="en-US" altLang="en-US"/>
              <a:t>Rest breaks are longer periods in which you actually take a break from work. During a rest break, get up from your workstation and move around a little. Get a drink of water, or do a different task for a few minutes. You should take a short break from computer work at least every hour. </a:t>
            </a:r>
          </a:p>
          <a:p>
            <a:pPr lvl="1"/>
            <a:r>
              <a:rPr lang="en-US" altLang="en-US"/>
              <a:t>You also need to rest your eyes periodically. Take an eye break every 15 minutes or so and look away from the monitor for a minute at something across the room. This allows your eye muscles to relax. Also, blink rapidly for a few seconds to refresh your eyes. When typing, you might not blink as much as normal, and your eyes can become dry and sore.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FE34454F-B4AB-498C-9190-EF2AA9A2C6C0}"/>
              </a:ext>
            </a:extLst>
          </p:cNvPr>
          <p:cNvSpPr>
            <a:spLocks noGrp="1" noChangeArrowheads="1"/>
          </p:cNvSpPr>
          <p:nvPr>
            <p:ph type="sldNum" sz="quarter" idx="5"/>
          </p:nvPr>
        </p:nvSpPr>
        <p:spPr>
          <a:noFill/>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31205F67-A462-4FAE-8CBC-A41AAD9D672D}" type="slidenum">
              <a:rPr lang="en-US" altLang="en-US" sz="1300"/>
              <a:pPr/>
              <a:t>14</a:t>
            </a:fld>
            <a:endParaRPr lang="en-US" altLang="en-US" sz="1300"/>
          </a:p>
        </p:txBody>
      </p:sp>
      <p:sp>
        <p:nvSpPr>
          <p:cNvPr id="72707" name="Rectangle 4">
            <a:extLst>
              <a:ext uri="{FF2B5EF4-FFF2-40B4-BE49-F238E27FC236}">
                <a16:creationId xmlns:a16="http://schemas.microsoft.com/office/drawing/2014/main" id="{CED96AD7-9693-46E7-B992-35974A15DD31}"/>
              </a:ext>
            </a:extLst>
          </p:cNvPr>
          <p:cNvSpPr>
            <a:spLocks noGrp="1" noRot="1" noChangeAspect="1" noChangeArrowheads="1" noTextEdit="1"/>
          </p:cNvSpPr>
          <p:nvPr>
            <p:ph type="sldImg"/>
          </p:nvPr>
        </p:nvSpPr>
        <p:spPr>
          <a:ln/>
        </p:spPr>
      </p:sp>
      <p:sp>
        <p:nvSpPr>
          <p:cNvPr id="72708" name="Rectangle 5">
            <a:extLst>
              <a:ext uri="{FF2B5EF4-FFF2-40B4-BE49-F238E27FC236}">
                <a16:creationId xmlns:a16="http://schemas.microsoft.com/office/drawing/2014/main" id="{101AE966-04F2-4B76-BF17-4A06080577EB}"/>
              </a:ext>
            </a:extLst>
          </p:cNvPr>
          <p:cNvSpPr>
            <a:spLocks noGrp="1" noChangeArrowheads="1"/>
          </p:cNvSpPr>
          <p:nvPr>
            <p:ph type="body" idx="1"/>
          </p:nvPr>
        </p:nvSpPr>
        <p:spPr>
          <a:noFill/>
        </p:spPr>
        <p:txBody>
          <a:bodyPr/>
          <a:lstStyle/>
          <a:p>
            <a:r>
              <a:rPr lang="en-US" altLang="en-US" b="1"/>
              <a:t>Slide Show Notes</a:t>
            </a:r>
          </a:p>
          <a:p>
            <a:r>
              <a:rPr lang="en-US" altLang="en-US"/>
              <a:t>Here’s another way to  help prevent MSDs. Simple exercises can strengthen muscles and allow overworked areas to stretch. You can do them during work breaks and at the end of the day.</a:t>
            </a:r>
          </a:p>
          <a:p>
            <a:pPr lvl="1"/>
            <a:r>
              <a:rPr lang="en-US" altLang="en-US"/>
              <a:t>To exercise your hands, try finger extension. Make a fist, then extend and spread your fingers.</a:t>
            </a:r>
          </a:p>
          <a:p>
            <a:pPr lvl="1"/>
            <a:r>
              <a:rPr lang="en-US" altLang="en-US"/>
              <a:t>To stretch out wrists, hold your arms out in front of you and bend wrists up and down.</a:t>
            </a:r>
          </a:p>
          <a:p>
            <a:pPr lvl="1"/>
            <a:r>
              <a:rPr lang="en-US" altLang="en-US"/>
              <a:t>To relieve tight shoulder muscles, shrug your shoulders and then roll your shoulders forward and back. </a:t>
            </a:r>
          </a:p>
          <a:p>
            <a:pPr lvl="1"/>
            <a:r>
              <a:rPr lang="en-US" altLang="en-US"/>
              <a:t>Here’s another shoulder exercise called the blade pinch. With elbows out, move your arms back to bring your shoulder blades together. </a:t>
            </a:r>
          </a:p>
          <a:p>
            <a:pPr lvl="1"/>
            <a:r>
              <a:rPr lang="en-US" altLang="en-US"/>
              <a:t>And one more for the shoulders. Reach your arms over your head and stretch, bending from side to side.</a:t>
            </a:r>
          </a:p>
          <a:p>
            <a:r>
              <a:rPr lang="en-US" altLang="en-US"/>
              <a:t>Go ahead and take a couple of minutes to try each of these exercises.</a:t>
            </a:r>
          </a:p>
          <a:p>
            <a:r>
              <a:rPr lang="en-US" altLang="en-US" i="1"/>
              <a:t>Have trainees practice the hand, wrist, and shoulder stretches described in this slide.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221ABB20-DAB5-44FD-A8C3-1E5B1EE38588}"/>
              </a:ext>
            </a:extLst>
          </p:cNvPr>
          <p:cNvSpPr>
            <a:spLocks noGrp="1" noChangeArrowheads="1"/>
          </p:cNvSpPr>
          <p:nvPr>
            <p:ph type="sldNum" sz="quarter" idx="5"/>
          </p:nvPr>
        </p:nvSpPr>
        <p:spPr>
          <a:noFill/>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C247E0FC-152A-4A2F-A0F7-A6C6CE9A290A}" type="slidenum">
              <a:rPr lang="en-US" altLang="en-US" sz="1300"/>
              <a:pPr/>
              <a:t>15</a:t>
            </a:fld>
            <a:endParaRPr lang="en-US" altLang="en-US" sz="1300"/>
          </a:p>
        </p:txBody>
      </p:sp>
      <p:sp>
        <p:nvSpPr>
          <p:cNvPr id="74755" name="Rectangle 4">
            <a:extLst>
              <a:ext uri="{FF2B5EF4-FFF2-40B4-BE49-F238E27FC236}">
                <a16:creationId xmlns:a16="http://schemas.microsoft.com/office/drawing/2014/main" id="{92FFFF77-874F-4197-AE59-B53A97B59A0D}"/>
              </a:ext>
            </a:extLst>
          </p:cNvPr>
          <p:cNvSpPr>
            <a:spLocks noGrp="1" noRot="1" noChangeAspect="1" noChangeArrowheads="1" noTextEdit="1"/>
          </p:cNvSpPr>
          <p:nvPr>
            <p:ph type="sldImg"/>
          </p:nvPr>
        </p:nvSpPr>
        <p:spPr>
          <a:ln/>
        </p:spPr>
      </p:sp>
      <p:sp>
        <p:nvSpPr>
          <p:cNvPr id="74756" name="Rectangle 5">
            <a:extLst>
              <a:ext uri="{FF2B5EF4-FFF2-40B4-BE49-F238E27FC236}">
                <a16:creationId xmlns:a16="http://schemas.microsoft.com/office/drawing/2014/main" id="{42F45E04-10E8-45D3-84A1-2144E4A15694}"/>
              </a:ext>
            </a:extLst>
          </p:cNvPr>
          <p:cNvSpPr>
            <a:spLocks noGrp="1" noChangeArrowheads="1"/>
          </p:cNvSpPr>
          <p:nvPr>
            <p:ph type="body" idx="1"/>
          </p:nvPr>
        </p:nvSpPr>
        <p:spPr>
          <a:noFill/>
        </p:spPr>
        <p:txBody>
          <a:bodyPr/>
          <a:lstStyle/>
          <a:p>
            <a:r>
              <a:rPr lang="en-US" altLang="en-US" b="1"/>
              <a:t>Slide Show Notes</a:t>
            </a:r>
          </a:p>
          <a:p>
            <a:r>
              <a:rPr lang="en-US" altLang="en-US"/>
              <a:t>Now let’s look at some exercises for the neck, back, and arms. </a:t>
            </a:r>
          </a:p>
          <a:p>
            <a:r>
              <a:rPr lang="en-US" altLang="en-US"/>
              <a:t>To stretch your neck:</a:t>
            </a:r>
          </a:p>
          <a:p>
            <a:pPr lvl="1"/>
            <a:r>
              <a:rPr lang="en-US" altLang="en-US"/>
              <a:t>Do the head nod. Just nod your head up and down a few times. </a:t>
            </a:r>
          </a:p>
          <a:p>
            <a:pPr lvl="1"/>
            <a:r>
              <a:rPr lang="en-US" altLang="en-US"/>
              <a:t>Then turn your head slowly from side to side. </a:t>
            </a:r>
          </a:p>
          <a:p>
            <a:pPr lvl="1"/>
            <a:r>
              <a:rPr lang="en-US" altLang="en-US"/>
              <a:t>And then tilt your head gently toward each shoulder.</a:t>
            </a:r>
          </a:p>
          <a:p>
            <a:r>
              <a:rPr lang="en-US" altLang="en-US"/>
              <a:t>For your back and arms:</a:t>
            </a:r>
          </a:p>
          <a:p>
            <a:pPr lvl="1"/>
            <a:r>
              <a:rPr lang="en-US" altLang="en-US"/>
              <a:t>Begin with your hands behind your head. Then bring your shoulder blades together.</a:t>
            </a:r>
          </a:p>
          <a:p>
            <a:pPr lvl="1"/>
            <a:r>
              <a:rPr lang="en-US" altLang="en-US"/>
              <a:t>Now another one for the back and arms. Sit in a chair and bend forward and try to touch the floor. </a:t>
            </a:r>
          </a:p>
          <a:p>
            <a:pPr lvl="1"/>
            <a:r>
              <a:rPr lang="en-US" altLang="en-US"/>
              <a:t>Next, also while sitting, grasp one knee with both hands and pull it up toward your chest. Switch knees and repeat. </a:t>
            </a:r>
          </a:p>
          <a:p>
            <a:pPr lvl="1"/>
            <a:r>
              <a:rPr lang="en-US" altLang="en-US"/>
              <a:t>Finally, stand up, place your hands on your hips, and bend backwards slowly and gently.</a:t>
            </a:r>
          </a:p>
          <a:p>
            <a:r>
              <a:rPr lang="en-US" altLang="en-US"/>
              <a:t>Go ahead and take a couple of minutes to try each of these exercises.</a:t>
            </a:r>
          </a:p>
          <a:p>
            <a:r>
              <a:rPr lang="en-US" altLang="en-US" i="1"/>
              <a:t>Have trainees practice the neck, back, and arm stretches described in this slide.</a:t>
            </a:r>
          </a:p>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blr.com/#http://www.blr.com/" TargetMode="External"/><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www.blr.com/#http://www.blr.com/" TargetMode="External"/><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CB5BA38B-95BD-48A3-BEEC-FA8B0543F6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5">
            <a:extLst>
              <a:ext uri="{FF2B5EF4-FFF2-40B4-BE49-F238E27FC236}">
                <a16:creationId xmlns:a16="http://schemas.microsoft.com/office/drawing/2014/main" id="{0E03389D-00AF-4951-93C3-B070A760D733}"/>
              </a:ext>
            </a:extLst>
          </p:cNvPr>
          <p:cNvSpPr>
            <a:spLocks noChangeShapeType="1"/>
          </p:cNvSpPr>
          <p:nvPr/>
        </p:nvSpPr>
        <p:spPr bwMode="auto">
          <a:xfrm>
            <a:off x="609600" y="2209800"/>
            <a:ext cx="8001000"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 name="Picture 6">
            <a:hlinkClick r:id="rId3"/>
            <a:extLst>
              <a:ext uri="{FF2B5EF4-FFF2-40B4-BE49-F238E27FC236}">
                <a16:creationId xmlns:a16="http://schemas.microsoft.com/office/drawing/2014/main" id="{374EB21E-02F6-4ACB-84FF-BA36325D68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 y="6069013"/>
            <a:ext cx="12176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6035" name="Rectangle 3"/>
          <p:cNvSpPr>
            <a:spLocks noGrp="1" noChangeArrowheads="1"/>
          </p:cNvSpPr>
          <p:nvPr>
            <p:ph type="ctrTitle"/>
          </p:nvPr>
        </p:nvSpPr>
        <p:spPr>
          <a:xfrm>
            <a:off x="609600" y="457200"/>
            <a:ext cx="8001000" cy="1600200"/>
          </a:xfrm>
        </p:spPr>
        <p:txBody>
          <a:bodyPr/>
          <a:lstStyle>
            <a:lvl1pPr algn="ctr">
              <a:defRPr/>
            </a:lvl1pPr>
          </a:lstStyle>
          <a:p>
            <a:pPr lvl="0"/>
            <a:r>
              <a:rPr lang="en-US" altLang="en-US" noProof="0"/>
              <a:t>Click to edit Master title style</a:t>
            </a:r>
          </a:p>
        </p:txBody>
      </p:sp>
      <p:sp>
        <p:nvSpPr>
          <p:cNvPr id="556036" name="Rectangle 4"/>
          <p:cNvSpPr>
            <a:spLocks noGrp="1" noChangeArrowheads="1"/>
          </p:cNvSpPr>
          <p:nvPr>
            <p:ph type="subTitle" idx="1"/>
          </p:nvPr>
        </p:nvSpPr>
        <p:spPr>
          <a:xfrm>
            <a:off x="1371600" y="2286000"/>
            <a:ext cx="6400800" cy="533400"/>
          </a:xfrm>
        </p:spPr>
        <p:txBody>
          <a:bodyPr/>
          <a:lstStyle>
            <a:lvl1pPr algn="ctr">
              <a:defRPr/>
            </a:lvl1pPr>
          </a:lstStyle>
          <a:p>
            <a:pPr lvl="0"/>
            <a:r>
              <a:rPr lang="en-US" altLang="en-US" noProof="0"/>
              <a:t>Click to edit Master subtitle style</a:t>
            </a:r>
          </a:p>
        </p:txBody>
      </p:sp>
    </p:spTree>
    <p:extLst>
      <p:ext uri="{BB962C8B-B14F-4D97-AF65-F5344CB8AC3E}">
        <p14:creationId xmlns:p14="http://schemas.microsoft.com/office/powerpoint/2010/main" val="1798691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7477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762000"/>
            <a:ext cx="188595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762000"/>
            <a:ext cx="550545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9662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2">
            <a:extLst>
              <a:ext uri="{FF2B5EF4-FFF2-40B4-BE49-F238E27FC236}">
                <a16:creationId xmlns:a16="http://schemas.microsoft.com/office/drawing/2014/main" id="{17E31458-47C9-42BB-AF95-33660DCD8A3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3">
            <a:extLst>
              <a:ext uri="{FF2B5EF4-FFF2-40B4-BE49-F238E27FC236}">
                <a16:creationId xmlns:a16="http://schemas.microsoft.com/office/drawing/2014/main" id="{7BCC57A9-64FA-420F-AC88-4578857DB3C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AD2FB83B-266A-44CB-9A29-74A26AC9320B}"/>
              </a:ext>
            </a:extLst>
          </p:cNvPr>
          <p:cNvSpPr>
            <a:spLocks noGrp="1" noChangeArrowheads="1"/>
          </p:cNvSpPr>
          <p:nvPr>
            <p:ph type="sldNum" sz="quarter" idx="12"/>
          </p:nvPr>
        </p:nvSpPr>
        <p:spPr>
          <a:ln/>
        </p:spPr>
        <p:txBody>
          <a:bodyPr/>
          <a:lstStyle>
            <a:lvl1pPr>
              <a:defRPr/>
            </a:lvl1pPr>
          </a:lstStyle>
          <a:p>
            <a:fld id="{CFB0BEC4-34F0-410B-9380-4CADE58CDA0E}" type="slidenum">
              <a:rPr lang="en-US" altLang="en-US"/>
              <a:pPr/>
              <a:t>‹#›</a:t>
            </a:fld>
            <a:endParaRPr lang="en-US" altLang="en-US"/>
          </a:p>
        </p:txBody>
      </p:sp>
    </p:spTree>
    <p:extLst>
      <p:ext uri="{BB962C8B-B14F-4D97-AF65-F5344CB8AC3E}">
        <p14:creationId xmlns:p14="http://schemas.microsoft.com/office/powerpoint/2010/main" val="3589105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C47E89D7-7129-48D3-8021-209A349F8FD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3">
            <a:extLst>
              <a:ext uri="{FF2B5EF4-FFF2-40B4-BE49-F238E27FC236}">
                <a16:creationId xmlns:a16="http://schemas.microsoft.com/office/drawing/2014/main" id="{A8D52E43-73D9-4841-AB95-4A2DE9AE186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F82F7554-BBE1-43C4-858F-A2E2937F66AD}"/>
              </a:ext>
            </a:extLst>
          </p:cNvPr>
          <p:cNvSpPr>
            <a:spLocks noGrp="1" noChangeArrowheads="1"/>
          </p:cNvSpPr>
          <p:nvPr>
            <p:ph type="sldNum" sz="quarter" idx="12"/>
          </p:nvPr>
        </p:nvSpPr>
        <p:spPr>
          <a:ln/>
        </p:spPr>
        <p:txBody>
          <a:bodyPr/>
          <a:lstStyle>
            <a:lvl1pPr>
              <a:defRPr/>
            </a:lvl1pPr>
          </a:lstStyle>
          <a:p>
            <a:fld id="{CBC8E188-2CC0-45D9-A8CD-40A97C37B204}" type="slidenum">
              <a:rPr lang="en-US" altLang="en-US"/>
              <a:pPr/>
              <a:t>‹#›</a:t>
            </a:fld>
            <a:endParaRPr lang="en-US" altLang="en-US"/>
          </a:p>
        </p:txBody>
      </p:sp>
    </p:spTree>
    <p:extLst>
      <p:ext uri="{BB962C8B-B14F-4D97-AF65-F5344CB8AC3E}">
        <p14:creationId xmlns:p14="http://schemas.microsoft.com/office/powerpoint/2010/main" val="2592026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2">
            <a:extLst>
              <a:ext uri="{FF2B5EF4-FFF2-40B4-BE49-F238E27FC236}">
                <a16:creationId xmlns:a16="http://schemas.microsoft.com/office/drawing/2014/main" id="{3B9B4CA2-EF89-45DB-9111-0E794C4D2AB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3">
            <a:extLst>
              <a:ext uri="{FF2B5EF4-FFF2-40B4-BE49-F238E27FC236}">
                <a16:creationId xmlns:a16="http://schemas.microsoft.com/office/drawing/2014/main" id="{F4402B31-654B-4060-BAC9-6AB1ECEE5E2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9B478358-EBA9-48E0-85B9-A676DB6A74DB}"/>
              </a:ext>
            </a:extLst>
          </p:cNvPr>
          <p:cNvSpPr>
            <a:spLocks noGrp="1" noChangeArrowheads="1"/>
          </p:cNvSpPr>
          <p:nvPr>
            <p:ph type="sldNum" sz="quarter" idx="12"/>
          </p:nvPr>
        </p:nvSpPr>
        <p:spPr>
          <a:ln/>
        </p:spPr>
        <p:txBody>
          <a:bodyPr/>
          <a:lstStyle>
            <a:lvl1pPr>
              <a:defRPr/>
            </a:lvl1pPr>
          </a:lstStyle>
          <a:p>
            <a:fld id="{48C480E9-6F27-4376-AA11-4D78AEE8DFB1}" type="slidenum">
              <a:rPr lang="en-US" altLang="en-US"/>
              <a:pPr/>
              <a:t>‹#›</a:t>
            </a:fld>
            <a:endParaRPr lang="en-US" altLang="en-US"/>
          </a:p>
        </p:txBody>
      </p:sp>
    </p:spTree>
    <p:extLst>
      <p:ext uri="{BB962C8B-B14F-4D97-AF65-F5344CB8AC3E}">
        <p14:creationId xmlns:p14="http://schemas.microsoft.com/office/powerpoint/2010/main" val="2670564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A68BCF00-5EE3-470C-BC68-651072C9C80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3">
            <a:extLst>
              <a:ext uri="{FF2B5EF4-FFF2-40B4-BE49-F238E27FC236}">
                <a16:creationId xmlns:a16="http://schemas.microsoft.com/office/drawing/2014/main" id="{3C61F6C1-F152-43C7-910B-5D86533BA27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
            <a:extLst>
              <a:ext uri="{FF2B5EF4-FFF2-40B4-BE49-F238E27FC236}">
                <a16:creationId xmlns:a16="http://schemas.microsoft.com/office/drawing/2014/main" id="{E17E58EF-A137-4A54-9C13-34F1EB5B0734}"/>
              </a:ext>
            </a:extLst>
          </p:cNvPr>
          <p:cNvSpPr>
            <a:spLocks noGrp="1" noChangeArrowheads="1"/>
          </p:cNvSpPr>
          <p:nvPr>
            <p:ph type="sldNum" sz="quarter" idx="12"/>
          </p:nvPr>
        </p:nvSpPr>
        <p:spPr>
          <a:ln/>
        </p:spPr>
        <p:txBody>
          <a:bodyPr/>
          <a:lstStyle>
            <a:lvl1pPr>
              <a:defRPr/>
            </a:lvl1pPr>
          </a:lstStyle>
          <a:p>
            <a:fld id="{1BB80A1A-AE3A-456F-84AF-07612BACEA39}" type="slidenum">
              <a:rPr lang="en-US" altLang="en-US"/>
              <a:pPr/>
              <a:t>‹#›</a:t>
            </a:fld>
            <a:endParaRPr lang="en-US" altLang="en-US"/>
          </a:p>
        </p:txBody>
      </p:sp>
    </p:spTree>
    <p:extLst>
      <p:ext uri="{BB962C8B-B14F-4D97-AF65-F5344CB8AC3E}">
        <p14:creationId xmlns:p14="http://schemas.microsoft.com/office/powerpoint/2010/main" val="2685126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3B3C2B3B-FD0C-4355-BC04-F754AEF05D6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3">
            <a:extLst>
              <a:ext uri="{FF2B5EF4-FFF2-40B4-BE49-F238E27FC236}">
                <a16:creationId xmlns:a16="http://schemas.microsoft.com/office/drawing/2014/main" id="{3D1BB7E5-6A7A-403D-9C02-CCB54BB76F2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4">
            <a:extLst>
              <a:ext uri="{FF2B5EF4-FFF2-40B4-BE49-F238E27FC236}">
                <a16:creationId xmlns:a16="http://schemas.microsoft.com/office/drawing/2014/main" id="{728A7741-4700-44B7-90C1-9D532A6EFE89}"/>
              </a:ext>
            </a:extLst>
          </p:cNvPr>
          <p:cNvSpPr>
            <a:spLocks noGrp="1" noChangeArrowheads="1"/>
          </p:cNvSpPr>
          <p:nvPr>
            <p:ph type="sldNum" sz="quarter" idx="12"/>
          </p:nvPr>
        </p:nvSpPr>
        <p:spPr>
          <a:ln/>
        </p:spPr>
        <p:txBody>
          <a:bodyPr/>
          <a:lstStyle>
            <a:lvl1pPr>
              <a:defRPr/>
            </a:lvl1pPr>
          </a:lstStyle>
          <a:p>
            <a:fld id="{565688E0-B2C5-4B38-90A5-34DFE95B99D1}" type="slidenum">
              <a:rPr lang="en-US" altLang="en-US"/>
              <a:pPr/>
              <a:t>‹#›</a:t>
            </a:fld>
            <a:endParaRPr lang="en-US" altLang="en-US"/>
          </a:p>
        </p:txBody>
      </p:sp>
    </p:spTree>
    <p:extLst>
      <p:ext uri="{BB962C8B-B14F-4D97-AF65-F5344CB8AC3E}">
        <p14:creationId xmlns:p14="http://schemas.microsoft.com/office/powerpoint/2010/main" val="2022818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Rectangle 2">
            <a:extLst>
              <a:ext uri="{FF2B5EF4-FFF2-40B4-BE49-F238E27FC236}">
                <a16:creationId xmlns:a16="http://schemas.microsoft.com/office/drawing/2014/main" id="{DE2067EF-D9D4-494E-938C-CA586925E9D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3">
            <a:extLst>
              <a:ext uri="{FF2B5EF4-FFF2-40B4-BE49-F238E27FC236}">
                <a16:creationId xmlns:a16="http://schemas.microsoft.com/office/drawing/2014/main" id="{3EEE1EA5-50D1-4232-8860-CE96469477E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DA4C0E7D-CE39-4F2B-884D-64FBBE15B97E}"/>
              </a:ext>
            </a:extLst>
          </p:cNvPr>
          <p:cNvSpPr>
            <a:spLocks noGrp="1" noChangeArrowheads="1"/>
          </p:cNvSpPr>
          <p:nvPr>
            <p:ph type="sldNum" sz="quarter" idx="12"/>
          </p:nvPr>
        </p:nvSpPr>
        <p:spPr>
          <a:ln/>
        </p:spPr>
        <p:txBody>
          <a:bodyPr/>
          <a:lstStyle>
            <a:lvl1pPr>
              <a:defRPr/>
            </a:lvl1pPr>
          </a:lstStyle>
          <a:p>
            <a:fld id="{8F831E41-776A-4D0A-81B6-566745FAA301}" type="slidenum">
              <a:rPr lang="en-US" altLang="en-US"/>
              <a:pPr/>
              <a:t>‹#›</a:t>
            </a:fld>
            <a:endParaRPr lang="en-US" altLang="en-US"/>
          </a:p>
        </p:txBody>
      </p:sp>
    </p:spTree>
    <p:extLst>
      <p:ext uri="{BB962C8B-B14F-4D97-AF65-F5344CB8AC3E}">
        <p14:creationId xmlns:p14="http://schemas.microsoft.com/office/powerpoint/2010/main" val="2833799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6D04E5A-CDAC-4B9E-8F88-AFE539EFDA1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3">
            <a:extLst>
              <a:ext uri="{FF2B5EF4-FFF2-40B4-BE49-F238E27FC236}">
                <a16:creationId xmlns:a16="http://schemas.microsoft.com/office/drawing/2014/main" id="{ED9C9BF6-289D-4B79-A6B6-4705E02DBBC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4">
            <a:extLst>
              <a:ext uri="{FF2B5EF4-FFF2-40B4-BE49-F238E27FC236}">
                <a16:creationId xmlns:a16="http://schemas.microsoft.com/office/drawing/2014/main" id="{7FE0132F-3BB7-481D-B830-B0DED7E5972F}"/>
              </a:ext>
            </a:extLst>
          </p:cNvPr>
          <p:cNvSpPr>
            <a:spLocks noGrp="1" noChangeArrowheads="1"/>
          </p:cNvSpPr>
          <p:nvPr>
            <p:ph type="sldNum" sz="quarter" idx="12"/>
          </p:nvPr>
        </p:nvSpPr>
        <p:spPr>
          <a:ln/>
        </p:spPr>
        <p:txBody>
          <a:bodyPr/>
          <a:lstStyle>
            <a:lvl1pPr>
              <a:defRPr/>
            </a:lvl1pPr>
          </a:lstStyle>
          <a:p>
            <a:fld id="{24A67D95-4FE1-4C74-9FF6-9E1A3D3CA58B}" type="slidenum">
              <a:rPr lang="en-US" altLang="en-US"/>
              <a:pPr/>
              <a:t>‹#›</a:t>
            </a:fld>
            <a:endParaRPr lang="en-US" altLang="en-US"/>
          </a:p>
        </p:txBody>
      </p:sp>
    </p:spTree>
    <p:extLst>
      <p:ext uri="{BB962C8B-B14F-4D97-AF65-F5344CB8AC3E}">
        <p14:creationId xmlns:p14="http://schemas.microsoft.com/office/powerpoint/2010/main" val="3019146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2">
            <a:extLst>
              <a:ext uri="{FF2B5EF4-FFF2-40B4-BE49-F238E27FC236}">
                <a16:creationId xmlns:a16="http://schemas.microsoft.com/office/drawing/2014/main" id="{0719A9FA-7943-4EF5-A212-D2E2CB145F2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3">
            <a:extLst>
              <a:ext uri="{FF2B5EF4-FFF2-40B4-BE49-F238E27FC236}">
                <a16:creationId xmlns:a16="http://schemas.microsoft.com/office/drawing/2014/main" id="{F1E93FD5-794B-4B06-85C8-B5D92F026DC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
            <a:extLst>
              <a:ext uri="{FF2B5EF4-FFF2-40B4-BE49-F238E27FC236}">
                <a16:creationId xmlns:a16="http://schemas.microsoft.com/office/drawing/2014/main" id="{4DDF9A8E-1313-489C-BF00-386172CAA507}"/>
              </a:ext>
            </a:extLst>
          </p:cNvPr>
          <p:cNvSpPr>
            <a:spLocks noGrp="1" noChangeArrowheads="1"/>
          </p:cNvSpPr>
          <p:nvPr>
            <p:ph type="sldNum" sz="quarter" idx="12"/>
          </p:nvPr>
        </p:nvSpPr>
        <p:spPr>
          <a:ln/>
        </p:spPr>
        <p:txBody>
          <a:bodyPr/>
          <a:lstStyle>
            <a:lvl1pPr>
              <a:defRPr/>
            </a:lvl1pPr>
          </a:lstStyle>
          <a:p>
            <a:fld id="{A6934A0F-4E18-4B65-8129-C9901F8C021D}" type="slidenum">
              <a:rPr lang="en-US" altLang="en-US"/>
              <a:pPr/>
              <a:t>‹#›</a:t>
            </a:fld>
            <a:endParaRPr lang="en-US" altLang="en-US"/>
          </a:p>
        </p:txBody>
      </p:sp>
    </p:spTree>
    <p:extLst>
      <p:ext uri="{BB962C8B-B14F-4D97-AF65-F5344CB8AC3E}">
        <p14:creationId xmlns:p14="http://schemas.microsoft.com/office/powerpoint/2010/main" val="556262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41085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2">
            <a:extLst>
              <a:ext uri="{FF2B5EF4-FFF2-40B4-BE49-F238E27FC236}">
                <a16:creationId xmlns:a16="http://schemas.microsoft.com/office/drawing/2014/main" id="{F58FEF16-978B-4998-B278-BAF3812AB12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3">
            <a:extLst>
              <a:ext uri="{FF2B5EF4-FFF2-40B4-BE49-F238E27FC236}">
                <a16:creationId xmlns:a16="http://schemas.microsoft.com/office/drawing/2014/main" id="{62FA9462-D8F7-46D3-A1D6-AB21FAE06AC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
            <a:extLst>
              <a:ext uri="{FF2B5EF4-FFF2-40B4-BE49-F238E27FC236}">
                <a16:creationId xmlns:a16="http://schemas.microsoft.com/office/drawing/2014/main" id="{C54A611D-AE84-46AA-9D38-C404944C10AD}"/>
              </a:ext>
            </a:extLst>
          </p:cNvPr>
          <p:cNvSpPr>
            <a:spLocks noGrp="1" noChangeArrowheads="1"/>
          </p:cNvSpPr>
          <p:nvPr>
            <p:ph type="sldNum" sz="quarter" idx="12"/>
          </p:nvPr>
        </p:nvSpPr>
        <p:spPr>
          <a:ln/>
        </p:spPr>
        <p:txBody>
          <a:bodyPr/>
          <a:lstStyle>
            <a:lvl1pPr>
              <a:defRPr/>
            </a:lvl1pPr>
          </a:lstStyle>
          <a:p>
            <a:fld id="{09015EAD-FD69-4CE9-BC05-84654BC330DC}" type="slidenum">
              <a:rPr lang="en-US" altLang="en-US"/>
              <a:pPr/>
              <a:t>‹#›</a:t>
            </a:fld>
            <a:endParaRPr lang="en-US" altLang="en-US"/>
          </a:p>
        </p:txBody>
      </p:sp>
    </p:spTree>
    <p:extLst>
      <p:ext uri="{BB962C8B-B14F-4D97-AF65-F5344CB8AC3E}">
        <p14:creationId xmlns:p14="http://schemas.microsoft.com/office/powerpoint/2010/main" val="28987360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FE702B0E-9A69-4548-9ADF-0BC8FEC1465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3">
            <a:extLst>
              <a:ext uri="{FF2B5EF4-FFF2-40B4-BE49-F238E27FC236}">
                <a16:creationId xmlns:a16="http://schemas.microsoft.com/office/drawing/2014/main" id="{E238E9C3-CD1B-4DA2-ADD3-3D457042913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37727DA1-8355-4FD1-8D93-23CFE1C1B62A}"/>
              </a:ext>
            </a:extLst>
          </p:cNvPr>
          <p:cNvSpPr>
            <a:spLocks noGrp="1" noChangeArrowheads="1"/>
          </p:cNvSpPr>
          <p:nvPr>
            <p:ph type="sldNum" sz="quarter" idx="12"/>
          </p:nvPr>
        </p:nvSpPr>
        <p:spPr>
          <a:ln/>
        </p:spPr>
        <p:txBody>
          <a:bodyPr/>
          <a:lstStyle>
            <a:lvl1pPr>
              <a:defRPr/>
            </a:lvl1pPr>
          </a:lstStyle>
          <a:p>
            <a:fld id="{54854022-D28D-473C-8623-672B21A848BD}" type="slidenum">
              <a:rPr lang="en-US" altLang="en-US"/>
              <a:pPr/>
              <a:t>‹#›</a:t>
            </a:fld>
            <a:endParaRPr lang="en-US" altLang="en-US"/>
          </a:p>
        </p:txBody>
      </p:sp>
    </p:spTree>
    <p:extLst>
      <p:ext uri="{BB962C8B-B14F-4D97-AF65-F5344CB8AC3E}">
        <p14:creationId xmlns:p14="http://schemas.microsoft.com/office/powerpoint/2010/main" val="30911698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81BABE16-EE98-4AF5-AAE0-EACEE1DBBFA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3">
            <a:extLst>
              <a:ext uri="{FF2B5EF4-FFF2-40B4-BE49-F238E27FC236}">
                <a16:creationId xmlns:a16="http://schemas.microsoft.com/office/drawing/2014/main" id="{96EE2285-987B-4A19-B296-B29942CEAF1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FD0AA079-2A9D-43E5-9E5F-F2C7D9700B62}"/>
              </a:ext>
            </a:extLst>
          </p:cNvPr>
          <p:cNvSpPr>
            <a:spLocks noGrp="1" noChangeArrowheads="1"/>
          </p:cNvSpPr>
          <p:nvPr>
            <p:ph type="sldNum" sz="quarter" idx="12"/>
          </p:nvPr>
        </p:nvSpPr>
        <p:spPr>
          <a:ln/>
        </p:spPr>
        <p:txBody>
          <a:bodyPr/>
          <a:lstStyle>
            <a:lvl1pPr>
              <a:defRPr/>
            </a:lvl1pPr>
          </a:lstStyle>
          <a:p>
            <a:fld id="{FEF4B7B0-811A-40EA-8D1A-9A5E3756DAA0}" type="slidenum">
              <a:rPr lang="en-US" altLang="en-US"/>
              <a:pPr/>
              <a:t>‹#›</a:t>
            </a:fld>
            <a:endParaRPr lang="en-US" altLang="en-US"/>
          </a:p>
        </p:txBody>
      </p:sp>
    </p:spTree>
    <p:extLst>
      <p:ext uri="{BB962C8B-B14F-4D97-AF65-F5344CB8AC3E}">
        <p14:creationId xmlns:p14="http://schemas.microsoft.com/office/powerpoint/2010/main" val="2006053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4648200" y="1825625"/>
            <a:ext cx="3867150" cy="4351338"/>
          </a:xfrm>
          <a:prstGeom prst="rect">
            <a:avLst/>
          </a:prstGeom>
        </p:spPr>
        <p:txBody>
          <a:bodyPr/>
          <a:lstStyle/>
          <a:p>
            <a:pPr lvl="0"/>
            <a:endParaRPr lang="en-US" noProof="0"/>
          </a:p>
        </p:txBody>
      </p:sp>
      <p:sp>
        <p:nvSpPr>
          <p:cNvPr id="5" name="Rectangle 2">
            <a:extLst>
              <a:ext uri="{FF2B5EF4-FFF2-40B4-BE49-F238E27FC236}">
                <a16:creationId xmlns:a16="http://schemas.microsoft.com/office/drawing/2014/main" id="{154E3F0A-6BB3-4B42-AA8B-64DEF98CCE9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3">
            <a:extLst>
              <a:ext uri="{FF2B5EF4-FFF2-40B4-BE49-F238E27FC236}">
                <a16:creationId xmlns:a16="http://schemas.microsoft.com/office/drawing/2014/main" id="{FCD4E008-8BE9-40A9-B09D-BC13AF97F8C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
            <a:extLst>
              <a:ext uri="{FF2B5EF4-FFF2-40B4-BE49-F238E27FC236}">
                <a16:creationId xmlns:a16="http://schemas.microsoft.com/office/drawing/2014/main" id="{E459140A-DD87-43B2-8DBD-6459F2E8645E}"/>
              </a:ext>
            </a:extLst>
          </p:cNvPr>
          <p:cNvSpPr>
            <a:spLocks noGrp="1" noChangeArrowheads="1"/>
          </p:cNvSpPr>
          <p:nvPr>
            <p:ph type="sldNum" sz="quarter" idx="12"/>
          </p:nvPr>
        </p:nvSpPr>
        <p:spPr>
          <a:ln/>
        </p:spPr>
        <p:txBody>
          <a:bodyPr/>
          <a:lstStyle>
            <a:lvl1pPr>
              <a:defRPr/>
            </a:lvl1pPr>
          </a:lstStyle>
          <a:p>
            <a:fld id="{73359224-198C-472A-B21A-8EEEC5B8C490}" type="slidenum">
              <a:rPr lang="en-US" altLang="en-US"/>
              <a:pPr/>
              <a:t>‹#›</a:t>
            </a:fld>
            <a:endParaRPr lang="en-US" altLang="en-US"/>
          </a:p>
        </p:txBody>
      </p:sp>
    </p:spTree>
    <p:extLst>
      <p:ext uri="{BB962C8B-B14F-4D97-AF65-F5344CB8AC3E}">
        <p14:creationId xmlns:p14="http://schemas.microsoft.com/office/powerpoint/2010/main" val="26575130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06ED587-4A5D-4B2F-83AC-6E5D8A5410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3">
            <a:extLst>
              <a:ext uri="{FF2B5EF4-FFF2-40B4-BE49-F238E27FC236}">
                <a16:creationId xmlns:a16="http://schemas.microsoft.com/office/drawing/2014/main" id="{4B75F687-01BF-4CCB-87F8-BE04D19D5562}"/>
              </a:ext>
            </a:extLst>
          </p:cNvPr>
          <p:cNvSpPr>
            <a:spLocks noChangeShapeType="1"/>
          </p:cNvSpPr>
          <p:nvPr/>
        </p:nvSpPr>
        <p:spPr bwMode="auto">
          <a:xfrm>
            <a:off x="522288" y="2209800"/>
            <a:ext cx="8001000"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 name="Picture 4">
            <a:hlinkClick r:id="rId3"/>
            <a:extLst>
              <a:ext uri="{FF2B5EF4-FFF2-40B4-BE49-F238E27FC236}">
                <a16:creationId xmlns:a16="http://schemas.microsoft.com/office/drawing/2014/main" id="{901E1CE0-D58E-4FC8-88B3-0ACB7445D6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 y="6069013"/>
            <a:ext cx="12176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0133" name="Rectangle 5"/>
          <p:cNvSpPr>
            <a:spLocks noGrp="1" noChangeArrowheads="1"/>
          </p:cNvSpPr>
          <p:nvPr>
            <p:ph type="ctrTitle"/>
          </p:nvPr>
        </p:nvSpPr>
        <p:spPr>
          <a:xfrm>
            <a:off x="609600" y="457200"/>
            <a:ext cx="8001000" cy="1600200"/>
          </a:xfrm>
        </p:spPr>
        <p:txBody>
          <a:bodyPr/>
          <a:lstStyle>
            <a:lvl1pPr algn="ctr">
              <a:defRPr/>
            </a:lvl1pPr>
          </a:lstStyle>
          <a:p>
            <a:pPr lvl="0"/>
            <a:r>
              <a:rPr lang="en-US" altLang="en-US" noProof="0"/>
              <a:t>Click to edit Master title style</a:t>
            </a:r>
          </a:p>
        </p:txBody>
      </p:sp>
      <p:sp>
        <p:nvSpPr>
          <p:cNvPr id="560134" name="Rectangle 6"/>
          <p:cNvSpPr>
            <a:spLocks noGrp="1" noChangeArrowheads="1"/>
          </p:cNvSpPr>
          <p:nvPr>
            <p:ph type="subTitle" idx="1"/>
          </p:nvPr>
        </p:nvSpPr>
        <p:spPr>
          <a:xfrm>
            <a:off x="1371600" y="2286000"/>
            <a:ext cx="6400800" cy="533400"/>
          </a:xfrm>
        </p:spPr>
        <p:txBody>
          <a:bodyPr/>
          <a:lstStyle>
            <a:lvl1pPr algn="ctr">
              <a:defRPr/>
            </a:lvl1pPr>
          </a:lstStyle>
          <a:p>
            <a:pPr lvl="0"/>
            <a:r>
              <a:rPr lang="en-US" altLang="en-US" noProof="0"/>
              <a:t>Click to edit Master subtitle style</a:t>
            </a:r>
          </a:p>
        </p:txBody>
      </p:sp>
    </p:spTree>
    <p:extLst>
      <p:ext uri="{BB962C8B-B14F-4D97-AF65-F5344CB8AC3E}">
        <p14:creationId xmlns:p14="http://schemas.microsoft.com/office/powerpoint/2010/main" val="30027134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26826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6529378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057400"/>
            <a:ext cx="3695700" cy="419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2057400"/>
            <a:ext cx="3695700" cy="419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16708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64659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5522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29490714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25492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5332971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4874286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96089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762000"/>
            <a:ext cx="188595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762000"/>
            <a:ext cx="550545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6496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C26D0F1E-0DCD-4624-96BE-D8FC222A3EE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C31E24C-B901-445F-ABB7-ED1F5496CFB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C2BB8DF-15A2-46AD-9766-F280F6BE1CF6}"/>
              </a:ext>
            </a:extLst>
          </p:cNvPr>
          <p:cNvSpPr>
            <a:spLocks noGrp="1" noChangeArrowheads="1"/>
          </p:cNvSpPr>
          <p:nvPr>
            <p:ph type="sldNum" sz="quarter" idx="12"/>
          </p:nvPr>
        </p:nvSpPr>
        <p:spPr>
          <a:ln/>
        </p:spPr>
        <p:txBody>
          <a:bodyPr/>
          <a:lstStyle>
            <a:lvl1pPr>
              <a:defRPr/>
            </a:lvl1pPr>
          </a:lstStyle>
          <a:p>
            <a:fld id="{919F2116-D84D-47D3-95FE-0D4E9350570B}" type="slidenum">
              <a:rPr lang="en-US" altLang="en-US"/>
              <a:pPr/>
              <a:t>‹#›</a:t>
            </a:fld>
            <a:endParaRPr lang="en-US" altLang="en-US"/>
          </a:p>
        </p:txBody>
      </p:sp>
    </p:spTree>
    <p:extLst>
      <p:ext uri="{BB962C8B-B14F-4D97-AF65-F5344CB8AC3E}">
        <p14:creationId xmlns:p14="http://schemas.microsoft.com/office/powerpoint/2010/main" val="37092635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5672FC6-D55A-4D53-94CA-A5265707486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1EAAFA5-13C4-4C5D-BFD4-8AD27EB98B9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321BE46-1A0D-47B4-A908-5922EDE3D549}"/>
              </a:ext>
            </a:extLst>
          </p:cNvPr>
          <p:cNvSpPr>
            <a:spLocks noGrp="1" noChangeArrowheads="1"/>
          </p:cNvSpPr>
          <p:nvPr>
            <p:ph type="sldNum" sz="quarter" idx="12"/>
          </p:nvPr>
        </p:nvSpPr>
        <p:spPr>
          <a:ln/>
        </p:spPr>
        <p:txBody>
          <a:bodyPr/>
          <a:lstStyle>
            <a:lvl1pPr>
              <a:defRPr/>
            </a:lvl1pPr>
          </a:lstStyle>
          <a:p>
            <a:fld id="{220A6576-1E90-43C7-9AB3-BA0A26DBE59E}" type="slidenum">
              <a:rPr lang="en-US" altLang="en-US"/>
              <a:pPr/>
              <a:t>‹#›</a:t>
            </a:fld>
            <a:endParaRPr lang="en-US" altLang="en-US"/>
          </a:p>
        </p:txBody>
      </p:sp>
    </p:spTree>
    <p:extLst>
      <p:ext uri="{BB962C8B-B14F-4D97-AF65-F5344CB8AC3E}">
        <p14:creationId xmlns:p14="http://schemas.microsoft.com/office/powerpoint/2010/main" val="24470299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06E0E649-8610-4F36-ADBE-26D7D016199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1A22DC3-6078-400B-949A-5578221890B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6F4725A-796C-4CC4-8572-478594DE55D3}"/>
              </a:ext>
            </a:extLst>
          </p:cNvPr>
          <p:cNvSpPr>
            <a:spLocks noGrp="1" noChangeArrowheads="1"/>
          </p:cNvSpPr>
          <p:nvPr>
            <p:ph type="sldNum" sz="quarter" idx="12"/>
          </p:nvPr>
        </p:nvSpPr>
        <p:spPr>
          <a:ln/>
        </p:spPr>
        <p:txBody>
          <a:bodyPr/>
          <a:lstStyle>
            <a:lvl1pPr>
              <a:defRPr/>
            </a:lvl1pPr>
          </a:lstStyle>
          <a:p>
            <a:fld id="{74F65A85-BA23-434C-8A5E-C83A1AF45360}" type="slidenum">
              <a:rPr lang="en-US" altLang="en-US"/>
              <a:pPr/>
              <a:t>‹#›</a:t>
            </a:fld>
            <a:endParaRPr lang="en-US" altLang="en-US"/>
          </a:p>
        </p:txBody>
      </p:sp>
    </p:spTree>
    <p:extLst>
      <p:ext uri="{BB962C8B-B14F-4D97-AF65-F5344CB8AC3E}">
        <p14:creationId xmlns:p14="http://schemas.microsoft.com/office/powerpoint/2010/main" val="40973385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528DF49-F239-49F4-9A36-784BE873F91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396FC1E1-657C-461B-A8DC-6ECA704D0E3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26735595-2302-4550-A4D2-FE1413D4893C}"/>
              </a:ext>
            </a:extLst>
          </p:cNvPr>
          <p:cNvSpPr>
            <a:spLocks noGrp="1" noChangeArrowheads="1"/>
          </p:cNvSpPr>
          <p:nvPr>
            <p:ph type="sldNum" sz="quarter" idx="12"/>
          </p:nvPr>
        </p:nvSpPr>
        <p:spPr>
          <a:ln/>
        </p:spPr>
        <p:txBody>
          <a:bodyPr/>
          <a:lstStyle>
            <a:lvl1pPr>
              <a:defRPr/>
            </a:lvl1pPr>
          </a:lstStyle>
          <a:p>
            <a:fld id="{9C985324-E4F0-4E83-A3A8-9FA271F0FC5B}" type="slidenum">
              <a:rPr lang="en-US" altLang="en-US"/>
              <a:pPr/>
              <a:t>‹#›</a:t>
            </a:fld>
            <a:endParaRPr lang="en-US" altLang="en-US"/>
          </a:p>
        </p:txBody>
      </p:sp>
    </p:spTree>
    <p:extLst>
      <p:ext uri="{BB962C8B-B14F-4D97-AF65-F5344CB8AC3E}">
        <p14:creationId xmlns:p14="http://schemas.microsoft.com/office/powerpoint/2010/main" val="21710412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F4DBD10-765A-4EF7-A668-AB7E98C6C29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7B99B6C0-13A8-4D86-AEA2-A182BA01EFE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2A34973E-FDB3-4BFB-8942-C80E508DB0E3}"/>
              </a:ext>
            </a:extLst>
          </p:cNvPr>
          <p:cNvSpPr>
            <a:spLocks noGrp="1" noChangeArrowheads="1"/>
          </p:cNvSpPr>
          <p:nvPr>
            <p:ph type="sldNum" sz="quarter" idx="12"/>
          </p:nvPr>
        </p:nvSpPr>
        <p:spPr>
          <a:ln/>
        </p:spPr>
        <p:txBody>
          <a:bodyPr/>
          <a:lstStyle>
            <a:lvl1pPr>
              <a:defRPr/>
            </a:lvl1pPr>
          </a:lstStyle>
          <a:p>
            <a:fld id="{3D8FF6CA-65F3-4239-B6FD-4B2E235BFB22}" type="slidenum">
              <a:rPr lang="en-US" altLang="en-US"/>
              <a:pPr/>
              <a:t>‹#›</a:t>
            </a:fld>
            <a:endParaRPr lang="en-US" altLang="en-US"/>
          </a:p>
        </p:txBody>
      </p:sp>
    </p:spTree>
    <p:extLst>
      <p:ext uri="{BB962C8B-B14F-4D97-AF65-F5344CB8AC3E}">
        <p14:creationId xmlns:p14="http://schemas.microsoft.com/office/powerpoint/2010/main" val="729040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057400"/>
            <a:ext cx="3695700" cy="419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2057400"/>
            <a:ext cx="3695700" cy="419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64584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62E8255-2001-472A-AFA2-3EB7540D632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7F0BD207-4C6A-43CF-821F-18CE1E73AA7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5B33383F-2C66-4F33-B07E-EAE9B3482F76}"/>
              </a:ext>
            </a:extLst>
          </p:cNvPr>
          <p:cNvSpPr>
            <a:spLocks noGrp="1" noChangeArrowheads="1"/>
          </p:cNvSpPr>
          <p:nvPr>
            <p:ph type="sldNum" sz="quarter" idx="12"/>
          </p:nvPr>
        </p:nvSpPr>
        <p:spPr>
          <a:ln/>
        </p:spPr>
        <p:txBody>
          <a:bodyPr/>
          <a:lstStyle>
            <a:lvl1pPr>
              <a:defRPr/>
            </a:lvl1pPr>
          </a:lstStyle>
          <a:p>
            <a:fld id="{AA61F5D8-20A2-4C7A-B977-6DBFC0C9A8E5}" type="slidenum">
              <a:rPr lang="en-US" altLang="en-US"/>
              <a:pPr/>
              <a:t>‹#›</a:t>
            </a:fld>
            <a:endParaRPr lang="en-US" altLang="en-US"/>
          </a:p>
        </p:txBody>
      </p:sp>
    </p:spTree>
    <p:extLst>
      <p:ext uri="{BB962C8B-B14F-4D97-AF65-F5344CB8AC3E}">
        <p14:creationId xmlns:p14="http://schemas.microsoft.com/office/powerpoint/2010/main" val="15881290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76F09D4-4E0F-4AF8-891E-ABFA1C49C88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09860ADB-E274-4F61-871F-086485DA830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C1046B78-B2D5-4964-A490-DE347F2BC8F6}"/>
              </a:ext>
            </a:extLst>
          </p:cNvPr>
          <p:cNvSpPr>
            <a:spLocks noGrp="1" noChangeArrowheads="1"/>
          </p:cNvSpPr>
          <p:nvPr>
            <p:ph type="sldNum" sz="quarter" idx="12"/>
          </p:nvPr>
        </p:nvSpPr>
        <p:spPr>
          <a:ln/>
        </p:spPr>
        <p:txBody>
          <a:bodyPr/>
          <a:lstStyle>
            <a:lvl1pPr>
              <a:defRPr/>
            </a:lvl1pPr>
          </a:lstStyle>
          <a:p>
            <a:fld id="{13085474-084F-40B6-9C05-A6BD488F11D7}" type="slidenum">
              <a:rPr lang="en-US" altLang="en-US"/>
              <a:pPr/>
              <a:t>‹#›</a:t>
            </a:fld>
            <a:endParaRPr lang="en-US" altLang="en-US"/>
          </a:p>
        </p:txBody>
      </p:sp>
    </p:spTree>
    <p:extLst>
      <p:ext uri="{BB962C8B-B14F-4D97-AF65-F5344CB8AC3E}">
        <p14:creationId xmlns:p14="http://schemas.microsoft.com/office/powerpoint/2010/main" val="29423536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15C59CA9-9548-412C-9483-CADF721F440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DD08CD03-9593-442C-B7A6-150CB2BECEC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3479830-6A58-4D87-B6E0-D44001E4F7D6}"/>
              </a:ext>
            </a:extLst>
          </p:cNvPr>
          <p:cNvSpPr>
            <a:spLocks noGrp="1" noChangeArrowheads="1"/>
          </p:cNvSpPr>
          <p:nvPr>
            <p:ph type="sldNum" sz="quarter" idx="12"/>
          </p:nvPr>
        </p:nvSpPr>
        <p:spPr>
          <a:ln/>
        </p:spPr>
        <p:txBody>
          <a:bodyPr/>
          <a:lstStyle>
            <a:lvl1pPr>
              <a:defRPr/>
            </a:lvl1pPr>
          </a:lstStyle>
          <a:p>
            <a:fld id="{7F81DC49-FCF7-4F9B-AED6-CE9256DFF985}" type="slidenum">
              <a:rPr lang="en-US" altLang="en-US"/>
              <a:pPr/>
              <a:t>‹#›</a:t>
            </a:fld>
            <a:endParaRPr lang="en-US" altLang="en-US"/>
          </a:p>
        </p:txBody>
      </p:sp>
    </p:spTree>
    <p:extLst>
      <p:ext uri="{BB962C8B-B14F-4D97-AF65-F5344CB8AC3E}">
        <p14:creationId xmlns:p14="http://schemas.microsoft.com/office/powerpoint/2010/main" val="39507628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EA80CBA7-ACF3-413C-9659-D64417C5126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8415EA7-BC36-4D61-96C0-70CDB74D609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84FD15AC-C335-4F5C-8D51-6248C228728D}"/>
              </a:ext>
            </a:extLst>
          </p:cNvPr>
          <p:cNvSpPr>
            <a:spLocks noGrp="1" noChangeArrowheads="1"/>
          </p:cNvSpPr>
          <p:nvPr>
            <p:ph type="sldNum" sz="quarter" idx="12"/>
          </p:nvPr>
        </p:nvSpPr>
        <p:spPr>
          <a:ln/>
        </p:spPr>
        <p:txBody>
          <a:bodyPr/>
          <a:lstStyle>
            <a:lvl1pPr>
              <a:defRPr/>
            </a:lvl1pPr>
          </a:lstStyle>
          <a:p>
            <a:fld id="{3EFEA479-D1E3-40B6-937F-830EBB88A108}" type="slidenum">
              <a:rPr lang="en-US" altLang="en-US"/>
              <a:pPr/>
              <a:t>‹#›</a:t>
            </a:fld>
            <a:endParaRPr lang="en-US" altLang="en-US"/>
          </a:p>
        </p:txBody>
      </p:sp>
    </p:spTree>
    <p:extLst>
      <p:ext uri="{BB962C8B-B14F-4D97-AF65-F5344CB8AC3E}">
        <p14:creationId xmlns:p14="http://schemas.microsoft.com/office/powerpoint/2010/main" val="5943351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F3CADF8-31AD-49D0-8423-D14DE18C42A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43F84FD-1CC1-425A-B457-8146AB122B7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B68E16D-3E17-4A8E-BB0B-D74B52AF3F57}"/>
              </a:ext>
            </a:extLst>
          </p:cNvPr>
          <p:cNvSpPr>
            <a:spLocks noGrp="1" noChangeArrowheads="1"/>
          </p:cNvSpPr>
          <p:nvPr>
            <p:ph type="sldNum" sz="quarter" idx="12"/>
          </p:nvPr>
        </p:nvSpPr>
        <p:spPr>
          <a:ln/>
        </p:spPr>
        <p:txBody>
          <a:bodyPr/>
          <a:lstStyle>
            <a:lvl1pPr>
              <a:defRPr/>
            </a:lvl1pPr>
          </a:lstStyle>
          <a:p>
            <a:fld id="{45A63133-1756-4E60-97D5-F0408706454C}" type="slidenum">
              <a:rPr lang="en-US" altLang="en-US"/>
              <a:pPr/>
              <a:t>‹#›</a:t>
            </a:fld>
            <a:endParaRPr lang="en-US" altLang="en-US"/>
          </a:p>
        </p:txBody>
      </p:sp>
    </p:spTree>
    <p:extLst>
      <p:ext uri="{BB962C8B-B14F-4D97-AF65-F5344CB8AC3E}">
        <p14:creationId xmlns:p14="http://schemas.microsoft.com/office/powerpoint/2010/main" val="21457336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E3170FD-BB22-4F20-8CC6-F80A9E6433E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5CEAABB-DBCB-43AC-8F11-D920E55BE29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70EA5A1-9E0C-4D98-8A9B-4124B93CC381}"/>
              </a:ext>
            </a:extLst>
          </p:cNvPr>
          <p:cNvSpPr>
            <a:spLocks noGrp="1" noChangeArrowheads="1"/>
          </p:cNvSpPr>
          <p:nvPr>
            <p:ph type="sldNum" sz="quarter" idx="12"/>
          </p:nvPr>
        </p:nvSpPr>
        <p:spPr>
          <a:ln/>
        </p:spPr>
        <p:txBody>
          <a:bodyPr/>
          <a:lstStyle>
            <a:lvl1pPr>
              <a:defRPr/>
            </a:lvl1pPr>
          </a:lstStyle>
          <a:p>
            <a:fld id="{10924F0D-8F22-44C4-BF03-EC5EEA732B4E}" type="slidenum">
              <a:rPr lang="en-US" altLang="en-US"/>
              <a:pPr/>
              <a:t>‹#›</a:t>
            </a:fld>
            <a:endParaRPr lang="en-US" altLang="en-US"/>
          </a:p>
        </p:txBody>
      </p:sp>
    </p:spTree>
    <p:extLst>
      <p:ext uri="{BB962C8B-B14F-4D97-AF65-F5344CB8AC3E}">
        <p14:creationId xmlns:p14="http://schemas.microsoft.com/office/powerpoint/2010/main" val="37276049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2">
            <a:extLst>
              <a:ext uri="{FF2B5EF4-FFF2-40B4-BE49-F238E27FC236}">
                <a16:creationId xmlns:a16="http://schemas.microsoft.com/office/drawing/2014/main" id="{FE27682F-698E-4684-B183-A8826D03AB6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3">
            <a:extLst>
              <a:ext uri="{FF2B5EF4-FFF2-40B4-BE49-F238E27FC236}">
                <a16:creationId xmlns:a16="http://schemas.microsoft.com/office/drawing/2014/main" id="{0067249E-4178-4316-9175-9058F10735E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34FF2761-3B47-4291-973A-7E62F18BC426}"/>
              </a:ext>
            </a:extLst>
          </p:cNvPr>
          <p:cNvSpPr>
            <a:spLocks noGrp="1" noChangeArrowheads="1"/>
          </p:cNvSpPr>
          <p:nvPr>
            <p:ph type="sldNum" sz="quarter" idx="12"/>
          </p:nvPr>
        </p:nvSpPr>
        <p:spPr>
          <a:ln/>
        </p:spPr>
        <p:txBody>
          <a:bodyPr/>
          <a:lstStyle>
            <a:lvl1pPr>
              <a:defRPr/>
            </a:lvl1pPr>
          </a:lstStyle>
          <a:p>
            <a:fld id="{F7FF5B07-8950-42FD-987B-8DD235975242}" type="slidenum">
              <a:rPr lang="en-US" altLang="en-US"/>
              <a:pPr/>
              <a:t>‹#›</a:t>
            </a:fld>
            <a:endParaRPr lang="en-US" altLang="en-US"/>
          </a:p>
        </p:txBody>
      </p:sp>
    </p:spTree>
    <p:extLst>
      <p:ext uri="{BB962C8B-B14F-4D97-AF65-F5344CB8AC3E}">
        <p14:creationId xmlns:p14="http://schemas.microsoft.com/office/powerpoint/2010/main" val="10783367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8A4A2451-1437-4CFA-80E3-BF120DE5667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3">
            <a:extLst>
              <a:ext uri="{FF2B5EF4-FFF2-40B4-BE49-F238E27FC236}">
                <a16:creationId xmlns:a16="http://schemas.microsoft.com/office/drawing/2014/main" id="{CCE98F6A-F960-4ECA-BE54-08604FF3DEB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A8FF00D3-2D0A-464C-BE46-412483A2297C}"/>
              </a:ext>
            </a:extLst>
          </p:cNvPr>
          <p:cNvSpPr>
            <a:spLocks noGrp="1" noChangeArrowheads="1"/>
          </p:cNvSpPr>
          <p:nvPr>
            <p:ph type="sldNum" sz="quarter" idx="12"/>
          </p:nvPr>
        </p:nvSpPr>
        <p:spPr>
          <a:ln/>
        </p:spPr>
        <p:txBody>
          <a:bodyPr/>
          <a:lstStyle>
            <a:lvl1pPr>
              <a:defRPr/>
            </a:lvl1pPr>
          </a:lstStyle>
          <a:p>
            <a:fld id="{BDE5BCEE-E4CC-4D75-BF64-78CA63303AB9}" type="slidenum">
              <a:rPr lang="en-US" altLang="en-US"/>
              <a:pPr/>
              <a:t>‹#›</a:t>
            </a:fld>
            <a:endParaRPr lang="en-US" altLang="en-US"/>
          </a:p>
        </p:txBody>
      </p:sp>
    </p:spTree>
    <p:extLst>
      <p:ext uri="{BB962C8B-B14F-4D97-AF65-F5344CB8AC3E}">
        <p14:creationId xmlns:p14="http://schemas.microsoft.com/office/powerpoint/2010/main" val="32987558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2">
            <a:extLst>
              <a:ext uri="{FF2B5EF4-FFF2-40B4-BE49-F238E27FC236}">
                <a16:creationId xmlns:a16="http://schemas.microsoft.com/office/drawing/2014/main" id="{275E200B-37DA-4220-A247-84ABAEE3F97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3">
            <a:extLst>
              <a:ext uri="{FF2B5EF4-FFF2-40B4-BE49-F238E27FC236}">
                <a16:creationId xmlns:a16="http://schemas.microsoft.com/office/drawing/2014/main" id="{445D579E-3E8E-4003-9096-2C7031245BB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EDDA05E0-4FC5-4ED0-87AC-236693144189}"/>
              </a:ext>
            </a:extLst>
          </p:cNvPr>
          <p:cNvSpPr>
            <a:spLocks noGrp="1" noChangeArrowheads="1"/>
          </p:cNvSpPr>
          <p:nvPr>
            <p:ph type="sldNum" sz="quarter" idx="12"/>
          </p:nvPr>
        </p:nvSpPr>
        <p:spPr>
          <a:ln/>
        </p:spPr>
        <p:txBody>
          <a:bodyPr/>
          <a:lstStyle>
            <a:lvl1pPr>
              <a:defRPr/>
            </a:lvl1pPr>
          </a:lstStyle>
          <a:p>
            <a:fld id="{87EEB10D-F5BC-443C-BE4C-52D16C9F98F0}" type="slidenum">
              <a:rPr lang="en-US" altLang="en-US"/>
              <a:pPr/>
              <a:t>‹#›</a:t>
            </a:fld>
            <a:endParaRPr lang="en-US" altLang="en-US"/>
          </a:p>
        </p:txBody>
      </p:sp>
    </p:spTree>
    <p:extLst>
      <p:ext uri="{BB962C8B-B14F-4D97-AF65-F5344CB8AC3E}">
        <p14:creationId xmlns:p14="http://schemas.microsoft.com/office/powerpoint/2010/main" val="34145894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5FADCFC5-9C45-449A-84DD-45646017B41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3">
            <a:extLst>
              <a:ext uri="{FF2B5EF4-FFF2-40B4-BE49-F238E27FC236}">
                <a16:creationId xmlns:a16="http://schemas.microsoft.com/office/drawing/2014/main" id="{D43EA8D3-6C3E-4024-9380-A11C31757EC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
            <a:extLst>
              <a:ext uri="{FF2B5EF4-FFF2-40B4-BE49-F238E27FC236}">
                <a16:creationId xmlns:a16="http://schemas.microsoft.com/office/drawing/2014/main" id="{0E8D4971-4903-4750-88E0-1B4B724AC7D8}"/>
              </a:ext>
            </a:extLst>
          </p:cNvPr>
          <p:cNvSpPr>
            <a:spLocks noGrp="1" noChangeArrowheads="1"/>
          </p:cNvSpPr>
          <p:nvPr>
            <p:ph type="sldNum" sz="quarter" idx="12"/>
          </p:nvPr>
        </p:nvSpPr>
        <p:spPr>
          <a:ln/>
        </p:spPr>
        <p:txBody>
          <a:bodyPr/>
          <a:lstStyle>
            <a:lvl1pPr>
              <a:defRPr/>
            </a:lvl1pPr>
          </a:lstStyle>
          <a:p>
            <a:fld id="{A0B0FD88-EA26-4E43-A992-C1BF2885C56B}" type="slidenum">
              <a:rPr lang="en-US" altLang="en-US"/>
              <a:pPr/>
              <a:t>‹#›</a:t>
            </a:fld>
            <a:endParaRPr lang="en-US" altLang="en-US"/>
          </a:p>
        </p:txBody>
      </p:sp>
    </p:spTree>
    <p:extLst>
      <p:ext uri="{BB962C8B-B14F-4D97-AF65-F5344CB8AC3E}">
        <p14:creationId xmlns:p14="http://schemas.microsoft.com/office/powerpoint/2010/main" val="1981752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35867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1431CB39-621E-40A2-88F7-9E5AB54FD87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3">
            <a:extLst>
              <a:ext uri="{FF2B5EF4-FFF2-40B4-BE49-F238E27FC236}">
                <a16:creationId xmlns:a16="http://schemas.microsoft.com/office/drawing/2014/main" id="{9690BD0E-A592-46DC-9A97-E32CEEE96E0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4">
            <a:extLst>
              <a:ext uri="{FF2B5EF4-FFF2-40B4-BE49-F238E27FC236}">
                <a16:creationId xmlns:a16="http://schemas.microsoft.com/office/drawing/2014/main" id="{DDC2C61F-8504-4427-BC5C-A32D287366C4}"/>
              </a:ext>
            </a:extLst>
          </p:cNvPr>
          <p:cNvSpPr>
            <a:spLocks noGrp="1" noChangeArrowheads="1"/>
          </p:cNvSpPr>
          <p:nvPr>
            <p:ph type="sldNum" sz="quarter" idx="12"/>
          </p:nvPr>
        </p:nvSpPr>
        <p:spPr>
          <a:ln/>
        </p:spPr>
        <p:txBody>
          <a:bodyPr/>
          <a:lstStyle>
            <a:lvl1pPr>
              <a:defRPr/>
            </a:lvl1pPr>
          </a:lstStyle>
          <a:p>
            <a:fld id="{6CC0EC66-B12D-4A7B-BCCA-EDF2DA7A253E}" type="slidenum">
              <a:rPr lang="en-US" altLang="en-US"/>
              <a:pPr/>
              <a:t>‹#›</a:t>
            </a:fld>
            <a:endParaRPr lang="en-US" altLang="en-US"/>
          </a:p>
        </p:txBody>
      </p:sp>
    </p:spTree>
    <p:extLst>
      <p:ext uri="{BB962C8B-B14F-4D97-AF65-F5344CB8AC3E}">
        <p14:creationId xmlns:p14="http://schemas.microsoft.com/office/powerpoint/2010/main" val="15962191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Rectangle 2">
            <a:extLst>
              <a:ext uri="{FF2B5EF4-FFF2-40B4-BE49-F238E27FC236}">
                <a16:creationId xmlns:a16="http://schemas.microsoft.com/office/drawing/2014/main" id="{47028358-0C99-4536-B612-60B34858A88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3">
            <a:extLst>
              <a:ext uri="{FF2B5EF4-FFF2-40B4-BE49-F238E27FC236}">
                <a16:creationId xmlns:a16="http://schemas.microsoft.com/office/drawing/2014/main" id="{393F2408-391F-4571-B46A-4F944DF6704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EE3E213E-C0F1-4767-ADCD-FEC2BA57913F}"/>
              </a:ext>
            </a:extLst>
          </p:cNvPr>
          <p:cNvSpPr>
            <a:spLocks noGrp="1" noChangeArrowheads="1"/>
          </p:cNvSpPr>
          <p:nvPr>
            <p:ph type="sldNum" sz="quarter" idx="12"/>
          </p:nvPr>
        </p:nvSpPr>
        <p:spPr>
          <a:ln/>
        </p:spPr>
        <p:txBody>
          <a:bodyPr/>
          <a:lstStyle>
            <a:lvl1pPr>
              <a:defRPr/>
            </a:lvl1pPr>
          </a:lstStyle>
          <a:p>
            <a:fld id="{9E33D301-B0F8-4B26-9D32-448EB3D1D9C2}" type="slidenum">
              <a:rPr lang="en-US" altLang="en-US"/>
              <a:pPr/>
              <a:t>‹#›</a:t>
            </a:fld>
            <a:endParaRPr lang="en-US" altLang="en-US"/>
          </a:p>
        </p:txBody>
      </p:sp>
    </p:spTree>
    <p:extLst>
      <p:ext uri="{BB962C8B-B14F-4D97-AF65-F5344CB8AC3E}">
        <p14:creationId xmlns:p14="http://schemas.microsoft.com/office/powerpoint/2010/main" val="30503357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DE19A14-B75C-4C4F-A47F-FD71D5D35FD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3">
            <a:extLst>
              <a:ext uri="{FF2B5EF4-FFF2-40B4-BE49-F238E27FC236}">
                <a16:creationId xmlns:a16="http://schemas.microsoft.com/office/drawing/2014/main" id="{3B0D3788-C745-4D4C-A59D-AE635A864C9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4">
            <a:extLst>
              <a:ext uri="{FF2B5EF4-FFF2-40B4-BE49-F238E27FC236}">
                <a16:creationId xmlns:a16="http://schemas.microsoft.com/office/drawing/2014/main" id="{4983003D-112B-4B8F-AA41-0927BA46302D}"/>
              </a:ext>
            </a:extLst>
          </p:cNvPr>
          <p:cNvSpPr>
            <a:spLocks noGrp="1" noChangeArrowheads="1"/>
          </p:cNvSpPr>
          <p:nvPr>
            <p:ph type="sldNum" sz="quarter" idx="12"/>
          </p:nvPr>
        </p:nvSpPr>
        <p:spPr>
          <a:ln/>
        </p:spPr>
        <p:txBody>
          <a:bodyPr/>
          <a:lstStyle>
            <a:lvl1pPr>
              <a:defRPr/>
            </a:lvl1pPr>
          </a:lstStyle>
          <a:p>
            <a:fld id="{03908E63-5045-4A16-8B9C-1AD432EF7554}" type="slidenum">
              <a:rPr lang="en-US" altLang="en-US"/>
              <a:pPr/>
              <a:t>‹#›</a:t>
            </a:fld>
            <a:endParaRPr lang="en-US" altLang="en-US"/>
          </a:p>
        </p:txBody>
      </p:sp>
    </p:spTree>
    <p:extLst>
      <p:ext uri="{BB962C8B-B14F-4D97-AF65-F5344CB8AC3E}">
        <p14:creationId xmlns:p14="http://schemas.microsoft.com/office/powerpoint/2010/main" val="35496226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2">
            <a:extLst>
              <a:ext uri="{FF2B5EF4-FFF2-40B4-BE49-F238E27FC236}">
                <a16:creationId xmlns:a16="http://schemas.microsoft.com/office/drawing/2014/main" id="{55367E1C-C4AA-450F-9FCB-6A2734A38AD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3">
            <a:extLst>
              <a:ext uri="{FF2B5EF4-FFF2-40B4-BE49-F238E27FC236}">
                <a16:creationId xmlns:a16="http://schemas.microsoft.com/office/drawing/2014/main" id="{57ADA638-D35A-46C5-9FB7-C57B87AF5E1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
            <a:extLst>
              <a:ext uri="{FF2B5EF4-FFF2-40B4-BE49-F238E27FC236}">
                <a16:creationId xmlns:a16="http://schemas.microsoft.com/office/drawing/2014/main" id="{E0AF0E8F-8799-490F-A024-4A745AAC239A}"/>
              </a:ext>
            </a:extLst>
          </p:cNvPr>
          <p:cNvSpPr>
            <a:spLocks noGrp="1" noChangeArrowheads="1"/>
          </p:cNvSpPr>
          <p:nvPr>
            <p:ph type="sldNum" sz="quarter" idx="12"/>
          </p:nvPr>
        </p:nvSpPr>
        <p:spPr>
          <a:ln/>
        </p:spPr>
        <p:txBody>
          <a:bodyPr/>
          <a:lstStyle>
            <a:lvl1pPr>
              <a:defRPr/>
            </a:lvl1pPr>
          </a:lstStyle>
          <a:p>
            <a:fld id="{20D3946A-E23E-44F7-9B58-604315ADBB15}" type="slidenum">
              <a:rPr lang="en-US" altLang="en-US"/>
              <a:pPr/>
              <a:t>‹#›</a:t>
            </a:fld>
            <a:endParaRPr lang="en-US" altLang="en-US"/>
          </a:p>
        </p:txBody>
      </p:sp>
    </p:spTree>
    <p:extLst>
      <p:ext uri="{BB962C8B-B14F-4D97-AF65-F5344CB8AC3E}">
        <p14:creationId xmlns:p14="http://schemas.microsoft.com/office/powerpoint/2010/main" val="327984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2">
            <a:extLst>
              <a:ext uri="{FF2B5EF4-FFF2-40B4-BE49-F238E27FC236}">
                <a16:creationId xmlns:a16="http://schemas.microsoft.com/office/drawing/2014/main" id="{64774D6D-055E-427B-A682-65494BDD206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3">
            <a:extLst>
              <a:ext uri="{FF2B5EF4-FFF2-40B4-BE49-F238E27FC236}">
                <a16:creationId xmlns:a16="http://schemas.microsoft.com/office/drawing/2014/main" id="{09AFE678-3554-4A94-8A3B-0C00984ED61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
            <a:extLst>
              <a:ext uri="{FF2B5EF4-FFF2-40B4-BE49-F238E27FC236}">
                <a16:creationId xmlns:a16="http://schemas.microsoft.com/office/drawing/2014/main" id="{AC3A8493-ADCF-41CF-B907-E96F35EA697A}"/>
              </a:ext>
            </a:extLst>
          </p:cNvPr>
          <p:cNvSpPr>
            <a:spLocks noGrp="1" noChangeArrowheads="1"/>
          </p:cNvSpPr>
          <p:nvPr>
            <p:ph type="sldNum" sz="quarter" idx="12"/>
          </p:nvPr>
        </p:nvSpPr>
        <p:spPr>
          <a:ln/>
        </p:spPr>
        <p:txBody>
          <a:bodyPr/>
          <a:lstStyle>
            <a:lvl1pPr>
              <a:defRPr/>
            </a:lvl1pPr>
          </a:lstStyle>
          <a:p>
            <a:fld id="{416A2EA3-4C20-4762-8DED-2B8C582FF979}" type="slidenum">
              <a:rPr lang="en-US" altLang="en-US"/>
              <a:pPr/>
              <a:t>‹#›</a:t>
            </a:fld>
            <a:endParaRPr lang="en-US" altLang="en-US"/>
          </a:p>
        </p:txBody>
      </p:sp>
    </p:spTree>
    <p:extLst>
      <p:ext uri="{BB962C8B-B14F-4D97-AF65-F5344CB8AC3E}">
        <p14:creationId xmlns:p14="http://schemas.microsoft.com/office/powerpoint/2010/main" val="12628594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5C59D607-8623-4FCA-B5F4-AC330D998DA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3">
            <a:extLst>
              <a:ext uri="{FF2B5EF4-FFF2-40B4-BE49-F238E27FC236}">
                <a16:creationId xmlns:a16="http://schemas.microsoft.com/office/drawing/2014/main" id="{3325D40C-F05D-4AD8-B07F-332380A1F6A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FD7165F2-655F-4E8D-8189-B88612B452FB}"/>
              </a:ext>
            </a:extLst>
          </p:cNvPr>
          <p:cNvSpPr>
            <a:spLocks noGrp="1" noChangeArrowheads="1"/>
          </p:cNvSpPr>
          <p:nvPr>
            <p:ph type="sldNum" sz="quarter" idx="12"/>
          </p:nvPr>
        </p:nvSpPr>
        <p:spPr>
          <a:ln/>
        </p:spPr>
        <p:txBody>
          <a:bodyPr/>
          <a:lstStyle>
            <a:lvl1pPr>
              <a:defRPr/>
            </a:lvl1pPr>
          </a:lstStyle>
          <a:p>
            <a:fld id="{EF66CAC6-8DC8-4947-B948-1D28B0E8A1BD}" type="slidenum">
              <a:rPr lang="en-US" altLang="en-US"/>
              <a:pPr/>
              <a:t>‹#›</a:t>
            </a:fld>
            <a:endParaRPr lang="en-US" altLang="en-US"/>
          </a:p>
        </p:txBody>
      </p:sp>
    </p:spTree>
    <p:extLst>
      <p:ext uri="{BB962C8B-B14F-4D97-AF65-F5344CB8AC3E}">
        <p14:creationId xmlns:p14="http://schemas.microsoft.com/office/powerpoint/2010/main" val="11629826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F0B4E47E-D549-43C2-A72E-B17FA8F155F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3">
            <a:extLst>
              <a:ext uri="{FF2B5EF4-FFF2-40B4-BE49-F238E27FC236}">
                <a16:creationId xmlns:a16="http://schemas.microsoft.com/office/drawing/2014/main" id="{1A79BB69-9D3D-4D25-A7DE-BDA314D4DA5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1387382C-59C6-437D-9274-7A1789B36F5E}"/>
              </a:ext>
            </a:extLst>
          </p:cNvPr>
          <p:cNvSpPr>
            <a:spLocks noGrp="1" noChangeArrowheads="1"/>
          </p:cNvSpPr>
          <p:nvPr>
            <p:ph type="sldNum" sz="quarter" idx="12"/>
          </p:nvPr>
        </p:nvSpPr>
        <p:spPr>
          <a:ln/>
        </p:spPr>
        <p:txBody>
          <a:bodyPr/>
          <a:lstStyle>
            <a:lvl1pPr>
              <a:defRPr/>
            </a:lvl1pPr>
          </a:lstStyle>
          <a:p>
            <a:fld id="{9CDB7746-E744-462D-A7A5-12239FD47CD0}" type="slidenum">
              <a:rPr lang="en-US" altLang="en-US"/>
              <a:pPr/>
              <a:t>‹#›</a:t>
            </a:fld>
            <a:endParaRPr lang="en-US" altLang="en-US"/>
          </a:p>
        </p:txBody>
      </p:sp>
    </p:spTree>
    <p:extLst>
      <p:ext uri="{BB962C8B-B14F-4D97-AF65-F5344CB8AC3E}">
        <p14:creationId xmlns:p14="http://schemas.microsoft.com/office/powerpoint/2010/main" val="7641350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2">
            <a:extLst>
              <a:ext uri="{FF2B5EF4-FFF2-40B4-BE49-F238E27FC236}">
                <a16:creationId xmlns:a16="http://schemas.microsoft.com/office/drawing/2014/main" id="{E7737C63-DD3C-4FEE-8A21-4A2235F7D008}"/>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3">
            <a:extLst>
              <a:ext uri="{FF2B5EF4-FFF2-40B4-BE49-F238E27FC236}">
                <a16:creationId xmlns:a16="http://schemas.microsoft.com/office/drawing/2014/main" id="{101D22DE-A8CE-4667-83B6-41ABBC94A870}"/>
              </a:ext>
            </a:extLst>
          </p:cNvPr>
          <p:cNvSpPr>
            <a:spLocks noGrp="1" noChangeArrowheads="1"/>
          </p:cNvSpPr>
          <p:nvPr>
            <p:ph type="sldNum" sz="quarter" idx="11"/>
          </p:nvPr>
        </p:nvSpPr>
        <p:spPr>
          <a:ln/>
        </p:spPr>
        <p:txBody>
          <a:bodyPr/>
          <a:lstStyle>
            <a:lvl1pPr>
              <a:defRPr/>
            </a:lvl1pPr>
          </a:lstStyle>
          <a:p>
            <a:fld id="{12F6E79D-7DC7-4927-82B3-5029A0DAB094}" type="slidenum">
              <a:rPr lang="en-US" altLang="en-US"/>
              <a:pPr/>
              <a:t>‹#›</a:t>
            </a:fld>
            <a:endParaRPr lang="en-US" altLang="en-US"/>
          </a:p>
        </p:txBody>
      </p:sp>
    </p:spTree>
    <p:extLst>
      <p:ext uri="{BB962C8B-B14F-4D97-AF65-F5344CB8AC3E}">
        <p14:creationId xmlns:p14="http://schemas.microsoft.com/office/powerpoint/2010/main" val="37291142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CAF888E7-5FBA-46F6-90A9-313467DE56C8}"/>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3">
            <a:extLst>
              <a:ext uri="{FF2B5EF4-FFF2-40B4-BE49-F238E27FC236}">
                <a16:creationId xmlns:a16="http://schemas.microsoft.com/office/drawing/2014/main" id="{55BEB2F1-0A69-46BB-A8B9-FBEB06042F9F}"/>
              </a:ext>
            </a:extLst>
          </p:cNvPr>
          <p:cNvSpPr>
            <a:spLocks noGrp="1" noChangeArrowheads="1"/>
          </p:cNvSpPr>
          <p:nvPr>
            <p:ph type="sldNum" sz="quarter" idx="11"/>
          </p:nvPr>
        </p:nvSpPr>
        <p:spPr>
          <a:ln/>
        </p:spPr>
        <p:txBody>
          <a:bodyPr/>
          <a:lstStyle>
            <a:lvl1pPr>
              <a:defRPr/>
            </a:lvl1pPr>
          </a:lstStyle>
          <a:p>
            <a:fld id="{2D08ECA4-720E-4C4F-91D3-9401FF2E221B}" type="slidenum">
              <a:rPr lang="en-US" altLang="en-US"/>
              <a:pPr/>
              <a:t>‹#›</a:t>
            </a:fld>
            <a:endParaRPr lang="en-US" altLang="en-US"/>
          </a:p>
        </p:txBody>
      </p:sp>
    </p:spTree>
    <p:extLst>
      <p:ext uri="{BB962C8B-B14F-4D97-AF65-F5344CB8AC3E}">
        <p14:creationId xmlns:p14="http://schemas.microsoft.com/office/powerpoint/2010/main" val="16299353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2">
            <a:extLst>
              <a:ext uri="{FF2B5EF4-FFF2-40B4-BE49-F238E27FC236}">
                <a16:creationId xmlns:a16="http://schemas.microsoft.com/office/drawing/2014/main" id="{0807B0A2-9294-464F-9A54-C75BB0484C18}"/>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3">
            <a:extLst>
              <a:ext uri="{FF2B5EF4-FFF2-40B4-BE49-F238E27FC236}">
                <a16:creationId xmlns:a16="http://schemas.microsoft.com/office/drawing/2014/main" id="{D01E8E37-F9FD-4FB0-AA69-CD8E4B9B0674}"/>
              </a:ext>
            </a:extLst>
          </p:cNvPr>
          <p:cNvSpPr>
            <a:spLocks noGrp="1" noChangeArrowheads="1"/>
          </p:cNvSpPr>
          <p:nvPr>
            <p:ph type="sldNum" sz="quarter" idx="11"/>
          </p:nvPr>
        </p:nvSpPr>
        <p:spPr>
          <a:ln/>
        </p:spPr>
        <p:txBody>
          <a:bodyPr/>
          <a:lstStyle>
            <a:lvl1pPr>
              <a:defRPr/>
            </a:lvl1pPr>
          </a:lstStyle>
          <a:p>
            <a:fld id="{9A77BA3D-8EA0-4ED3-8E4A-3839CBAC5A70}" type="slidenum">
              <a:rPr lang="en-US" altLang="en-US"/>
              <a:pPr/>
              <a:t>‹#›</a:t>
            </a:fld>
            <a:endParaRPr lang="en-US" altLang="en-US"/>
          </a:p>
        </p:txBody>
      </p:sp>
    </p:spTree>
    <p:extLst>
      <p:ext uri="{BB962C8B-B14F-4D97-AF65-F5344CB8AC3E}">
        <p14:creationId xmlns:p14="http://schemas.microsoft.com/office/powerpoint/2010/main" val="843331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628300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C7986084-B300-486A-9E5F-8C1414196878}"/>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3">
            <a:extLst>
              <a:ext uri="{FF2B5EF4-FFF2-40B4-BE49-F238E27FC236}">
                <a16:creationId xmlns:a16="http://schemas.microsoft.com/office/drawing/2014/main" id="{66018747-7E2F-4637-A894-59EF747D2615}"/>
              </a:ext>
            </a:extLst>
          </p:cNvPr>
          <p:cNvSpPr>
            <a:spLocks noGrp="1" noChangeArrowheads="1"/>
          </p:cNvSpPr>
          <p:nvPr>
            <p:ph type="sldNum" sz="quarter" idx="11"/>
          </p:nvPr>
        </p:nvSpPr>
        <p:spPr>
          <a:ln/>
        </p:spPr>
        <p:txBody>
          <a:bodyPr/>
          <a:lstStyle>
            <a:lvl1pPr>
              <a:defRPr/>
            </a:lvl1pPr>
          </a:lstStyle>
          <a:p>
            <a:fld id="{CA9ED173-1399-46CC-9795-791241428C6D}" type="slidenum">
              <a:rPr lang="en-US" altLang="en-US"/>
              <a:pPr/>
              <a:t>‹#›</a:t>
            </a:fld>
            <a:endParaRPr lang="en-US" altLang="en-US"/>
          </a:p>
        </p:txBody>
      </p:sp>
    </p:spTree>
    <p:extLst>
      <p:ext uri="{BB962C8B-B14F-4D97-AF65-F5344CB8AC3E}">
        <p14:creationId xmlns:p14="http://schemas.microsoft.com/office/powerpoint/2010/main" val="1542463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21BA08C6-C9D8-4273-AA9C-EED743914234}"/>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3">
            <a:extLst>
              <a:ext uri="{FF2B5EF4-FFF2-40B4-BE49-F238E27FC236}">
                <a16:creationId xmlns:a16="http://schemas.microsoft.com/office/drawing/2014/main" id="{B7471C9C-D835-45CA-BC90-3438752654B6}"/>
              </a:ext>
            </a:extLst>
          </p:cNvPr>
          <p:cNvSpPr>
            <a:spLocks noGrp="1" noChangeArrowheads="1"/>
          </p:cNvSpPr>
          <p:nvPr>
            <p:ph type="sldNum" sz="quarter" idx="11"/>
          </p:nvPr>
        </p:nvSpPr>
        <p:spPr>
          <a:ln/>
        </p:spPr>
        <p:txBody>
          <a:bodyPr/>
          <a:lstStyle>
            <a:lvl1pPr>
              <a:defRPr/>
            </a:lvl1pPr>
          </a:lstStyle>
          <a:p>
            <a:fld id="{4E5ED26E-0C87-487D-8D1C-2E9D86239ECB}" type="slidenum">
              <a:rPr lang="en-US" altLang="en-US"/>
              <a:pPr/>
              <a:t>‹#›</a:t>
            </a:fld>
            <a:endParaRPr lang="en-US" altLang="en-US"/>
          </a:p>
        </p:txBody>
      </p:sp>
    </p:spTree>
    <p:extLst>
      <p:ext uri="{BB962C8B-B14F-4D97-AF65-F5344CB8AC3E}">
        <p14:creationId xmlns:p14="http://schemas.microsoft.com/office/powerpoint/2010/main" val="38517922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Rectangle 2">
            <a:extLst>
              <a:ext uri="{FF2B5EF4-FFF2-40B4-BE49-F238E27FC236}">
                <a16:creationId xmlns:a16="http://schemas.microsoft.com/office/drawing/2014/main" id="{298D7674-2FC0-4A02-B22A-E59273C84157}"/>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3">
            <a:extLst>
              <a:ext uri="{FF2B5EF4-FFF2-40B4-BE49-F238E27FC236}">
                <a16:creationId xmlns:a16="http://schemas.microsoft.com/office/drawing/2014/main" id="{610AE53C-00E8-428F-B7F4-B5CFF6073496}"/>
              </a:ext>
            </a:extLst>
          </p:cNvPr>
          <p:cNvSpPr>
            <a:spLocks noGrp="1" noChangeArrowheads="1"/>
          </p:cNvSpPr>
          <p:nvPr>
            <p:ph type="sldNum" sz="quarter" idx="11"/>
          </p:nvPr>
        </p:nvSpPr>
        <p:spPr>
          <a:ln/>
        </p:spPr>
        <p:txBody>
          <a:bodyPr/>
          <a:lstStyle>
            <a:lvl1pPr>
              <a:defRPr/>
            </a:lvl1pPr>
          </a:lstStyle>
          <a:p>
            <a:fld id="{6094A516-3DB5-41DA-AE16-EB968963EA4A}" type="slidenum">
              <a:rPr lang="en-US" altLang="en-US"/>
              <a:pPr/>
              <a:t>‹#›</a:t>
            </a:fld>
            <a:endParaRPr lang="en-US" altLang="en-US"/>
          </a:p>
        </p:txBody>
      </p:sp>
    </p:spTree>
    <p:extLst>
      <p:ext uri="{BB962C8B-B14F-4D97-AF65-F5344CB8AC3E}">
        <p14:creationId xmlns:p14="http://schemas.microsoft.com/office/powerpoint/2010/main" val="5092281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A3A1374-20F0-4CDC-B2F3-438FCFC260A2}"/>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3">
            <a:extLst>
              <a:ext uri="{FF2B5EF4-FFF2-40B4-BE49-F238E27FC236}">
                <a16:creationId xmlns:a16="http://schemas.microsoft.com/office/drawing/2014/main" id="{D248EC26-639A-4E27-B87C-708969AC5ECA}"/>
              </a:ext>
            </a:extLst>
          </p:cNvPr>
          <p:cNvSpPr>
            <a:spLocks noGrp="1" noChangeArrowheads="1"/>
          </p:cNvSpPr>
          <p:nvPr>
            <p:ph type="sldNum" sz="quarter" idx="11"/>
          </p:nvPr>
        </p:nvSpPr>
        <p:spPr>
          <a:ln/>
        </p:spPr>
        <p:txBody>
          <a:bodyPr/>
          <a:lstStyle>
            <a:lvl1pPr>
              <a:defRPr/>
            </a:lvl1pPr>
          </a:lstStyle>
          <a:p>
            <a:fld id="{10D281EA-C659-4027-93A5-A0A7DB33A665}" type="slidenum">
              <a:rPr lang="en-US" altLang="en-US"/>
              <a:pPr/>
              <a:t>‹#›</a:t>
            </a:fld>
            <a:endParaRPr lang="en-US" altLang="en-US"/>
          </a:p>
        </p:txBody>
      </p:sp>
    </p:spTree>
    <p:extLst>
      <p:ext uri="{BB962C8B-B14F-4D97-AF65-F5344CB8AC3E}">
        <p14:creationId xmlns:p14="http://schemas.microsoft.com/office/powerpoint/2010/main" val="16934014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2">
            <a:extLst>
              <a:ext uri="{FF2B5EF4-FFF2-40B4-BE49-F238E27FC236}">
                <a16:creationId xmlns:a16="http://schemas.microsoft.com/office/drawing/2014/main" id="{4687AAD7-89F1-4215-BBCE-FC04B3EA3898}"/>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3">
            <a:extLst>
              <a:ext uri="{FF2B5EF4-FFF2-40B4-BE49-F238E27FC236}">
                <a16:creationId xmlns:a16="http://schemas.microsoft.com/office/drawing/2014/main" id="{938F0728-F5A7-43C8-B1E3-787764FE3A7E}"/>
              </a:ext>
            </a:extLst>
          </p:cNvPr>
          <p:cNvSpPr>
            <a:spLocks noGrp="1" noChangeArrowheads="1"/>
          </p:cNvSpPr>
          <p:nvPr>
            <p:ph type="sldNum" sz="quarter" idx="11"/>
          </p:nvPr>
        </p:nvSpPr>
        <p:spPr>
          <a:ln/>
        </p:spPr>
        <p:txBody>
          <a:bodyPr/>
          <a:lstStyle>
            <a:lvl1pPr>
              <a:defRPr/>
            </a:lvl1pPr>
          </a:lstStyle>
          <a:p>
            <a:fld id="{45A53CAB-BC6A-4B17-82CE-8F43E59A0970}" type="slidenum">
              <a:rPr lang="en-US" altLang="en-US"/>
              <a:pPr/>
              <a:t>‹#›</a:t>
            </a:fld>
            <a:endParaRPr lang="en-US" altLang="en-US"/>
          </a:p>
        </p:txBody>
      </p:sp>
    </p:spTree>
    <p:extLst>
      <p:ext uri="{BB962C8B-B14F-4D97-AF65-F5344CB8AC3E}">
        <p14:creationId xmlns:p14="http://schemas.microsoft.com/office/powerpoint/2010/main" val="316874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2">
            <a:extLst>
              <a:ext uri="{FF2B5EF4-FFF2-40B4-BE49-F238E27FC236}">
                <a16:creationId xmlns:a16="http://schemas.microsoft.com/office/drawing/2014/main" id="{561EC5F8-48E1-4911-A445-CF8930D78361}"/>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3">
            <a:extLst>
              <a:ext uri="{FF2B5EF4-FFF2-40B4-BE49-F238E27FC236}">
                <a16:creationId xmlns:a16="http://schemas.microsoft.com/office/drawing/2014/main" id="{B772E3EF-9701-4471-8E75-E6B65F61D726}"/>
              </a:ext>
            </a:extLst>
          </p:cNvPr>
          <p:cNvSpPr>
            <a:spLocks noGrp="1" noChangeArrowheads="1"/>
          </p:cNvSpPr>
          <p:nvPr>
            <p:ph type="sldNum" sz="quarter" idx="11"/>
          </p:nvPr>
        </p:nvSpPr>
        <p:spPr>
          <a:ln/>
        </p:spPr>
        <p:txBody>
          <a:bodyPr/>
          <a:lstStyle>
            <a:lvl1pPr>
              <a:defRPr/>
            </a:lvl1pPr>
          </a:lstStyle>
          <a:p>
            <a:fld id="{548266B9-A072-44A1-823D-1850F15C9C37}" type="slidenum">
              <a:rPr lang="en-US" altLang="en-US"/>
              <a:pPr/>
              <a:t>‹#›</a:t>
            </a:fld>
            <a:endParaRPr lang="en-US" altLang="en-US"/>
          </a:p>
        </p:txBody>
      </p:sp>
    </p:spTree>
    <p:extLst>
      <p:ext uri="{BB962C8B-B14F-4D97-AF65-F5344CB8AC3E}">
        <p14:creationId xmlns:p14="http://schemas.microsoft.com/office/powerpoint/2010/main" val="22253970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345C7A50-F93B-486F-B7DF-B1E58C119FDF}"/>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3">
            <a:extLst>
              <a:ext uri="{FF2B5EF4-FFF2-40B4-BE49-F238E27FC236}">
                <a16:creationId xmlns:a16="http://schemas.microsoft.com/office/drawing/2014/main" id="{89272482-B97A-4189-B4C1-E16B6EA5863C}"/>
              </a:ext>
            </a:extLst>
          </p:cNvPr>
          <p:cNvSpPr>
            <a:spLocks noGrp="1" noChangeArrowheads="1"/>
          </p:cNvSpPr>
          <p:nvPr>
            <p:ph type="sldNum" sz="quarter" idx="11"/>
          </p:nvPr>
        </p:nvSpPr>
        <p:spPr>
          <a:ln/>
        </p:spPr>
        <p:txBody>
          <a:bodyPr/>
          <a:lstStyle>
            <a:lvl1pPr>
              <a:defRPr/>
            </a:lvl1pPr>
          </a:lstStyle>
          <a:p>
            <a:fld id="{E8CC6CE4-4DF9-4262-B3A6-7C5C5C93579F}" type="slidenum">
              <a:rPr lang="en-US" altLang="en-US"/>
              <a:pPr/>
              <a:t>‹#›</a:t>
            </a:fld>
            <a:endParaRPr lang="en-US" altLang="en-US"/>
          </a:p>
        </p:txBody>
      </p:sp>
    </p:spTree>
    <p:extLst>
      <p:ext uri="{BB962C8B-B14F-4D97-AF65-F5344CB8AC3E}">
        <p14:creationId xmlns:p14="http://schemas.microsoft.com/office/powerpoint/2010/main" val="36330131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7622EF66-DC39-4255-A69F-A1152C309163}"/>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3">
            <a:extLst>
              <a:ext uri="{FF2B5EF4-FFF2-40B4-BE49-F238E27FC236}">
                <a16:creationId xmlns:a16="http://schemas.microsoft.com/office/drawing/2014/main" id="{8D804FCE-BFEE-4590-94F9-C8CD7C10ECBF}"/>
              </a:ext>
            </a:extLst>
          </p:cNvPr>
          <p:cNvSpPr>
            <a:spLocks noGrp="1" noChangeArrowheads="1"/>
          </p:cNvSpPr>
          <p:nvPr>
            <p:ph type="sldNum" sz="quarter" idx="11"/>
          </p:nvPr>
        </p:nvSpPr>
        <p:spPr>
          <a:ln/>
        </p:spPr>
        <p:txBody>
          <a:bodyPr/>
          <a:lstStyle>
            <a:lvl1pPr>
              <a:defRPr/>
            </a:lvl1pPr>
          </a:lstStyle>
          <a:p>
            <a:fld id="{24D6C006-77D5-43F7-9FF5-E5517C53907F}" type="slidenum">
              <a:rPr lang="en-US" altLang="en-US"/>
              <a:pPr/>
              <a:t>‹#›</a:t>
            </a:fld>
            <a:endParaRPr lang="en-US" altLang="en-US"/>
          </a:p>
        </p:txBody>
      </p:sp>
    </p:spTree>
    <p:extLst>
      <p:ext uri="{BB962C8B-B14F-4D97-AF65-F5344CB8AC3E}">
        <p14:creationId xmlns:p14="http://schemas.microsoft.com/office/powerpoint/2010/main" val="15431809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2DA3B-7652-46CD-8809-A45C0626181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1B0B38C-D08D-4FDA-BAFC-8160550EE58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31B66C5-E881-4C61-B37D-274F1E890A99}"/>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453392BF-8CCF-4B7B-8AE8-F393963DD135}"/>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CC9EA442-6D16-459F-9214-CD8CC41813D9}"/>
              </a:ext>
            </a:extLst>
          </p:cNvPr>
          <p:cNvSpPr>
            <a:spLocks noGrp="1"/>
          </p:cNvSpPr>
          <p:nvPr>
            <p:ph type="sldNum" sz="quarter" idx="12"/>
          </p:nvPr>
        </p:nvSpPr>
        <p:spPr/>
        <p:txBody>
          <a:bodyPr/>
          <a:lstStyle/>
          <a:p>
            <a:fld id="{76F57AFE-2C39-4BAE-BCDE-774E66D0085F}" type="slidenum">
              <a:rPr lang="en-US" altLang="en-US" smtClean="0"/>
              <a:pPr/>
              <a:t>‹#›</a:t>
            </a:fld>
            <a:endParaRPr lang="en-US" altLang="en-US"/>
          </a:p>
        </p:txBody>
      </p:sp>
    </p:spTree>
    <p:extLst>
      <p:ext uri="{BB962C8B-B14F-4D97-AF65-F5344CB8AC3E}">
        <p14:creationId xmlns:p14="http://schemas.microsoft.com/office/powerpoint/2010/main" val="28879878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E54C6-F2F9-47F6-BAAA-2FCEDFF9DE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F23942-859B-4959-8A65-158F267CEA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1814D-AC3A-443D-A36A-A98CFECA95B8}"/>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2F6D8775-D7E0-43C2-8D48-6C9D7AAD17B5}"/>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2814D593-D582-49D8-B4F3-16CEAFF68601}"/>
              </a:ext>
            </a:extLst>
          </p:cNvPr>
          <p:cNvSpPr>
            <a:spLocks noGrp="1"/>
          </p:cNvSpPr>
          <p:nvPr>
            <p:ph type="sldNum" sz="quarter" idx="12"/>
          </p:nvPr>
        </p:nvSpPr>
        <p:spPr/>
        <p:txBody>
          <a:bodyPr/>
          <a:lstStyle/>
          <a:p>
            <a:fld id="{119C3B76-D693-40B4-9B1B-60C797183CF1}" type="slidenum">
              <a:rPr lang="en-US" altLang="en-US" smtClean="0"/>
              <a:pPr/>
              <a:t>‹#›</a:t>
            </a:fld>
            <a:endParaRPr lang="en-US" altLang="en-US"/>
          </a:p>
        </p:txBody>
      </p:sp>
    </p:spTree>
    <p:extLst>
      <p:ext uri="{BB962C8B-B14F-4D97-AF65-F5344CB8AC3E}">
        <p14:creationId xmlns:p14="http://schemas.microsoft.com/office/powerpoint/2010/main" val="3186111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31995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7105F-F0CD-4EC4-8365-EC4C5A8C1BB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221615C-0E80-4B36-9DA1-E290B842628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E9415D-ADD0-4F1A-867D-400B990A00AE}"/>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0EE3A87F-96ED-41A7-998E-F59A72552EF0}"/>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87C5ED6B-9CFC-4242-93F6-26D5D5FCD8AF}"/>
              </a:ext>
            </a:extLst>
          </p:cNvPr>
          <p:cNvSpPr>
            <a:spLocks noGrp="1"/>
          </p:cNvSpPr>
          <p:nvPr>
            <p:ph type="sldNum" sz="quarter" idx="12"/>
          </p:nvPr>
        </p:nvSpPr>
        <p:spPr/>
        <p:txBody>
          <a:bodyPr/>
          <a:lstStyle/>
          <a:p>
            <a:fld id="{72D95D35-F6B2-42F7-9769-76B548639D0A}" type="slidenum">
              <a:rPr lang="en-US" altLang="en-US" smtClean="0"/>
              <a:pPr/>
              <a:t>‹#›</a:t>
            </a:fld>
            <a:endParaRPr lang="en-US" altLang="en-US"/>
          </a:p>
        </p:txBody>
      </p:sp>
    </p:spTree>
    <p:extLst>
      <p:ext uri="{BB962C8B-B14F-4D97-AF65-F5344CB8AC3E}">
        <p14:creationId xmlns:p14="http://schemas.microsoft.com/office/powerpoint/2010/main" val="32678249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0582D-D035-4E7C-A38A-29092258FA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C7F265-C27B-48B1-A1BC-A6814AB508C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7659E8-89B3-47F8-AEB9-0953113910C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2F327A-4886-4AE5-A28F-47AB7586A6DE}"/>
              </a:ext>
            </a:extLst>
          </p:cNvPr>
          <p:cNvSpPr>
            <a:spLocks noGrp="1"/>
          </p:cNvSpPr>
          <p:nvPr>
            <p:ph type="dt" sz="half" idx="10"/>
          </p:nvPr>
        </p:nvSpPr>
        <p:spPr/>
        <p:txBody>
          <a:bodyPr/>
          <a:lstStyle/>
          <a:p>
            <a:pPr>
              <a:defRPr/>
            </a:pPr>
            <a:endParaRPr lang="en-US" altLang="en-US"/>
          </a:p>
        </p:txBody>
      </p:sp>
      <p:sp>
        <p:nvSpPr>
          <p:cNvPr id="6" name="Footer Placeholder 5">
            <a:extLst>
              <a:ext uri="{FF2B5EF4-FFF2-40B4-BE49-F238E27FC236}">
                <a16:creationId xmlns:a16="http://schemas.microsoft.com/office/drawing/2014/main" id="{8F0CD759-1EFC-48BE-8044-75AD29124614}"/>
              </a:ext>
            </a:extLst>
          </p:cNvPr>
          <p:cNvSpPr>
            <a:spLocks noGrp="1"/>
          </p:cNvSpPr>
          <p:nvPr>
            <p:ph type="ftr" sz="quarter" idx="11"/>
          </p:nvPr>
        </p:nvSpPr>
        <p:spPr/>
        <p:txBody>
          <a:bodyPr/>
          <a:lstStyle/>
          <a:p>
            <a:pPr>
              <a:defRPr/>
            </a:pPr>
            <a:endParaRPr lang="en-US" altLang="en-US"/>
          </a:p>
        </p:txBody>
      </p:sp>
      <p:sp>
        <p:nvSpPr>
          <p:cNvPr id="7" name="Slide Number Placeholder 6">
            <a:extLst>
              <a:ext uri="{FF2B5EF4-FFF2-40B4-BE49-F238E27FC236}">
                <a16:creationId xmlns:a16="http://schemas.microsoft.com/office/drawing/2014/main" id="{D233C292-0258-4AEA-827F-3042E0F9DC2B}"/>
              </a:ext>
            </a:extLst>
          </p:cNvPr>
          <p:cNvSpPr>
            <a:spLocks noGrp="1"/>
          </p:cNvSpPr>
          <p:nvPr>
            <p:ph type="sldNum" sz="quarter" idx="12"/>
          </p:nvPr>
        </p:nvSpPr>
        <p:spPr/>
        <p:txBody>
          <a:bodyPr/>
          <a:lstStyle/>
          <a:p>
            <a:fld id="{27FF371D-330B-4A9A-8D36-AC635AF6F648}" type="slidenum">
              <a:rPr lang="en-US" altLang="en-US" smtClean="0"/>
              <a:pPr/>
              <a:t>‹#›</a:t>
            </a:fld>
            <a:endParaRPr lang="en-US" altLang="en-US"/>
          </a:p>
        </p:txBody>
      </p:sp>
    </p:spTree>
    <p:extLst>
      <p:ext uri="{BB962C8B-B14F-4D97-AF65-F5344CB8AC3E}">
        <p14:creationId xmlns:p14="http://schemas.microsoft.com/office/powerpoint/2010/main" val="19109841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618EC-AAAF-4452-BB90-CE25779D64D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5CF4F8-F1C5-4678-89BF-16161848385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8B046E8-2A94-4FBB-A483-C221B6DEFB7B}"/>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DA31CF-5C3D-443E-ABAE-1B62DD814FF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7A0FAB6-7924-46FE-A4C4-03BF47E15FF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BB03F6-6FA9-44F1-8335-34541C8C3B73}"/>
              </a:ext>
            </a:extLst>
          </p:cNvPr>
          <p:cNvSpPr>
            <a:spLocks noGrp="1"/>
          </p:cNvSpPr>
          <p:nvPr>
            <p:ph type="dt" sz="half" idx="10"/>
          </p:nvPr>
        </p:nvSpPr>
        <p:spPr/>
        <p:txBody>
          <a:bodyPr/>
          <a:lstStyle/>
          <a:p>
            <a:pPr>
              <a:defRPr/>
            </a:pPr>
            <a:endParaRPr lang="en-US" altLang="en-US"/>
          </a:p>
        </p:txBody>
      </p:sp>
      <p:sp>
        <p:nvSpPr>
          <p:cNvPr id="8" name="Footer Placeholder 7">
            <a:extLst>
              <a:ext uri="{FF2B5EF4-FFF2-40B4-BE49-F238E27FC236}">
                <a16:creationId xmlns:a16="http://schemas.microsoft.com/office/drawing/2014/main" id="{64965CCC-1A3E-46FF-853F-E5B2AF7DA68C}"/>
              </a:ext>
            </a:extLst>
          </p:cNvPr>
          <p:cNvSpPr>
            <a:spLocks noGrp="1"/>
          </p:cNvSpPr>
          <p:nvPr>
            <p:ph type="ftr" sz="quarter" idx="11"/>
          </p:nvPr>
        </p:nvSpPr>
        <p:spPr/>
        <p:txBody>
          <a:bodyPr/>
          <a:lstStyle/>
          <a:p>
            <a:pPr>
              <a:defRPr/>
            </a:pPr>
            <a:endParaRPr lang="en-US" altLang="en-US"/>
          </a:p>
        </p:txBody>
      </p:sp>
      <p:sp>
        <p:nvSpPr>
          <p:cNvPr id="9" name="Slide Number Placeholder 8">
            <a:extLst>
              <a:ext uri="{FF2B5EF4-FFF2-40B4-BE49-F238E27FC236}">
                <a16:creationId xmlns:a16="http://schemas.microsoft.com/office/drawing/2014/main" id="{09840B7B-29F5-4B68-8B1B-F3698A455DE6}"/>
              </a:ext>
            </a:extLst>
          </p:cNvPr>
          <p:cNvSpPr>
            <a:spLocks noGrp="1"/>
          </p:cNvSpPr>
          <p:nvPr>
            <p:ph type="sldNum" sz="quarter" idx="12"/>
          </p:nvPr>
        </p:nvSpPr>
        <p:spPr/>
        <p:txBody>
          <a:bodyPr/>
          <a:lstStyle/>
          <a:p>
            <a:fld id="{01AC44EC-D80A-4088-B9A3-11FE04EAEB4C}" type="slidenum">
              <a:rPr lang="en-US" altLang="en-US" smtClean="0"/>
              <a:pPr/>
              <a:t>‹#›</a:t>
            </a:fld>
            <a:endParaRPr lang="en-US" altLang="en-US"/>
          </a:p>
        </p:txBody>
      </p:sp>
    </p:spTree>
    <p:extLst>
      <p:ext uri="{BB962C8B-B14F-4D97-AF65-F5344CB8AC3E}">
        <p14:creationId xmlns:p14="http://schemas.microsoft.com/office/powerpoint/2010/main" val="31456298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2BAF8-3EA4-4A95-97A9-91174CDC83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4E1488-873B-4721-951A-4F63F12128CF}"/>
              </a:ext>
            </a:extLst>
          </p:cNvPr>
          <p:cNvSpPr>
            <a:spLocks noGrp="1"/>
          </p:cNvSpPr>
          <p:nvPr>
            <p:ph type="dt" sz="half" idx="10"/>
          </p:nvPr>
        </p:nvSpPr>
        <p:spPr/>
        <p:txBody>
          <a:bodyPr/>
          <a:lstStyle/>
          <a:p>
            <a:pPr>
              <a:defRPr/>
            </a:pPr>
            <a:endParaRPr lang="en-US" altLang="en-US"/>
          </a:p>
        </p:txBody>
      </p:sp>
      <p:sp>
        <p:nvSpPr>
          <p:cNvPr id="4" name="Footer Placeholder 3">
            <a:extLst>
              <a:ext uri="{FF2B5EF4-FFF2-40B4-BE49-F238E27FC236}">
                <a16:creationId xmlns:a16="http://schemas.microsoft.com/office/drawing/2014/main" id="{F76C17E9-4AD7-4483-9175-479847C50C48}"/>
              </a:ext>
            </a:extLst>
          </p:cNvPr>
          <p:cNvSpPr>
            <a:spLocks noGrp="1"/>
          </p:cNvSpPr>
          <p:nvPr>
            <p:ph type="ftr" sz="quarter" idx="11"/>
          </p:nvPr>
        </p:nvSpPr>
        <p:spPr/>
        <p:txBody>
          <a:bodyPr/>
          <a:lstStyle/>
          <a:p>
            <a:pPr>
              <a:defRPr/>
            </a:pPr>
            <a:endParaRPr lang="en-US" altLang="en-US"/>
          </a:p>
        </p:txBody>
      </p:sp>
      <p:sp>
        <p:nvSpPr>
          <p:cNvPr id="5" name="Slide Number Placeholder 4">
            <a:extLst>
              <a:ext uri="{FF2B5EF4-FFF2-40B4-BE49-F238E27FC236}">
                <a16:creationId xmlns:a16="http://schemas.microsoft.com/office/drawing/2014/main" id="{3D56B0EC-D9EF-4D59-A5DB-3FF3B70852A7}"/>
              </a:ext>
            </a:extLst>
          </p:cNvPr>
          <p:cNvSpPr>
            <a:spLocks noGrp="1"/>
          </p:cNvSpPr>
          <p:nvPr>
            <p:ph type="sldNum" sz="quarter" idx="12"/>
          </p:nvPr>
        </p:nvSpPr>
        <p:spPr/>
        <p:txBody>
          <a:bodyPr/>
          <a:lstStyle/>
          <a:p>
            <a:fld id="{2C58A310-3D47-40A5-B862-3FA3AE3DEB47}" type="slidenum">
              <a:rPr lang="en-US" altLang="en-US" smtClean="0"/>
              <a:pPr/>
              <a:t>‹#›</a:t>
            </a:fld>
            <a:endParaRPr lang="en-US" altLang="en-US"/>
          </a:p>
        </p:txBody>
      </p:sp>
    </p:spTree>
    <p:extLst>
      <p:ext uri="{BB962C8B-B14F-4D97-AF65-F5344CB8AC3E}">
        <p14:creationId xmlns:p14="http://schemas.microsoft.com/office/powerpoint/2010/main" val="30681262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7BF966-2BA0-43D5-AF04-6BE7B2B0A565}"/>
              </a:ext>
            </a:extLst>
          </p:cNvPr>
          <p:cNvSpPr>
            <a:spLocks noGrp="1"/>
          </p:cNvSpPr>
          <p:nvPr>
            <p:ph type="dt" sz="half" idx="10"/>
          </p:nvPr>
        </p:nvSpPr>
        <p:spPr/>
        <p:txBody>
          <a:bodyPr/>
          <a:lstStyle/>
          <a:p>
            <a:pPr>
              <a:defRPr/>
            </a:pPr>
            <a:endParaRPr lang="en-US" altLang="en-US"/>
          </a:p>
        </p:txBody>
      </p:sp>
      <p:sp>
        <p:nvSpPr>
          <p:cNvPr id="3" name="Footer Placeholder 2">
            <a:extLst>
              <a:ext uri="{FF2B5EF4-FFF2-40B4-BE49-F238E27FC236}">
                <a16:creationId xmlns:a16="http://schemas.microsoft.com/office/drawing/2014/main" id="{21D069A0-F20F-4FAE-BF2A-77B61E36E316}"/>
              </a:ext>
            </a:extLst>
          </p:cNvPr>
          <p:cNvSpPr>
            <a:spLocks noGrp="1"/>
          </p:cNvSpPr>
          <p:nvPr>
            <p:ph type="ftr" sz="quarter" idx="11"/>
          </p:nvPr>
        </p:nvSpPr>
        <p:spPr/>
        <p:txBody>
          <a:bodyPr/>
          <a:lstStyle/>
          <a:p>
            <a:pPr>
              <a:defRPr/>
            </a:pPr>
            <a:endParaRPr lang="en-US" altLang="en-US"/>
          </a:p>
        </p:txBody>
      </p:sp>
      <p:sp>
        <p:nvSpPr>
          <p:cNvPr id="4" name="Slide Number Placeholder 3">
            <a:extLst>
              <a:ext uri="{FF2B5EF4-FFF2-40B4-BE49-F238E27FC236}">
                <a16:creationId xmlns:a16="http://schemas.microsoft.com/office/drawing/2014/main" id="{5CD7C582-F620-48B1-B8DE-9B0D2F5B0E85}"/>
              </a:ext>
            </a:extLst>
          </p:cNvPr>
          <p:cNvSpPr>
            <a:spLocks noGrp="1"/>
          </p:cNvSpPr>
          <p:nvPr>
            <p:ph type="sldNum" sz="quarter" idx="12"/>
          </p:nvPr>
        </p:nvSpPr>
        <p:spPr/>
        <p:txBody>
          <a:bodyPr/>
          <a:lstStyle/>
          <a:p>
            <a:fld id="{532CADCC-A538-499B-A368-755512AE0788}" type="slidenum">
              <a:rPr lang="en-US" altLang="en-US" smtClean="0"/>
              <a:pPr/>
              <a:t>‹#›</a:t>
            </a:fld>
            <a:endParaRPr lang="en-US" altLang="en-US"/>
          </a:p>
        </p:txBody>
      </p:sp>
    </p:spTree>
    <p:extLst>
      <p:ext uri="{BB962C8B-B14F-4D97-AF65-F5344CB8AC3E}">
        <p14:creationId xmlns:p14="http://schemas.microsoft.com/office/powerpoint/2010/main" val="1092739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75C1A-C372-4C43-AAAD-2674B767181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83F6DC0-F052-4B2E-AEED-5DBC114897F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1998C2-1751-4987-9B2A-CDB8D4ABF66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76160BD-C2AE-4713-B9FD-4A1D5B6C3189}"/>
              </a:ext>
            </a:extLst>
          </p:cNvPr>
          <p:cNvSpPr>
            <a:spLocks noGrp="1"/>
          </p:cNvSpPr>
          <p:nvPr>
            <p:ph type="dt" sz="half" idx="10"/>
          </p:nvPr>
        </p:nvSpPr>
        <p:spPr/>
        <p:txBody>
          <a:bodyPr/>
          <a:lstStyle/>
          <a:p>
            <a:pPr>
              <a:defRPr/>
            </a:pPr>
            <a:endParaRPr lang="en-US" altLang="en-US"/>
          </a:p>
        </p:txBody>
      </p:sp>
      <p:sp>
        <p:nvSpPr>
          <p:cNvPr id="6" name="Footer Placeholder 5">
            <a:extLst>
              <a:ext uri="{FF2B5EF4-FFF2-40B4-BE49-F238E27FC236}">
                <a16:creationId xmlns:a16="http://schemas.microsoft.com/office/drawing/2014/main" id="{A699B55C-8188-42DA-9A17-0FB5F1BE6162}"/>
              </a:ext>
            </a:extLst>
          </p:cNvPr>
          <p:cNvSpPr>
            <a:spLocks noGrp="1"/>
          </p:cNvSpPr>
          <p:nvPr>
            <p:ph type="ftr" sz="quarter" idx="11"/>
          </p:nvPr>
        </p:nvSpPr>
        <p:spPr/>
        <p:txBody>
          <a:bodyPr/>
          <a:lstStyle/>
          <a:p>
            <a:pPr>
              <a:defRPr/>
            </a:pPr>
            <a:endParaRPr lang="en-US" altLang="en-US"/>
          </a:p>
        </p:txBody>
      </p:sp>
      <p:sp>
        <p:nvSpPr>
          <p:cNvPr id="7" name="Slide Number Placeholder 6">
            <a:extLst>
              <a:ext uri="{FF2B5EF4-FFF2-40B4-BE49-F238E27FC236}">
                <a16:creationId xmlns:a16="http://schemas.microsoft.com/office/drawing/2014/main" id="{8DBF76BA-D5ED-41CB-9E8D-C21557B2C3FF}"/>
              </a:ext>
            </a:extLst>
          </p:cNvPr>
          <p:cNvSpPr>
            <a:spLocks noGrp="1"/>
          </p:cNvSpPr>
          <p:nvPr>
            <p:ph type="sldNum" sz="quarter" idx="12"/>
          </p:nvPr>
        </p:nvSpPr>
        <p:spPr/>
        <p:txBody>
          <a:bodyPr/>
          <a:lstStyle/>
          <a:p>
            <a:fld id="{49293170-AE74-4ADB-809F-3617D1064708}" type="slidenum">
              <a:rPr lang="en-US" altLang="en-US" smtClean="0"/>
              <a:pPr/>
              <a:t>‹#›</a:t>
            </a:fld>
            <a:endParaRPr lang="en-US" altLang="en-US"/>
          </a:p>
        </p:txBody>
      </p:sp>
    </p:spTree>
    <p:extLst>
      <p:ext uri="{BB962C8B-B14F-4D97-AF65-F5344CB8AC3E}">
        <p14:creationId xmlns:p14="http://schemas.microsoft.com/office/powerpoint/2010/main" val="40401202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6C85-CD81-451E-A8E7-1E3F650693B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BBAEFC4-99F9-417D-B10E-6FAF008697E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FD6D3A2-C8F8-42E7-B010-675C3302D16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21DFE62-EB63-4A87-9E37-B1C0486BF49F}"/>
              </a:ext>
            </a:extLst>
          </p:cNvPr>
          <p:cNvSpPr>
            <a:spLocks noGrp="1"/>
          </p:cNvSpPr>
          <p:nvPr>
            <p:ph type="dt" sz="half" idx="10"/>
          </p:nvPr>
        </p:nvSpPr>
        <p:spPr/>
        <p:txBody>
          <a:bodyPr/>
          <a:lstStyle/>
          <a:p>
            <a:pPr>
              <a:defRPr/>
            </a:pPr>
            <a:endParaRPr lang="en-US" altLang="en-US"/>
          </a:p>
        </p:txBody>
      </p:sp>
      <p:sp>
        <p:nvSpPr>
          <p:cNvPr id="6" name="Footer Placeholder 5">
            <a:extLst>
              <a:ext uri="{FF2B5EF4-FFF2-40B4-BE49-F238E27FC236}">
                <a16:creationId xmlns:a16="http://schemas.microsoft.com/office/drawing/2014/main" id="{8AF1B73D-A26A-40F6-8F6D-3C23654765F8}"/>
              </a:ext>
            </a:extLst>
          </p:cNvPr>
          <p:cNvSpPr>
            <a:spLocks noGrp="1"/>
          </p:cNvSpPr>
          <p:nvPr>
            <p:ph type="ftr" sz="quarter" idx="11"/>
          </p:nvPr>
        </p:nvSpPr>
        <p:spPr/>
        <p:txBody>
          <a:bodyPr/>
          <a:lstStyle/>
          <a:p>
            <a:pPr>
              <a:defRPr/>
            </a:pPr>
            <a:endParaRPr lang="en-US" altLang="en-US"/>
          </a:p>
        </p:txBody>
      </p:sp>
      <p:sp>
        <p:nvSpPr>
          <p:cNvPr id="7" name="Slide Number Placeholder 6">
            <a:extLst>
              <a:ext uri="{FF2B5EF4-FFF2-40B4-BE49-F238E27FC236}">
                <a16:creationId xmlns:a16="http://schemas.microsoft.com/office/drawing/2014/main" id="{ADF97F75-FA89-41CC-A4F4-1D94CDE50421}"/>
              </a:ext>
            </a:extLst>
          </p:cNvPr>
          <p:cNvSpPr>
            <a:spLocks noGrp="1"/>
          </p:cNvSpPr>
          <p:nvPr>
            <p:ph type="sldNum" sz="quarter" idx="12"/>
          </p:nvPr>
        </p:nvSpPr>
        <p:spPr/>
        <p:txBody>
          <a:bodyPr/>
          <a:lstStyle/>
          <a:p>
            <a:fld id="{97A21E68-DB38-444F-8FC2-B1618288D74C}" type="slidenum">
              <a:rPr lang="en-US" altLang="en-US" smtClean="0"/>
              <a:pPr/>
              <a:t>‹#›</a:t>
            </a:fld>
            <a:endParaRPr lang="en-US" altLang="en-US"/>
          </a:p>
        </p:txBody>
      </p:sp>
    </p:spTree>
    <p:extLst>
      <p:ext uri="{BB962C8B-B14F-4D97-AF65-F5344CB8AC3E}">
        <p14:creationId xmlns:p14="http://schemas.microsoft.com/office/powerpoint/2010/main" val="30322181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09484-E3F5-4A35-8CD0-B59CF04D55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4A7A4-B603-415B-96DC-37D18CFDB7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0786AD-40FF-427A-98A7-74AD570A1DF9}"/>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D9EF2ED9-963B-42BA-9763-D48941A60B70}"/>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48F97FB2-100D-4752-8F32-3DEA8CA7D6FA}"/>
              </a:ext>
            </a:extLst>
          </p:cNvPr>
          <p:cNvSpPr>
            <a:spLocks noGrp="1"/>
          </p:cNvSpPr>
          <p:nvPr>
            <p:ph type="sldNum" sz="quarter" idx="12"/>
          </p:nvPr>
        </p:nvSpPr>
        <p:spPr/>
        <p:txBody>
          <a:bodyPr/>
          <a:lstStyle/>
          <a:p>
            <a:fld id="{E96E7487-2D4A-4A34-9A3B-4EB52B379666}" type="slidenum">
              <a:rPr lang="en-US" altLang="en-US" smtClean="0"/>
              <a:pPr/>
              <a:t>‹#›</a:t>
            </a:fld>
            <a:endParaRPr lang="en-US" altLang="en-US"/>
          </a:p>
        </p:txBody>
      </p:sp>
    </p:spTree>
    <p:extLst>
      <p:ext uri="{BB962C8B-B14F-4D97-AF65-F5344CB8AC3E}">
        <p14:creationId xmlns:p14="http://schemas.microsoft.com/office/powerpoint/2010/main" val="2342019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4EBD81-4283-4595-AC65-8CF8D39DBDE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8AA5F3-D019-401F-A4CD-D6ADE534C5F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B61228-AC69-48CD-A34D-C717F74AB675}"/>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C88CDC36-BB5F-48AD-8CDA-5B304E8FA8FA}"/>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60DA0EE1-4138-4AA1-B28A-DC8F3DC153B2}"/>
              </a:ext>
            </a:extLst>
          </p:cNvPr>
          <p:cNvSpPr>
            <a:spLocks noGrp="1"/>
          </p:cNvSpPr>
          <p:nvPr>
            <p:ph type="sldNum" sz="quarter" idx="12"/>
          </p:nvPr>
        </p:nvSpPr>
        <p:spPr/>
        <p:txBody>
          <a:bodyPr/>
          <a:lstStyle/>
          <a:p>
            <a:fld id="{652C2B93-EA29-421C-AFD5-00F3C06D6780}" type="slidenum">
              <a:rPr lang="en-US" altLang="en-US" smtClean="0"/>
              <a:pPr/>
              <a:t>‹#›</a:t>
            </a:fld>
            <a:endParaRPr lang="en-US" altLang="en-US"/>
          </a:p>
        </p:txBody>
      </p:sp>
    </p:spTree>
    <p:extLst>
      <p:ext uri="{BB962C8B-B14F-4D97-AF65-F5344CB8AC3E}">
        <p14:creationId xmlns:p14="http://schemas.microsoft.com/office/powerpoint/2010/main" val="12345398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543800" cy="1143000"/>
          </a:xfrm>
        </p:spPr>
        <p:txBody>
          <a:bodyPr/>
          <a:lstStyle/>
          <a:p>
            <a:r>
              <a:rPr lang="en-US"/>
              <a:t>Click to edit Master title style</a:t>
            </a:r>
          </a:p>
        </p:txBody>
      </p:sp>
      <p:sp>
        <p:nvSpPr>
          <p:cNvPr id="3" name="Text Placeholder 2"/>
          <p:cNvSpPr>
            <a:spLocks noGrp="1"/>
          </p:cNvSpPr>
          <p:nvPr>
            <p:ph type="body" sz="half" idx="1"/>
          </p:nvPr>
        </p:nvSpPr>
        <p:spPr>
          <a:xfrm>
            <a:off x="1066800" y="2057400"/>
            <a:ext cx="3695700" cy="419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4914900" y="2057400"/>
            <a:ext cx="3695700" cy="4191000"/>
          </a:xfrm>
        </p:spPr>
        <p:txBody>
          <a:bodyPr/>
          <a:lstStyle/>
          <a:p>
            <a:pPr lvl="0"/>
            <a:endParaRPr lang="en-US" noProof="0"/>
          </a:p>
        </p:txBody>
      </p:sp>
    </p:spTree>
    <p:extLst>
      <p:ext uri="{BB962C8B-B14F-4D97-AF65-F5344CB8AC3E}">
        <p14:creationId xmlns:p14="http://schemas.microsoft.com/office/powerpoint/2010/main" val="2447712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063458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114808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4.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Master_slide_nocorner">
            <a:extLst>
              <a:ext uri="{FF2B5EF4-FFF2-40B4-BE49-F238E27FC236}">
                <a16:creationId xmlns:a16="http://schemas.microsoft.com/office/drawing/2014/main" id="{8D5A4816-6264-4C21-AFB6-5ED3A802684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2453E442-3F24-434B-9E0D-D223B80774E3}"/>
              </a:ext>
            </a:extLst>
          </p:cNvPr>
          <p:cNvSpPr>
            <a:spLocks noGrp="1" noChangeArrowheads="1"/>
          </p:cNvSpPr>
          <p:nvPr>
            <p:ph type="title"/>
          </p:nvPr>
        </p:nvSpPr>
        <p:spPr bwMode="auto">
          <a:xfrm>
            <a:off x="1066800" y="7620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5DB601EF-26CE-4685-81E7-78ABD835E848}"/>
              </a:ext>
            </a:extLst>
          </p:cNvPr>
          <p:cNvSpPr>
            <a:spLocks noGrp="1" noChangeArrowheads="1"/>
          </p:cNvSpPr>
          <p:nvPr>
            <p:ph type="body" idx="1"/>
          </p:nvPr>
        </p:nvSpPr>
        <p:spPr bwMode="auto">
          <a:xfrm>
            <a:off x="1066800" y="2057400"/>
            <a:ext cx="75438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Line 5">
            <a:extLst>
              <a:ext uri="{FF2B5EF4-FFF2-40B4-BE49-F238E27FC236}">
                <a16:creationId xmlns:a16="http://schemas.microsoft.com/office/drawing/2014/main" id="{DFAC02CB-383A-454C-A805-D6909335748F}"/>
              </a:ext>
            </a:extLst>
          </p:cNvPr>
          <p:cNvSpPr>
            <a:spLocks noChangeShapeType="1"/>
          </p:cNvSpPr>
          <p:nvPr/>
        </p:nvSpPr>
        <p:spPr bwMode="auto">
          <a:xfrm>
            <a:off x="1066800" y="1981200"/>
            <a:ext cx="7543800"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 name="Text Box 6">
            <a:extLst>
              <a:ext uri="{FF2B5EF4-FFF2-40B4-BE49-F238E27FC236}">
                <a16:creationId xmlns:a16="http://schemas.microsoft.com/office/drawing/2014/main" id="{09C241A8-6B19-485A-9678-07D598C344EC}"/>
              </a:ext>
            </a:extLst>
          </p:cNvPr>
          <p:cNvSpPr txBox="1">
            <a:spLocks noChangeArrowheads="1"/>
          </p:cNvSpPr>
          <p:nvPr/>
        </p:nvSpPr>
        <p:spPr bwMode="auto">
          <a:xfrm>
            <a:off x="0" y="6629400"/>
            <a:ext cx="3657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defRPr/>
            </a:pPr>
            <a:r>
              <a:rPr lang="en-US" altLang="en-US" sz="1000">
                <a:latin typeface="Garamond" panose="02020404030301010803" pitchFamily="18" charset="0"/>
              </a:rPr>
              <a:t>© Business &amp; Legal Reports, Inc. 0903</a:t>
            </a:r>
          </a:p>
        </p:txBody>
      </p:sp>
    </p:spTree>
  </p:cSld>
  <p:clrMap bg1="lt1" tx1="dk1" bg2="lt2" tx2="dk2" accent1="accent1" accent2="accent2" accent3="accent3" accent4="accent4" accent5="accent5" accent6="accent6" hlink="hlink" folHlink="folHlink"/>
  <p:sldLayoutIdLst>
    <p:sldLayoutId id="2147484313" r:id="rId1"/>
    <p:sldLayoutId id="2147484248" r:id="rId2"/>
    <p:sldLayoutId id="2147484249" r:id="rId3"/>
    <p:sldLayoutId id="2147484250" r:id="rId4"/>
    <p:sldLayoutId id="2147484251" r:id="rId5"/>
    <p:sldLayoutId id="2147484252" r:id="rId6"/>
    <p:sldLayoutId id="2147484253" r:id="rId7"/>
    <p:sldLayoutId id="2147484254" r:id="rId8"/>
    <p:sldLayoutId id="2147484255" r:id="rId9"/>
    <p:sldLayoutId id="2147484256" r:id="rId10"/>
    <p:sldLayoutId id="2147484257" r:id="rId11"/>
  </p:sldLayoutIdLst>
  <p:txStyles>
    <p:titleStyle>
      <a:lvl1pPr algn="l" rtl="0" eaLnBrk="0" fontAlgn="base" hangingPunct="0">
        <a:spcBef>
          <a:spcPct val="0"/>
        </a:spcBef>
        <a:spcAft>
          <a:spcPct val="0"/>
        </a:spcAft>
        <a:defRPr sz="4400" b="1" kern="1200">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fontAlgn="base">
        <a:spcBef>
          <a:spcPct val="0"/>
        </a:spcBef>
        <a:spcAft>
          <a:spcPct val="0"/>
        </a:spcAft>
        <a:defRPr sz="4400" b="1">
          <a:solidFill>
            <a:schemeClr val="tx2"/>
          </a:solidFill>
          <a:latin typeface="Arial" panose="020B0604020202020204" pitchFamily="34" charset="0"/>
        </a:defRPr>
      </a:lvl6pPr>
      <a:lvl7pPr marL="914400" algn="l" rtl="0" fontAlgn="base">
        <a:spcBef>
          <a:spcPct val="0"/>
        </a:spcBef>
        <a:spcAft>
          <a:spcPct val="0"/>
        </a:spcAft>
        <a:defRPr sz="4400" b="1">
          <a:solidFill>
            <a:schemeClr val="tx2"/>
          </a:solidFill>
          <a:latin typeface="Arial" panose="020B0604020202020204" pitchFamily="34" charset="0"/>
        </a:defRPr>
      </a:lvl7pPr>
      <a:lvl8pPr marL="1371600" algn="l" rtl="0" fontAlgn="base">
        <a:spcBef>
          <a:spcPct val="0"/>
        </a:spcBef>
        <a:spcAft>
          <a:spcPct val="0"/>
        </a:spcAft>
        <a:defRPr sz="4400" b="1">
          <a:solidFill>
            <a:schemeClr val="tx2"/>
          </a:solidFill>
          <a:latin typeface="Arial" panose="020B0604020202020204" pitchFamily="34" charset="0"/>
        </a:defRPr>
      </a:lvl8pPr>
      <a:lvl9pPr marL="1828800" algn="l" rtl="0" fontAlgn="base">
        <a:spcBef>
          <a:spcPct val="0"/>
        </a:spcBef>
        <a:spcAft>
          <a:spcPct val="0"/>
        </a:spcAft>
        <a:defRPr sz="4400" b="1">
          <a:solidFill>
            <a:schemeClr val="tx2"/>
          </a:solidFill>
          <a:latin typeface="Arial" panose="020B0604020202020204" pitchFamily="34" charset="0"/>
        </a:defRPr>
      </a:lvl9pPr>
    </p:titleStyle>
    <p:bodyStyle>
      <a:lvl1pPr algn="l" rtl="0" eaLnBrk="0" fontAlgn="base" hangingPunct="0">
        <a:lnSpc>
          <a:spcPct val="90000"/>
        </a:lnSpc>
        <a:spcBef>
          <a:spcPct val="20000"/>
        </a:spcBef>
        <a:spcAft>
          <a:spcPct val="0"/>
        </a:spcAft>
        <a:buClr>
          <a:srgbClr val="800000"/>
        </a:buClr>
        <a:buSzPct val="115000"/>
        <a:buFont typeface="Times" panose="02020603050405020304" pitchFamily="18" charset="0"/>
        <a:defRPr sz="2800" kern="1200">
          <a:solidFill>
            <a:schemeClr val="tx1"/>
          </a:solidFill>
          <a:latin typeface="+mn-lt"/>
          <a:ea typeface="+mn-ea"/>
          <a:cs typeface="+mn-cs"/>
        </a:defRPr>
      </a:lvl1pPr>
      <a:lvl2pPr marL="344488" indent="-230188" algn="l" rtl="0" eaLnBrk="0" fontAlgn="base" hangingPunct="0">
        <a:lnSpc>
          <a:spcPct val="90000"/>
        </a:lnSpc>
        <a:spcBef>
          <a:spcPct val="20000"/>
        </a:spcBef>
        <a:spcAft>
          <a:spcPct val="0"/>
        </a:spcAft>
        <a:buClr>
          <a:srgbClr val="800000"/>
        </a:buClr>
        <a:buSzPct val="115000"/>
        <a:buFont typeface="Times" panose="02020603050405020304" pitchFamily="18" charset="0"/>
        <a:buChar char="•"/>
        <a:defRPr sz="2800" kern="1200">
          <a:solidFill>
            <a:schemeClr val="tx1"/>
          </a:solidFill>
          <a:latin typeface="+mn-lt"/>
          <a:ea typeface="+mn-ea"/>
          <a:cs typeface="+mn-cs"/>
        </a:defRPr>
      </a:lvl2pPr>
      <a:lvl3pPr marL="627063" indent="-168275" algn="l" rtl="0" eaLnBrk="0" fontAlgn="base" hangingPunct="0">
        <a:spcBef>
          <a:spcPct val="20000"/>
        </a:spcBef>
        <a:spcAft>
          <a:spcPct val="0"/>
        </a:spcAft>
        <a:buFont typeface="Times" panose="02020603050405020304" pitchFamily="18"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558082" name="Rectangle 2">
            <a:extLst>
              <a:ext uri="{FF2B5EF4-FFF2-40B4-BE49-F238E27FC236}">
                <a16:creationId xmlns:a16="http://schemas.microsoft.com/office/drawing/2014/main" id="{847A8008-3707-430C-95E4-D126E726C699}"/>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ltLang="en-US"/>
          </a:p>
        </p:txBody>
      </p:sp>
      <p:sp>
        <p:nvSpPr>
          <p:cNvPr id="558083" name="Rectangle 3">
            <a:extLst>
              <a:ext uri="{FF2B5EF4-FFF2-40B4-BE49-F238E27FC236}">
                <a16:creationId xmlns:a16="http://schemas.microsoft.com/office/drawing/2014/main" id="{B0E533EE-6283-4FD6-8787-C2CA00A44BA1}"/>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558084" name="Rectangle 4">
            <a:extLst>
              <a:ext uri="{FF2B5EF4-FFF2-40B4-BE49-F238E27FC236}">
                <a16:creationId xmlns:a16="http://schemas.microsoft.com/office/drawing/2014/main" id="{56F96137-B7C7-4533-B6BA-3C4CAFF318C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7EF7CF6-B965-4EE4-8150-F1776C656C8F}" type="slidenum">
              <a:rPr lang="en-US" altLang="en-US"/>
              <a:pPr/>
              <a:t>‹#›</a:t>
            </a:fld>
            <a:endParaRPr lang="en-US" altLang="en-US"/>
          </a:p>
        </p:txBody>
      </p:sp>
      <p:sp>
        <p:nvSpPr>
          <p:cNvPr id="558085" name="Rectangle 5">
            <a:extLst>
              <a:ext uri="{FF2B5EF4-FFF2-40B4-BE49-F238E27FC236}">
                <a16:creationId xmlns:a16="http://schemas.microsoft.com/office/drawing/2014/main" id="{F0071D69-7A0F-4AB9-8C7B-75FB2CB2431C}"/>
              </a:ext>
            </a:extLst>
          </p:cNvPr>
          <p:cNvSpPr>
            <a:spLocks noChangeArrowheads="1"/>
          </p:cNvSpPr>
          <p:nvPr/>
        </p:nvSpPr>
        <p:spPr bwMode="auto">
          <a:xfrm>
            <a:off x="1066800" y="1397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ctr" eaLnBrk="1" hangingPunct="1">
              <a:defRPr/>
            </a:pPr>
            <a:endParaRPr lang="en-US" altLang="en-US"/>
          </a:p>
        </p:txBody>
      </p:sp>
      <p:sp>
        <p:nvSpPr>
          <p:cNvPr id="2054" name="Rectangle 6">
            <a:extLst>
              <a:ext uri="{FF2B5EF4-FFF2-40B4-BE49-F238E27FC236}">
                <a16:creationId xmlns:a16="http://schemas.microsoft.com/office/drawing/2014/main" id="{727AEAD9-51F0-4E6F-9A28-D286BC672D2B}"/>
              </a:ext>
            </a:extLst>
          </p:cNvPr>
          <p:cNvSpPr>
            <a:spLocks noChangeArrowheads="1"/>
          </p:cNvSpPr>
          <p:nvPr/>
        </p:nvSpPr>
        <p:spPr bwMode="auto">
          <a:xfrm>
            <a:off x="0" y="-12700"/>
            <a:ext cx="9144000" cy="485775"/>
          </a:xfrm>
          <a:prstGeom prst="rect">
            <a:avLst/>
          </a:prstGeom>
          <a:gradFill rotWithShape="1">
            <a:gsLst>
              <a:gs pos="0">
                <a:srgbClr val="AC030D">
                  <a:alpha val="90999"/>
                </a:srgbClr>
              </a:gs>
              <a:gs pos="100000">
                <a:srgbClr val="AC030D">
                  <a:alpha val="4999"/>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p>
        </p:txBody>
      </p:sp>
      <p:sp>
        <p:nvSpPr>
          <p:cNvPr id="2055" name="Text Box 7">
            <a:extLst>
              <a:ext uri="{FF2B5EF4-FFF2-40B4-BE49-F238E27FC236}">
                <a16:creationId xmlns:a16="http://schemas.microsoft.com/office/drawing/2014/main" id="{085A8F78-8CE2-4F42-8167-02D2E84F9CC7}"/>
              </a:ext>
            </a:extLst>
          </p:cNvPr>
          <p:cNvSpPr txBox="1">
            <a:spLocks noChangeArrowheads="1"/>
          </p:cNvSpPr>
          <p:nvPr/>
        </p:nvSpPr>
        <p:spPr bwMode="auto">
          <a:xfrm>
            <a:off x="0" y="6613525"/>
            <a:ext cx="3657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defRPr/>
            </a:pPr>
            <a:r>
              <a:rPr lang="en-US" altLang="en-US" sz="1000">
                <a:latin typeface="Garamond" panose="02020404030301010803" pitchFamily="18" charset="0"/>
              </a:rPr>
              <a:t>© Business &amp; Legal Reports, Inc. 0903</a:t>
            </a:r>
          </a:p>
        </p:txBody>
      </p:sp>
    </p:spTree>
  </p:cSld>
  <p:clrMap bg1="lt1" tx1="dk1" bg2="lt2" tx2="dk2" accent1="accent1" accent2="accent2" accent3="accent3" accent4="accent4" accent5="accent5" accent6="accent6" hlink="hlink" folHlink="folHlink"/>
  <p:sldLayoutIdLst>
    <p:sldLayoutId id="2147484258" r:id="rId1"/>
    <p:sldLayoutId id="2147484259" r:id="rId2"/>
    <p:sldLayoutId id="2147484260" r:id="rId3"/>
    <p:sldLayoutId id="2147484261" r:id="rId4"/>
    <p:sldLayoutId id="2147484262" r:id="rId5"/>
    <p:sldLayoutId id="2147484263" r:id="rId6"/>
    <p:sldLayoutId id="2147484264" r:id="rId7"/>
    <p:sldLayoutId id="2147484265" r:id="rId8"/>
    <p:sldLayoutId id="2147484266" r:id="rId9"/>
    <p:sldLayoutId id="2147484267" r:id="rId10"/>
    <p:sldLayoutId id="2147484268" r:id="rId11"/>
    <p:sldLayoutId id="2147484269"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33F01776-C9A2-4F87-B196-1338E05C722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8" y="0"/>
            <a:ext cx="9142412"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5" name="Rectangle 3">
            <a:extLst>
              <a:ext uri="{FF2B5EF4-FFF2-40B4-BE49-F238E27FC236}">
                <a16:creationId xmlns:a16="http://schemas.microsoft.com/office/drawing/2014/main" id="{BB8433F0-9717-4FD5-9888-6CB41454805A}"/>
              </a:ext>
            </a:extLst>
          </p:cNvPr>
          <p:cNvSpPr>
            <a:spLocks noGrp="1" noChangeArrowheads="1"/>
          </p:cNvSpPr>
          <p:nvPr>
            <p:ph type="title"/>
          </p:nvPr>
        </p:nvSpPr>
        <p:spPr bwMode="auto">
          <a:xfrm>
            <a:off x="1066800" y="7620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3076" name="Rectangle 4">
            <a:extLst>
              <a:ext uri="{FF2B5EF4-FFF2-40B4-BE49-F238E27FC236}">
                <a16:creationId xmlns:a16="http://schemas.microsoft.com/office/drawing/2014/main" id="{9581A67D-7E5C-4F1E-BE59-502908678055}"/>
              </a:ext>
            </a:extLst>
          </p:cNvPr>
          <p:cNvSpPr>
            <a:spLocks noGrp="1" noChangeArrowheads="1"/>
          </p:cNvSpPr>
          <p:nvPr>
            <p:ph type="body" idx="1"/>
          </p:nvPr>
        </p:nvSpPr>
        <p:spPr bwMode="auto">
          <a:xfrm>
            <a:off x="1066800" y="2057400"/>
            <a:ext cx="75438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7" name="Line 5">
            <a:extLst>
              <a:ext uri="{FF2B5EF4-FFF2-40B4-BE49-F238E27FC236}">
                <a16:creationId xmlns:a16="http://schemas.microsoft.com/office/drawing/2014/main" id="{3E0AD337-6DF9-4261-A4C2-9ED4D3D8A160}"/>
              </a:ext>
            </a:extLst>
          </p:cNvPr>
          <p:cNvSpPr>
            <a:spLocks noChangeShapeType="1"/>
          </p:cNvSpPr>
          <p:nvPr/>
        </p:nvSpPr>
        <p:spPr bwMode="auto">
          <a:xfrm>
            <a:off x="1066800" y="1981200"/>
            <a:ext cx="7543800"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8" name="Text Box 6">
            <a:extLst>
              <a:ext uri="{FF2B5EF4-FFF2-40B4-BE49-F238E27FC236}">
                <a16:creationId xmlns:a16="http://schemas.microsoft.com/office/drawing/2014/main" id="{828824DE-67BA-47D1-BFD8-CE6A474C423F}"/>
              </a:ext>
            </a:extLst>
          </p:cNvPr>
          <p:cNvSpPr txBox="1">
            <a:spLocks noChangeArrowheads="1"/>
          </p:cNvSpPr>
          <p:nvPr/>
        </p:nvSpPr>
        <p:spPr bwMode="auto">
          <a:xfrm>
            <a:off x="0" y="6629400"/>
            <a:ext cx="3657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defRPr/>
            </a:pPr>
            <a:r>
              <a:rPr lang="en-US" altLang="en-US" sz="1000">
                <a:latin typeface="Garamond" panose="02020404030301010803" pitchFamily="18" charset="0"/>
              </a:rPr>
              <a:t>© Business &amp; Legal Reports, Inc. 0903</a:t>
            </a:r>
          </a:p>
        </p:txBody>
      </p:sp>
    </p:spTree>
  </p:cSld>
  <p:clrMap bg1="lt1" tx1="dk1" bg2="lt2" tx2="dk2" accent1="accent1" accent2="accent2" accent3="accent3" accent4="accent4" accent5="accent5" accent6="accent6" hlink="hlink" folHlink="folHlink"/>
  <p:sldLayoutIdLst>
    <p:sldLayoutId id="2147484314" r:id="rId1"/>
    <p:sldLayoutId id="2147484270" r:id="rId2"/>
    <p:sldLayoutId id="2147484271" r:id="rId3"/>
    <p:sldLayoutId id="2147484272" r:id="rId4"/>
    <p:sldLayoutId id="2147484273" r:id="rId5"/>
    <p:sldLayoutId id="2147484274" r:id="rId6"/>
    <p:sldLayoutId id="2147484275" r:id="rId7"/>
    <p:sldLayoutId id="2147484276" r:id="rId8"/>
    <p:sldLayoutId id="2147484277" r:id="rId9"/>
    <p:sldLayoutId id="2147484278" r:id="rId10"/>
    <p:sldLayoutId id="2147484279" r:id="rId11"/>
  </p:sldLayoutIdLst>
  <p:txStyles>
    <p:titleStyle>
      <a:lvl1pPr algn="l" rtl="0" eaLnBrk="0" fontAlgn="base" hangingPunct="0">
        <a:spcBef>
          <a:spcPct val="0"/>
        </a:spcBef>
        <a:spcAft>
          <a:spcPct val="0"/>
        </a:spcAft>
        <a:defRPr sz="4400" b="1" kern="1200">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b="1">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b="1">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b="1">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b="1">
          <a:solidFill>
            <a:schemeClr val="tx2"/>
          </a:solidFill>
          <a:latin typeface="Arial" panose="020B0604020202020204" pitchFamily="34" charset="0"/>
          <a:cs typeface="Arial" panose="020B0604020202020204" pitchFamily="34" charset="0"/>
        </a:defRPr>
      </a:lvl9pPr>
    </p:titleStyle>
    <p:bodyStyle>
      <a:lvl1pPr algn="l" rtl="0" eaLnBrk="0" fontAlgn="base" hangingPunct="0">
        <a:spcBef>
          <a:spcPct val="20000"/>
        </a:spcBef>
        <a:spcAft>
          <a:spcPct val="0"/>
        </a:spcAft>
        <a:buClr>
          <a:srgbClr val="800000"/>
        </a:buClr>
        <a:defRPr sz="2800" kern="1200">
          <a:solidFill>
            <a:schemeClr val="tx1"/>
          </a:solidFill>
          <a:latin typeface="+mn-lt"/>
          <a:ea typeface="+mn-ea"/>
          <a:cs typeface="+mn-cs"/>
        </a:defRPr>
      </a:lvl1pPr>
      <a:lvl2pPr marL="341313" indent="-227013" algn="l" rtl="0" eaLnBrk="0" fontAlgn="base" hangingPunct="0">
        <a:lnSpc>
          <a:spcPct val="90000"/>
        </a:lnSpc>
        <a:spcBef>
          <a:spcPct val="30000"/>
        </a:spcBef>
        <a:spcAft>
          <a:spcPct val="0"/>
        </a:spcAft>
        <a:buClr>
          <a:srgbClr val="800000"/>
        </a:buClr>
        <a:buSzPct val="115000"/>
        <a:buFont typeface="Times" panose="02020603050405020304" pitchFamily="18" charset="0"/>
        <a:buChar char="•"/>
        <a:defRPr sz="2800" kern="1200">
          <a:solidFill>
            <a:schemeClr val="tx1"/>
          </a:solidFill>
          <a:latin typeface="+mn-lt"/>
          <a:ea typeface="+mn-ea"/>
          <a:cs typeface="+mn-cs"/>
        </a:defRPr>
      </a:lvl2pPr>
      <a:lvl3pPr marL="620713" indent="-1651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4B51F16-1321-45BA-B256-B9515AC96F77}"/>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1750D4D9-621F-42FF-B09B-C9F5B83F07FE}"/>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61156" name="Rectangle 4">
            <a:extLst>
              <a:ext uri="{FF2B5EF4-FFF2-40B4-BE49-F238E27FC236}">
                <a16:creationId xmlns:a16="http://schemas.microsoft.com/office/drawing/2014/main" id="{AEC271FB-6942-4117-8F55-F52E0999895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ltLang="en-US"/>
          </a:p>
        </p:txBody>
      </p:sp>
      <p:sp>
        <p:nvSpPr>
          <p:cNvPr id="561157" name="Rectangle 5">
            <a:extLst>
              <a:ext uri="{FF2B5EF4-FFF2-40B4-BE49-F238E27FC236}">
                <a16:creationId xmlns:a16="http://schemas.microsoft.com/office/drawing/2014/main" id="{234166CB-1D3A-4834-9C40-816A97A1C7FB}"/>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561158" name="Rectangle 6">
            <a:extLst>
              <a:ext uri="{FF2B5EF4-FFF2-40B4-BE49-F238E27FC236}">
                <a16:creationId xmlns:a16="http://schemas.microsoft.com/office/drawing/2014/main" id="{AE50946A-87B2-442A-87AB-85189F6B6A9B}"/>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64A0863-9C1E-4DB4-A057-4C92F766B9D2}" type="slidenum">
              <a:rPr lang="en-US" altLang="en-US"/>
              <a:pPr/>
              <a:t>‹#›</a:t>
            </a:fld>
            <a:endParaRPr lang="en-US" altLang="en-US"/>
          </a:p>
        </p:txBody>
      </p:sp>
      <p:sp>
        <p:nvSpPr>
          <p:cNvPr id="4103" name="Rectangle 7">
            <a:extLst>
              <a:ext uri="{FF2B5EF4-FFF2-40B4-BE49-F238E27FC236}">
                <a16:creationId xmlns:a16="http://schemas.microsoft.com/office/drawing/2014/main" id="{6219BF42-40E4-4180-91CD-DD65A86262A6}"/>
              </a:ext>
            </a:extLst>
          </p:cNvPr>
          <p:cNvSpPr>
            <a:spLocks noChangeArrowheads="1"/>
          </p:cNvSpPr>
          <p:nvPr/>
        </p:nvSpPr>
        <p:spPr bwMode="auto">
          <a:xfrm>
            <a:off x="0" y="0"/>
            <a:ext cx="9144000" cy="485775"/>
          </a:xfrm>
          <a:prstGeom prst="rect">
            <a:avLst/>
          </a:prstGeom>
          <a:gradFill rotWithShape="1">
            <a:gsLst>
              <a:gs pos="0">
                <a:srgbClr val="A50021"/>
              </a:gs>
              <a:gs pos="100000">
                <a:srgbClr val="A50021">
                  <a:alpha val="6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p>
        </p:txBody>
      </p:sp>
      <p:sp>
        <p:nvSpPr>
          <p:cNvPr id="4104" name="Text Box 8">
            <a:extLst>
              <a:ext uri="{FF2B5EF4-FFF2-40B4-BE49-F238E27FC236}">
                <a16:creationId xmlns:a16="http://schemas.microsoft.com/office/drawing/2014/main" id="{5C4A065F-DFB6-437D-B135-4B1407887C0C}"/>
              </a:ext>
            </a:extLst>
          </p:cNvPr>
          <p:cNvSpPr txBox="1">
            <a:spLocks noChangeArrowheads="1"/>
          </p:cNvSpPr>
          <p:nvPr userDrawn="1"/>
        </p:nvSpPr>
        <p:spPr bwMode="auto">
          <a:xfrm>
            <a:off x="0" y="6613525"/>
            <a:ext cx="3657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defRPr/>
            </a:pPr>
            <a:r>
              <a:rPr lang="en-US" altLang="en-US" sz="1000">
                <a:latin typeface="Garamond" panose="02020404030301010803" pitchFamily="18" charset="0"/>
              </a:rPr>
              <a:t>© Business &amp; Legal Reports, Inc. 0903</a:t>
            </a:r>
          </a:p>
        </p:txBody>
      </p:sp>
    </p:spTree>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2178" name="Rectangle 2">
            <a:extLst>
              <a:ext uri="{FF2B5EF4-FFF2-40B4-BE49-F238E27FC236}">
                <a16:creationId xmlns:a16="http://schemas.microsoft.com/office/drawing/2014/main" id="{C2F01A84-FC87-4D21-958B-F85B3979A341}"/>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ltLang="en-US"/>
          </a:p>
        </p:txBody>
      </p:sp>
      <p:sp>
        <p:nvSpPr>
          <p:cNvPr id="562179" name="Rectangle 3">
            <a:extLst>
              <a:ext uri="{FF2B5EF4-FFF2-40B4-BE49-F238E27FC236}">
                <a16:creationId xmlns:a16="http://schemas.microsoft.com/office/drawing/2014/main" id="{A5738306-D2AB-4BF9-9529-629D93A3A271}"/>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562180" name="Rectangle 4">
            <a:extLst>
              <a:ext uri="{FF2B5EF4-FFF2-40B4-BE49-F238E27FC236}">
                <a16:creationId xmlns:a16="http://schemas.microsoft.com/office/drawing/2014/main" id="{E169CDFA-BFBC-4A3C-B88E-9D83A650B71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D26199E-6D36-4E12-942F-75EC9D95990B}" type="slidenum">
              <a:rPr lang="en-US" altLang="en-US"/>
              <a:pPr/>
              <a:t>‹#›</a:t>
            </a:fld>
            <a:endParaRPr lang="en-US" altLang="en-US"/>
          </a:p>
        </p:txBody>
      </p:sp>
      <p:sp>
        <p:nvSpPr>
          <p:cNvPr id="562181" name="Rectangle 5">
            <a:extLst>
              <a:ext uri="{FF2B5EF4-FFF2-40B4-BE49-F238E27FC236}">
                <a16:creationId xmlns:a16="http://schemas.microsoft.com/office/drawing/2014/main" id="{B08436AF-DB0B-49CA-9249-5209C8562591}"/>
              </a:ext>
            </a:extLst>
          </p:cNvPr>
          <p:cNvSpPr>
            <a:spLocks noChangeArrowheads="1"/>
          </p:cNvSpPr>
          <p:nvPr/>
        </p:nvSpPr>
        <p:spPr bwMode="auto">
          <a:xfrm>
            <a:off x="1066800" y="1397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ctr" eaLnBrk="1" hangingPunct="1">
              <a:defRPr/>
            </a:pPr>
            <a:endParaRPr lang="en-US" altLang="en-US"/>
          </a:p>
        </p:txBody>
      </p:sp>
      <p:sp>
        <p:nvSpPr>
          <p:cNvPr id="5126" name="Rectangle 6">
            <a:extLst>
              <a:ext uri="{FF2B5EF4-FFF2-40B4-BE49-F238E27FC236}">
                <a16:creationId xmlns:a16="http://schemas.microsoft.com/office/drawing/2014/main" id="{CE716BC8-A325-4462-ABC2-7357B994EA0A}"/>
              </a:ext>
            </a:extLst>
          </p:cNvPr>
          <p:cNvSpPr>
            <a:spLocks noChangeArrowheads="1"/>
          </p:cNvSpPr>
          <p:nvPr/>
        </p:nvSpPr>
        <p:spPr bwMode="auto">
          <a:xfrm>
            <a:off x="0" y="-12700"/>
            <a:ext cx="9144000" cy="485775"/>
          </a:xfrm>
          <a:prstGeom prst="rect">
            <a:avLst/>
          </a:prstGeom>
          <a:gradFill rotWithShape="1">
            <a:gsLst>
              <a:gs pos="0">
                <a:srgbClr val="AC030D">
                  <a:alpha val="90999"/>
                </a:srgbClr>
              </a:gs>
              <a:gs pos="100000">
                <a:srgbClr val="AC030D">
                  <a:alpha val="4999"/>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p>
        </p:txBody>
      </p:sp>
      <p:sp>
        <p:nvSpPr>
          <p:cNvPr id="5127" name="Text Box 7">
            <a:extLst>
              <a:ext uri="{FF2B5EF4-FFF2-40B4-BE49-F238E27FC236}">
                <a16:creationId xmlns:a16="http://schemas.microsoft.com/office/drawing/2014/main" id="{20C4801A-0C27-46E5-9CD9-CB71A8FF009D}"/>
              </a:ext>
            </a:extLst>
          </p:cNvPr>
          <p:cNvSpPr txBox="1">
            <a:spLocks noChangeArrowheads="1"/>
          </p:cNvSpPr>
          <p:nvPr/>
        </p:nvSpPr>
        <p:spPr bwMode="auto">
          <a:xfrm>
            <a:off x="0" y="6613525"/>
            <a:ext cx="3657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defRPr/>
            </a:pPr>
            <a:r>
              <a:rPr lang="en-US" altLang="en-US" sz="1000">
                <a:latin typeface="Garamond" panose="02020404030301010803" pitchFamily="18" charset="0"/>
              </a:rPr>
              <a:t>© Business &amp; Legal Reports, Inc. 0903</a:t>
            </a:r>
          </a:p>
        </p:txBody>
      </p:sp>
    </p:spTree>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02" name="Rectangle 2">
            <a:extLst>
              <a:ext uri="{FF2B5EF4-FFF2-40B4-BE49-F238E27FC236}">
                <a16:creationId xmlns:a16="http://schemas.microsoft.com/office/drawing/2014/main" id="{945ABFE9-E060-4D2C-BA06-2CA0A9B72181}"/>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563203" name="Rectangle 3">
            <a:extLst>
              <a:ext uri="{FF2B5EF4-FFF2-40B4-BE49-F238E27FC236}">
                <a16:creationId xmlns:a16="http://schemas.microsoft.com/office/drawing/2014/main" id="{2F7DD703-6ED7-488A-B433-3639711EF2F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915A1E0-1477-4115-8B06-20FF91CED9B5}" type="slidenum">
              <a:rPr lang="en-US" altLang="en-US"/>
              <a:pPr/>
              <a:t>‹#›</a:t>
            </a:fld>
            <a:endParaRPr lang="en-US" altLang="en-US"/>
          </a:p>
        </p:txBody>
      </p:sp>
      <p:sp>
        <p:nvSpPr>
          <p:cNvPr id="563204" name="Rectangle 4">
            <a:extLst>
              <a:ext uri="{FF2B5EF4-FFF2-40B4-BE49-F238E27FC236}">
                <a16:creationId xmlns:a16="http://schemas.microsoft.com/office/drawing/2014/main" id="{D67B337A-1A24-4389-913C-7E3331B6738A}"/>
              </a:ext>
            </a:extLst>
          </p:cNvPr>
          <p:cNvSpPr>
            <a:spLocks noChangeArrowheads="1"/>
          </p:cNvSpPr>
          <p:nvPr/>
        </p:nvSpPr>
        <p:spPr bwMode="auto">
          <a:xfrm>
            <a:off x="1066800" y="1397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ctr" eaLnBrk="1" hangingPunct="1">
              <a:defRPr/>
            </a:pPr>
            <a:endParaRPr lang="en-US" altLang="en-US"/>
          </a:p>
        </p:txBody>
      </p:sp>
      <p:sp>
        <p:nvSpPr>
          <p:cNvPr id="6149" name="Rectangle 5">
            <a:extLst>
              <a:ext uri="{FF2B5EF4-FFF2-40B4-BE49-F238E27FC236}">
                <a16:creationId xmlns:a16="http://schemas.microsoft.com/office/drawing/2014/main" id="{B84F0E55-7CB2-4CF2-8461-9562C8B68326}"/>
              </a:ext>
            </a:extLst>
          </p:cNvPr>
          <p:cNvSpPr>
            <a:spLocks noChangeArrowheads="1"/>
          </p:cNvSpPr>
          <p:nvPr/>
        </p:nvSpPr>
        <p:spPr bwMode="auto">
          <a:xfrm>
            <a:off x="0" y="-12700"/>
            <a:ext cx="9144000" cy="485775"/>
          </a:xfrm>
          <a:prstGeom prst="rect">
            <a:avLst/>
          </a:prstGeom>
          <a:gradFill rotWithShape="1">
            <a:gsLst>
              <a:gs pos="0">
                <a:srgbClr val="AC030D">
                  <a:alpha val="90999"/>
                </a:srgbClr>
              </a:gs>
              <a:gs pos="100000">
                <a:srgbClr val="AC030D">
                  <a:alpha val="4999"/>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p>
        </p:txBody>
      </p:sp>
      <p:sp>
        <p:nvSpPr>
          <p:cNvPr id="6150" name="Text Box 6">
            <a:extLst>
              <a:ext uri="{FF2B5EF4-FFF2-40B4-BE49-F238E27FC236}">
                <a16:creationId xmlns:a16="http://schemas.microsoft.com/office/drawing/2014/main" id="{DB75A594-3705-4099-B049-1B55ECEDE23F}"/>
              </a:ext>
            </a:extLst>
          </p:cNvPr>
          <p:cNvSpPr txBox="1">
            <a:spLocks noChangeArrowheads="1"/>
          </p:cNvSpPr>
          <p:nvPr/>
        </p:nvSpPr>
        <p:spPr bwMode="auto">
          <a:xfrm>
            <a:off x="0" y="6613525"/>
            <a:ext cx="3657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defRPr/>
            </a:pPr>
            <a:r>
              <a:rPr lang="en-US" altLang="en-US" sz="1000">
                <a:latin typeface="Garamond" panose="02020404030301010803" pitchFamily="18" charset="0"/>
              </a:rPr>
              <a:t>© Business &amp; Legal Reports, Inc. 0903</a:t>
            </a:r>
          </a:p>
        </p:txBody>
      </p:sp>
    </p:spTree>
  </p:cSld>
  <p:clrMap bg1="lt1" tx1="dk1" bg2="lt2" tx2="dk2" accent1="accent1" accent2="accent2" accent3="accent3" accent4="accent4" accent5="accent5" accent6="accent6" hlink="hlink" folHlink="folHlink"/>
  <p:sldLayoutIdLst>
    <p:sldLayoutId id="2147484302" r:id="rId1"/>
    <p:sldLayoutId id="2147484303" r:id="rId2"/>
    <p:sldLayoutId id="2147484304" r:id="rId3"/>
    <p:sldLayoutId id="2147484305" r:id="rId4"/>
    <p:sldLayoutId id="2147484306" r:id="rId5"/>
    <p:sldLayoutId id="2147484307" r:id="rId6"/>
    <p:sldLayoutId id="2147484308" r:id="rId7"/>
    <p:sldLayoutId id="2147484309" r:id="rId8"/>
    <p:sldLayoutId id="2147484310" r:id="rId9"/>
    <p:sldLayoutId id="2147484311" r:id="rId10"/>
    <p:sldLayoutId id="2147484312"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94E94C-A03A-44D5-A717-1458BCAC497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9EEC75-F54F-4767-9ED7-95B9111810C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419DC2-6C8A-4C07-8FD8-9780A5F96CC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06BB1C2-19E8-4987-AC97-4CB34A7841D4}" type="datetimeFigureOut">
              <a:rPr lang="en-US" smtClean="0"/>
              <a:t>4/3/2020</a:t>
            </a:fld>
            <a:endParaRPr lang="en-US"/>
          </a:p>
        </p:txBody>
      </p:sp>
      <p:sp>
        <p:nvSpPr>
          <p:cNvPr id="5" name="Footer Placeholder 4">
            <a:extLst>
              <a:ext uri="{FF2B5EF4-FFF2-40B4-BE49-F238E27FC236}">
                <a16:creationId xmlns:a16="http://schemas.microsoft.com/office/drawing/2014/main" id="{54519BA6-4B4E-4BCD-BE4F-E44BB862557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C24AE8-090D-4628-9908-28F4A91E45D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D1543BC-B9E2-48A4-BD2C-4C59B1F63FC7}" type="slidenum">
              <a:rPr lang="en-US" smtClean="0"/>
              <a:t>‹#›</a:t>
            </a:fld>
            <a:endParaRPr lang="en-US"/>
          </a:p>
        </p:txBody>
      </p:sp>
    </p:spTree>
    <p:extLst>
      <p:ext uri="{BB962C8B-B14F-4D97-AF65-F5344CB8AC3E}">
        <p14:creationId xmlns:p14="http://schemas.microsoft.com/office/powerpoint/2010/main" val="232178390"/>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 id="214748434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3.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69.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9.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4.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6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69.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37.jpeg"/></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9.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6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69.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9.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538A7B5-B32D-421E-B110-AB5B1A7CC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14D36999-26F8-45E4-AB41-D485D0B0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40012"/>
            <a:ext cx="9143999" cy="280335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30F8DA27-CE91-4AEB-B854-6F06B5485E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23563" r="8214" b="45501"/>
          <a:stretch/>
        </p:blipFill>
        <p:spPr>
          <a:xfrm flipV="1">
            <a:off x="0" y="2404067"/>
            <a:ext cx="9144000" cy="2539327"/>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9698" name="Rectangle 5">
            <a:extLst>
              <a:ext uri="{FF2B5EF4-FFF2-40B4-BE49-F238E27FC236}">
                <a16:creationId xmlns:a16="http://schemas.microsoft.com/office/drawing/2014/main" id="{598F9654-BDC7-44C3-9DEC-706B37AB7D99}"/>
              </a:ext>
            </a:extLst>
          </p:cNvPr>
          <p:cNvSpPr>
            <a:spLocks noGrp="1" noChangeArrowheads="1"/>
          </p:cNvSpPr>
          <p:nvPr>
            <p:ph type="title"/>
          </p:nvPr>
        </p:nvSpPr>
        <p:spPr>
          <a:xfrm>
            <a:off x="566928" y="4494130"/>
            <a:ext cx="7980565" cy="775845"/>
          </a:xfrm>
        </p:spPr>
        <p:txBody>
          <a:bodyPr vert="horz" lIns="91440" tIns="45720" rIns="91440" bIns="45720" rtlCol="0" anchor="b">
            <a:normAutofit/>
          </a:bodyPr>
          <a:lstStyle/>
          <a:p>
            <a:pPr algn="ctr" defTabSz="914400"/>
            <a:r>
              <a:rPr lang="en-US" altLang="en-US" sz="4800" kern="1200">
                <a:solidFill>
                  <a:srgbClr val="FFFFFF"/>
                </a:solidFill>
                <a:latin typeface="+mn-lt"/>
                <a:ea typeface="+mj-ea"/>
                <a:cs typeface="+mj-cs"/>
              </a:rPr>
              <a:t>Ergonomics</a:t>
            </a:r>
          </a:p>
        </p:txBody>
      </p:sp>
      <p:pic>
        <p:nvPicPr>
          <p:cNvPr id="77" name="Picture 76">
            <a:extLst>
              <a:ext uri="{FF2B5EF4-FFF2-40B4-BE49-F238E27FC236}">
                <a16:creationId xmlns:a16="http://schemas.microsoft.com/office/drawing/2014/main" id="{F7AF4E20-3DDE-4998-96BE-44EE182540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1" r="8214" b="86237"/>
          <a:stretch/>
        </p:blipFill>
        <p:spPr>
          <a:xfrm flipV="1">
            <a:off x="0" y="5616534"/>
            <a:ext cx="9143999" cy="1129775"/>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pic>
        <p:nvPicPr>
          <p:cNvPr id="3" name="Picture 2" descr="A picture containing object, clock&#10;&#10;Description automatically generated">
            <a:extLst>
              <a:ext uri="{FF2B5EF4-FFF2-40B4-BE49-F238E27FC236}">
                <a16:creationId xmlns:a16="http://schemas.microsoft.com/office/drawing/2014/main" id="{124893AD-D8FB-4AEE-A762-2C02F3B945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376" y="1088861"/>
            <a:ext cx="7943248" cy="17673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8" descr="Laptop blank screen LG copy">
            <a:extLst>
              <a:ext uri="{FF2B5EF4-FFF2-40B4-BE49-F238E27FC236}">
                <a16:creationId xmlns:a16="http://schemas.microsoft.com/office/drawing/2014/main" id="{24F6A9BD-A089-4FDC-8CC6-FABE97C123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 y="-127000"/>
            <a:ext cx="10202863" cy="725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Rectangle 4">
            <a:extLst>
              <a:ext uri="{FF2B5EF4-FFF2-40B4-BE49-F238E27FC236}">
                <a16:creationId xmlns:a16="http://schemas.microsoft.com/office/drawing/2014/main" id="{43F97F98-B4AB-4A83-AA42-EC216BA5DD17}"/>
              </a:ext>
            </a:extLst>
          </p:cNvPr>
          <p:cNvSpPr>
            <a:spLocks noGrp="1" noChangeArrowheads="1"/>
          </p:cNvSpPr>
          <p:nvPr>
            <p:ph type="title"/>
          </p:nvPr>
        </p:nvSpPr>
        <p:spPr>
          <a:xfrm>
            <a:off x="1354138" y="536575"/>
            <a:ext cx="8229600" cy="1143000"/>
          </a:xfrm>
        </p:spPr>
        <p:txBody>
          <a:bodyPr/>
          <a:lstStyle/>
          <a:p>
            <a:pPr eaLnBrk="1" hangingPunct="1"/>
            <a:r>
              <a:rPr lang="en-US" altLang="en-US" b="1"/>
              <a:t>Using a Laptop</a:t>
            </a:r>
          </a:p>
        </p:txBody>
      </p:sp>
      <p:sp>
        <p:nvSpPr>
          <p:cNvPr id="536581" name="Rectangle 5">
            <a:extLst>
              <a:ext uri="{FF2B5EF4-FFF2-40B4-BE49-F238E27FC236}">
                <a16:creationId xmlns:a16="http://schemas.microsoft.com/office/drawing/2014/main" id="{0E83C191-C56B-4DDD-8D25-CFB9107A1D43}"/>
              </a:ext>
            </a:extLst>
          </p:cNvPr>
          <p:cNvSpPr>
            <a:spLocks noGrp="1" noChangeArrowheads="1"/>
          </p:cNvSpPr>
          <p:nvPr>
            <p:ph idx="1"/>
          </p:nvPr>
        </p:nvSpPr>
        <p:spPr>
          <a:xfrm>
            <a:off x="1474788" y="1347788"/>
            <a:ext cx="6288087" cy="3359150"/>
          </a:xfrm>
        </p:spPr>
        <p:txBody>
          <a:bodyPr/>
          <a:lstStyle/>
          <a:p>
            <a:pPr marL="0" indent="0" eaLnBrk="1" hangingPunct="1">
              <a:buClr>
                <a:srgbClr val="9F300D"/>
              </a:buClr>
              <a:buNone/>
              <a:tabLst>
                <a:tab pos="517525" algn="l"/>
              </a:tabLst>
            </a:pPr>
            <a:endParaRPr lang="en-US" altLang="en-US" sz="2000" dirty="0"/>
          </a:p>
          <a:p>
            <a:pPr marL="517525" lvl="1" indent="-174625" eaLnBrk="1" hangingPunct="1">
              <a:tabLst>
                <a:tab pos="517525" algn="l"/>
              </a:tabLst>
            </a:pPr>
            <a:r>
              <a:rPr lang="en-US" altLang="en-US" sz="2000" dirty="0"/>
              <a:t>Sit in a comfortable chair and adjust the laptop height</a:t>
            </a:r>
            <a:endParaRPr lang="en-US" altLang="en-US" sz="2400" b="1" dirty="0"/>
          </a:p>
          <a:p>
            <a:pPr marL="517525" lvl="1" indent="-174625" eaLnBrk="1" hangingPunct="1">
              <a:tabLst>
                <a:tab pos="517525" algn="l"/>
              </a:tabLst>
            </a:pPr>
            <a:r>
              <a:rPr lang="en-US" altLang="en-US" sz="2000" dirty="0"/>
              <a:t>Position screen like a desktop monitor</a:t>
            </a:r>
          </a:p>
          <a:p>
            <a:pPr marL="517525" lvl="1" indent="-174625" eaLnBrk="1" hangingPunct="1">
              <a:tabLst>
                <a:tab pos="517525" algn="l"/>
              </a:tabLst>
            </a:pPr>
            <a:r>
              <a:rPr lang="en-US" altLang="en-US" sz="2000" dirty="0"/>
              <a:t>Use separate keyboard and mouse</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36581">
                                            <p:txEl>
                                              <p:pRg st="1" end="1"/>
                                            </p:txEl>
                                          </p:spTgt>
                                        </p:tgtEl>
                                        <p:attrNameLst>
                                          <p:attrName>style.visibility</p:attrName>
                                        </p:attrNameLst>
                                      </p:cBhvr>
                                      <p:to>
                                        <p:strVal val="visible"/>
                                      </p:to>
                                    </p:set>
                                    <p:animEffect transition="in" filter="fade">
                                      <p:cBhvr>
                                        <p:cTn id="7" dur="500"/>
                                        <p:tgtEl>
                                          <p:spTgt spid="536581">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36581">
                                            <p:txEl>
                                              <p:pRg st="2" end="2"/>
                                            </p:txEl>
                                          </p:spTgt>
                                        </p:tgtEl>
                                        <p:attrNameLst>
                                          <p:attrName>style.visibility</p:attrName>
                                        </p:attrNameLst>
                                      </p:cBhvr>
                                      <p:to>
                                        <p:strVal val="visible"/>
                                      </p:to>
                                    </p:set>
                                    <p:animEffect transition="in" filter="fade">
                                      <p:cBhvr>
                                        <p:cTn id="10" dur="500"/>
                                        <p:tgtEl>
                                          <p:spTgt spid="536581">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536581">
                                            <p:txEl>
                                              <p:pRg st="3" end="3"/>
                                            </p:txEl>
                                          </p:spTgt>
                                        </p:tgtEl>
                                        <p:attrNameLst>
                                          <p:attrName>style.visibility</p:attrName>
                                        </p:attrNameLst>
                                      </p:cBhvr>
                                      <p:to>
                                        <p:strVal val="visible"/>
                                      </p:to>
                                    </p:set>
                                    <p:animEffect transition="in" filter="fade">
                                      <p:cBhvr>
                                        <p:cTn id="15" dur="500"/>
                                        <p:tgtEl>
                                          <p:spTgt spid="53658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45B28F74-B59F-4D97-ADAF-7662CBBEC819}"/>
              </a:ext>
            </a:extLst>
          </p:cNvPr>
          <p:cNvSpPr>
            <a:spLocks noGrp="1"/>
          </p:cNvSpPr>
          <p:nvPr>
            <p:ph type="title"/>
          </p:nvPr>
        </p:nvSpPr>
        <p:spPr/>
        <p:txBody>
          <a:bodyPr/>
          <a:lstStyle/>
          <a:p>
            <a:pPr eaLnBrk="1" hangingPunct="1"/>
            <a:r>
              <a:rPr lang="en-US" altLang="en-US" dirty="0"/>
              <a:t>Laptop use</a:t>
            </a:r>
          </a:p>
        </p:txBody>
      </p:sp>
      <p:pic>
        <p:nvPicPr>
          <p:cNvPr id="75779" name="Content Placeholder 3">
            <a:extLst>
              <a:ext uri="{FF2B5EF4-FFF2-40B4-BE49-F238E27FC236}">
                <a16:creationId xmlns:a16="http://schemas.microsoft.com/office/drawing/2014/main" id="{5BE3D3C1-6AA5-408B-BBAB-C3046AE6CB8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506975" y="2305051"/>
            <a:ext cx="3219933" cy="3083720"/>
          </a:xfrm>
        </p:spPr>
      </p:pic>
      <p:sp>
        <p:nvSpPr>
          <p:cNvPr id="2" name="&quot;Not Allowed&quot; Symbol 1">
            <a:extLst>
              <a:ext uri="{FF2B5EF4-FFF2-40B4-BE49-F238E27FC236}">
                <a16:creationId xmlns:a16="http://schemas.microsoft.com/office/drawing/2014/main" id="{4443D2BA-18B4-46CC-9529-6A9811ADFB93}"/>
              </a:ext>
            </a:extLst>
          </p:cNvPr>
          <p:cNvSpPr/>
          <p:nvPr/>
        </p:nvSpPr>
        <p:spPr>
          <a:xfrm>
            <a:off x="2811067" y="2477691"/>
            <a:ext cx="2769394" cy="2824163"/>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chemeClr val="tx1"/>
              </a:solidFill>
            </a:endParaRPr>
          </a:p>
        </p:txBody>
      </p:sp>
      <p:pic>
        <p:nvPicPr>
          <p:cNvPr id="4" name="Picture 3">
            <a:extLst>
              <a:ext uri="{FF2B5EF4-FFF2-40B4-BE49-F238E27FC236}">
                <a16:creationId xmlns:a16="http://schemas.microsoft.com/office/drawing/2014/main" id="{B23FDFAD-F269-415A-BA25-82DE2B327F9F}"/>
              </a:ext>
            </a:extLst>
          </p:cNvPr>
          <p:cNvPicPr>
            <a:picLocks noChangeAspect="1"/>
          </p:cNvPicPr>
          <p:nvPr/>
        </p:nvPicPr>
        <p:blipFill>
          <a:blip r:embed="rId3"/>
          <a:stretch>
            <a:fillRect/>
          </a:stretch>
        </p:blipFill>
        <p:spPr>
          <a:xfrm>
            <a:off x="1526959" y="1896665"/>
            <a:ext cx="5539666" cy="38691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C620D2D4-F526-4AE1-A706-C9CE6267B9A9}"/>
              </a:ext>
            </a:extLst>
          </p:cNvPr>
          <p:cNvSpPr>
            <a:spLocks noGrp="1" noChangeArrowheads="1"/>
          </p:cNvSpPr>
          <p:nvPr>
            <p:ph type="title"/>
          </p:nvPr>
        </p:nvSpPr>
        <p:spPr/>
        <p:txBody>
          <a:bodyPr/>
          <a:lstStyle/>
          <a:p>
            <a:pPr eaLnBrk="1" hangingPunct="1"/>
            <a:r>
              <a:rPr lang="en-US" altLang="en-US"/>
              <a:t>Break Time</a:t>
            </a:r>
          </a:p>
        </p:txBody>
      </p:sp>
      <p:sp>
        <p:nvSpPr>
          <p:cNvPr id="538627" name="Rectangle 3">
            <a:extLst>
              <a:ext uri="{FF2B5EF4-FFF2-40B4-BE49-F238E27FC236}">
                <a16:creationId xmlns:a16="http://schemas.microsoft.com/office/drawing/2014/main" id="{6CEDA306-AC89-4808-BE7A-BEE704867944}"/>
              </a:ext>
            </a:extLst>
          </p:cNvPr>
          <p:cNvSpPr>
            <a:spLocks noGrp="1" noChangeArrowheads="1"/>
          </p:cNvSpPr>
          <p:nvPr>
            <p:ph type="body" sz="half" idx="1"/>
          </p:nvPr>
        </p:nvSpPr>
        <p:spPr/>
        <p:txBody>
          <a:bodyPr/>
          <a:lstStyle/>
          <a:p>
            <a:pPr marL="277813" indent="-277813" eaLnBrk="1" hangingPunct="1">
              <a:spcBef>
                <a:spcPct val="35000"/>
              </a:spcBef>
            </a:pPr>
            <a:r>
              <a:rPr lang="en-US" altLang="en-US" sz="2500" dirty="0"/>
              <a:t>Minibreak (30min):</a:t>
            </a:r>
          </a:p>
          <a:p>
            <a:pPr marL="619125" lvl="1" indent="-227013" eaLnBrk="1" hangingPunct="1">
              <a:spcBef>
                <a:spcPct val="25000"/>
              </a:spcBef>
            </a:pPr>
            <a:r>
              <a:rPr lang="en-US" altLang="en-US" sz="2500" dirty="0"/>
              <a:t>Relax your hands</a:t>
            </a:r>
          </a:p>
          <a:p>
            <a:pPr marL="277813" indent="-277813" eaLnBrk="1" hangingPunct="1">
              <a:spcBef>
                <a:spcPct val="35000"/>
              </a:spcBef>
            </a:pPr>
            <a:r>
              <a:rPr lang="en-US" altLang="en-US" sz="2500" dirty="0"/>
              <a:t>Rest break:</a:t>
            </a:r>
          </a:p>
          <a:p>
            <a:pPr marL="619125" lvl="1" indent="-227013" eaLnBrk="1" hangingPunct="1">
              <a:spcBef>
                <a:spcPct val="25000"/>
              </a:spcBef>
            </a:pPr>
            <a:r>
              <a:rPr lang="en-US" altLang="en-US" sz="2500" dirty="0"/>
              <a:t>Do a different task</a:t>
            </a:r>
          </a:p>
          <a:p>
            <a:pPr marL="277813" indent="-277813" eaLnBrk="1" hangingPunct="1">
              <a:spcBef>
                <a:spcPct val="35000"/>
              </a:spcBef>
            </a:pPr>
            <a:r>
              <a:rPr lang="en-US" altLang="en-US" sz="2500" dirty="0"/>
              <a:t>Eye break:</a:t>
            </a:r>
          </a:p>
          <a:p>
            <a:pPr marL="619125" lvl="1" indent="-227013" eaLnBrk="1" hangingPunct="1">
              <a:spcBef>
                <a:spcPct val="25000"/>
              </a:spcBef>
            </a:pPr>
            <a:r>
              <a:rPr lang="en-US" altLang="en-US" sz="2500" dirty="0"/>
              <a:t>Look away and blink</a:t>
            </a:r>
          </a:p>
          <a:p>
            <a:pPr marL="619125" lvl="1" indent="-227013" eaLnBrk="1" hangingPunct="1">
              <a:spcBef>
                <a:spcPct val="25000"/>
              </a:spcBef>
            </a:pPr>
            <a:r>
              <a:rPr lang="en-US" altLang="en-US" sz="2500" dirty="0"/>
              <a:t>20/20/20 Rule</a:t>
            </a:r>
          </a:p>
        </p:txBody>
      </p:sp>
      <p:pic>
        <p:nvPicPr>
          <p:cNvPr id="68612" name="Picture 4" descr="woman computer stretch break">
            <a:extLst>
              <a:ext uri="{FF2B5EF4-FFF2-40B4-BE49-F238E27FC236}">
                <a16:creationId xmlns:a16="http://schemas.microsoft.com/office/drawing/2014/main" id="{3BF0E9BB-5005-4ADC-B750-A40779D3C6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2119313"/>
            <a:ext cx="3725862"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8627">
                                            <p:txEl>
                                              <p:pRg st="0" end="0"/>
                                            </p:txEl>
                                          </p:spTgt>
                                        </p:tgtEl>
                                        <p:attrNameLst>
                                          <p:attrName>style.visibility</p:attrName>
                                        </p:attrNameLst>
                                      </p:cBhvr>
                                      <p:to>
                                        <p:strVal val="visible"/>
                                      </p:to>
                                    </p:set>
                                    <p:animEffect transition="in" filter="fade">
                                      <p:cBhvr>
                                        <p:cTn id="7" dur="500"/>
                                        <p:tgtEl>
                                          <p:spTgt spid="53862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8627">
                                            <p:txEl>
                                              <p:pRg st="1" end="1"/>
                                            </p:txEl>
                                          </p:spTgt>
                                        </p:tgtEl>
                                        <p:attrNameLst>
                                          <p:attrName>style.visibility</p:attrName>
                                        </p:attrNameLst>
                                      </p:cBhvr>
                                      <p:to>
                                        <p:strVal val="visible"/>
                                      </p:to>
                                    </p:set>
                                    <p:animEffect transition="in" filter="fade">
                                      <p:cBhvr>
                                        <p:cTn id="10" dur="500"/>
                                        <p:tgtEl>
                                          <p:spTgt spid="538627">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38627">
                                            <p:txEl>
                                              <p:pRg st="2" end="2"/>
                                            </p:txEl>
                                          </p:spTgt>
                                        </p:tgtEl>
                                        <p:attrNameLst>
                                          <p:attrName>style.visibility</p:attrName>
                                        </p:attrNameLst>
                                      </p:cBhvr>
                                      <p:to>
                                        <p:strVal val="visible"/>
                                      </p:to>
                                    </p:set>
                                    <p:animEffect transition="in" filter="fade">
                                      <p:cBhvr>
                                        <p:cTn id="15" dur="500"/>
                                        <p:tgtEl>
                                          <p:spTgt spid="53862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38627">
                                            <p:txEl>
                                              <p:pRg st="3" end="3"/>
                                            </p:txEl>
                                          </p:spTgt>
                                        </p:tgtEl>
                                        <p:attrNameLst>
                                          <p:attrName>style.visibility</p:attrName>
                                        </p:attrNameLst>
                                      </p:cBhvr>
                                      <p:to>
                                        <p:strVal val="visible"/>
                                      </p:to>
                                    </p:set>
                                    <p:animEffect transition="in" filter="fade">
                                      <p:cBhvr>
                                        <p:cTn id="18" dur="500"/>
                                        <p:tgtEl>
                                          <p:spTgt spid="538627">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38627">
                                            <p:txEl>
                                              <p:pRg st="4" end="4"/>
                                            </p:txEl>
                                          </p:spTgt>
                                        </p:tgtEl>
                                        <p:attrNameLst>
                                          <p:attrName>style.visibility</p:attrName>
                                        </p:attrNameLst>
                                      </p:cBhvr>
                                      <p:to>
                                        <p:strVal val="visible"/>
                                      </p:to>
                                    </p:set>
                                    <p:animEffect transition="in" filter="fade">
                                      <p:cBhvr>
                                        <p:cTn id="23" dur="500"/>
                                        <p:tgtEl>
                                          <p:spTgt spid="538627">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38627">
                                            <p:txEl>
                                              <p:pRg st="5" end="5"/>
                                            </p:txEl>
                                          </p:spTgt>
                                        </p:tgtEl>
                                        <p:attrNameLst>
                                          <p:attrName>style.visibility</p:attrName>
                                        </p:attrNameLst>
                                      </p:cBhvr>
                                      <p:to>
                                        <p:strVal val="visible"/>
                                      </p:to>
                                    </p:set>
                                    <p:animEffect transition="in" filter="fade">
                                      <p:cBhvr>
                                        <p:cTn id="26" dur="500"/>
                                        <p:tgtEl>
                                          <p:spTgt spid="538627">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38627">
                                            <p:txEl>
                                              <p:pRg st="6" end="6"/>
                                            </p:txEl>
                                          </p:spTgt>
                                        </p:tgtEl>
                                        <p:attrNameLst>
                                          <p:attrName>style.visibility</p:attrName>
                                        </p:attrNameLst>
                                      </p:cBhvr>
                                      <p:to>
                                        <p:strVal val="visible"/>
                                      </p:to>
                                    </p:set>
                                    <p:animEffect transition="in" filter="fade">
                                      <p:cBhvr>
                                        <p:cTn id="29" dur="500"/>
                                        <p:tgtEl>
                                          <p:spTgt spid="5386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62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1">
            <a:extLst>
              <a:ext uri="{FF2B5EF4-FFF2-40B4-BE49-F238E27FC236}">
                <a16:creationId xmlns:a16="http://schemas.microsoft.com/office/drawing/2014/main" id="{59F4E018-6218-4D19-B1F1-D5C0F7D5CB0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9225" y="1554163"/>
            <a:ext cx="8869363" cy="41195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6162" name="Picture 18" descr="wrist stretch ergo exercise lo clean">
            <a:extLst>
              <a:ext uri="{FF2B5EF4-FFF2-40B4-BE49-F238E27FC236}">
                <a16:creationId xmlns:a16="http://schemas.microsoft.com/office/drawing/2014/main" id="{0E0176D7-3926-4511-9C71-387705D3D7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4050" y="2051050"/>
            <a:ext cx="5969000" cy="380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6148" name="Picture 4" descr="man ergo stretch arms over head">
            <a:extLst>
              <a:ext uri="{FF2B5EF4-FFF2-40B4-BE49-F238E27FC236}">
                <a16:creationId xmlns:a16="http://schemas.microsoft.com/office/drawing/2014/main" id="{9874BE31-3E9B-45B0-9EFD-D2E2D0F0A4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0138" y="1073150"/>
            <a:ext cx="4838700" cy="578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6149" name="Picture 5" descr="woman ergo stretch overhead">
            <a:extLst>
              <a:ext uri="{FF2B5EF4-FFF2-40B4-BE49-F238E27FC236}">
                <a16:creationId xmlns:a16="http://schemas.microsoft.com/office/drawing/2014/main" id="{2EBF815A-626F-4E7D-95D9-4EDFB38B3B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5688" y="419100"/>
            <a:ext cx="5024437" cy="643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6155" name="Picture 11" descr="open stretched hand exercise">
            <a:extLst>
              <a:ext uri="{FF2B5EF4-FFF2-40B4-BE49-F238E27FC236}">
                <a16:creationId xmlns:a16="http://schemas.microsoft.com/office/drawing/2014/main" id="{33F92C94-3AEA-423B-8B0D-C8237BC067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6795"/>
          <a:stretch>
            <a:fillRect/>
          </a:stretch>
        </p:blipFill>
        <p:spPr bwMode="auto">
          <a:xfrm>
            <a:off x="3024188" y="1387475"/>
            <a:ext cx="6119812"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6158" name="Picture 14" descr="shoulder shrug ergo exercise lo2">
            <a:extLst>
              <a:ext uri="{FF2B5EF4-FFF2-40B4-BE49-F238E27FC236}">
                <a16:creationId xmlns:a16="http://schemas.microsoft.com/office/drawing/2014/main" id="{B9DE0691-293C-4303-9FF1-37295A1B0609}"/>
              </a:ext>
            </a:extLst>
          </p:cNvPr>
          <p:cNvPicPr>
            <a:picLocks noChangeAspect="1" noChangeArrowheads="1"/>
          </p:cNvPicPr>
          <p:nvPr/>
        </p:nvPicPr>
        <p:blipFill>
          <a:blip r:embed="rId7">
            <a:lum bright="-6000"/>
            <a:extLst>
              <a:ext uri="{28A0092B-C50C-407E-A947-70E740481C1C}">
                <a14:useLocalDpi xmlns:a14="http://schemas.microsoft.com/office/drawing/2010/main" val="0"/>
              </a:ext>
            </a:extLst>
          </a:blip>
          <a:srcRect b="1744"/>
          <a:stretch>
            <a:fillRect/>
          </a:stretch>
        </p:blipFill>
        <p:spPr bwMode="auto">
          <a:xfrm rot="206147">
            <a:off x="3892550" y="1046163"/>
            <a:ext cx="4706938" cy="598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6151" name="Text Box 7">
            <a:extLst>
              <a:ext uri="{FF2B5EF4-FFF2-40B4-BE49-F238E27FC236}">
                <a16:creationId xmlns:a16="http://schemas.microsoft.com/office/drawing/2014/main" id="{05B19E3A-9AF3-40B3-AC46-A5AA4D8420F3}"/>
              </a:ext>
            </a:extLst>
          </p:cNvPr>
          <p:cNvSpPr txBox="1">
            <a:spLocks noChangeArrowheads="1"/>
          </p:cNvSpPr>
          <p:nvPr/>
        </p:nvSpPr>
        <p:spPr bwMode="auto">
          <a:xfrm>
            <a:off x="520700" y="1868488"/>
            <a:ext cx="4249738" cy="4324350"/>
          </a:xfrm>
          <a:prstGeom prst="rect">
            <a:avLst/>
          </a:prstGeom>
          <a:noFill/>
          <a:ln>
            <a:noFill/>
          </a:ln>
          <a:effectLst/>
          <a:extLst>
            <a:ext uri="{909E8E84-426E-40DD-AFC4-6F175D3DCCD1}">
              <a14:hiddenFill xmlns:a14="http://schemas.microsoft.com/office/drawing/2010/main">
                <a:solidFill>
                  <a:srgbClr val="FFBF2A"/>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1775" indent="-231775">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nSpc>
                <a:spcPct val="90000"/>
              </a:lnSpc>
              <a:spcBef>
                <a:spcPct val="30000"/>
              </a:spcBef>
              <a:buClr>
                <a:srgbClr val="800000"/>
              </a:buClr>
              <a:buSzPct val="115000"/>
              <a:buFontTx/>
              <a:buNone/>
            </a:pPr>
            <a:r>
              <a:rPr lang="en-US" altLang="en-US" sz="2600" b="1">
                <a:solidFill>
                  <a:srgbClr val="990000"/>
                </a:solidFill>
                <a:latin typeface="Arial" panose="020B0604020202020204" pitchFamily="34" charset="0"/>
              </a:rPr>
              <a:t>Hands</a:t>
            </a:r>
          </a:p>
          <a:p>
            <a:pPr>
              <a:lnSpc>
                <a:spcPct val="90000"/>
              </a:lnSpc>
              <a:spcBef>
                <a:spcPct val="30000"/>
              </a:spcBef>
              <a:spcAft>
                <a:spcPct val="25000"/>
              </a:spcAft>
              <a:buClr>
                <a:srgbClr val="800000"/>
              </a:buClr>
              <a:buSzPct val="115000"/>
              <a:buFontTx/>
              <a:buChar char="•"/>
            </a:pPr>
            <a:r>
              <a:rPr lang="en-US" altLang="en-US">
                <a:solidFill>
                  <a:schemeClr val="tx1"/>
                </a:solidFill>
                <a:latin typeface="Arial" panose="020B0604020202020204" pitchFamily="34" charset="0"/>
              </a:rPr>
              <a:t>Finger extensions</a:t>
            </a:r>
          </a:p>
          <a:p>
            <a:pPr>
              <a:lnSpc>
                <a:spcPct val="90000"/>
              </a:lnSpc>
              <a:spcBef>
                <a:spcPct val="30000"/>
              </a:spcBef>
              <a:buClr>
                <a:srgbClr val="800000"/>
              </a:buClr>
              <a:buSzPct val="115000"/>
              <a:buFontTx/>
              <a:buNone/>
            </a:pPr>
            <a:r>
              <a:rPr lang="en-US" altLang="en-US" sz="2600" b="1">
                <a:solidFill>
                  <a:srgbClr val="990000"/>
                </a:solidFill>
                <a:latin typeface="Arial" panose="020B0604020202020204" pitchFamily="34" charset="0"/>
              </a:rPr>
              <a:t>Wrists</a:t>
            </a:r>
          </a:p>
          <a:p>
            <a:pPr>
              <a:lnSpc>
                <a:spcPct val="90000"/>
              </a:lnSpc>
              <a:spcBef>
                <a:spcPct val="30000"/>
              </a:spcBef>
              <a:spcAft>
                <a:spcPct val="25000"/>
              </a:spcAft>
              <a:buClr>
                <a:srgbClr val="800000"/>
              </a:buClr>
              <a:buSzPct val="115000"/>
              <a:buFontTx/>
              <a:buChar char="•"/>
            </a:pPr>
            <a:r>
              <a:rPr lang="en-US" altLang="en-US">
                <a:solidFill>
                  <a:schemeClr val="tx1"/>
                </a:solidFill>
                <a:latin typeface="Arial" panose="020B0604020202020204" pitchFamily="34" charset="0"/>
              </a:rPr>
              <a:t>Backwards stretch</a:t>
            </a:r>
          </a:p>
          <a:p>
            <a:pPr>
              <a:lnSpc>
                <a:spcPct val="90000"/>
              </a:lnSpc>
              <a:spcBef>
                <a:spcPct val="30000"/>
              </a:spcBef>
              <a:buClr>
                <a:srgbClr val="800000"/>
              </a:buClr>
              <a:buSzPct val="115000"/>
              <a:buFontTx/>
              <a:buNone/>
            </a:pPr>
            <a:r>
              <a:rPr lang="en-US" altLang="en-US" sz="2600" b="1">
                <a:solidFill>
                  <a:srgbClr val="990000"/>
                </a:solidFill>
                <a:latin typeface="Arial" panose="020B0604020202020204" pitchFamily="34" charset="0"/>
              </a:rPr>
              <a:t>Shoulders</a:t>
            </a:r>
          </a:p>
          <a:p>
            <a:pPr>
              <a:lnSpc>
                <a:spcPct val="90000"/>
              </a:lnSpc>
              <a:spcBef>
                <a:spcPct val="30000"/>
              </a:spcBef>
              <a:buClr>
                <a:srgbClr val="800000"/>
              </a:buClr>
              <a:buSzPct val="115000"/>
              <a:buFontTx/>
              <a:buChar char="•"/>
            </a:pPr>
            <a:r>
              <a:rPr lang="en-US" altLang="en-US">
                <a:solidFill>
                  <a:schemeClr val="tx1"/>
                </a:solidFill>
                <a:latin typeface="Arial" panose="020B0604020202020204" pitchFamily="34" charset="0"/>
              </a:rPr>
              <a:t>Shrug and roll</a:t>
            </a:r>
            <a:endParaRPr lang="en-US" altLang="en-US" b="1">
              <a:solidFill>
                <a:schemeClr val="tx1"/>
              </a:solidFill>
              <a:latin typeface="Arial" panose="020B0604020202020204" pitchFamily="34" charset="0"/>
            </a:endParaRPr>
          </a:p>
          <a:p>
            <a:pPr>
              <a:lnSpc>
                <a:spcPct val="90000"/>
              </a:lnSpc>
              <a:spcBef>
                <a:spcPct val="30000"/>
              </a:spcBef>
              <a:buClr>
                <a:srgbClr val="800000"/>
              </a:buClr>
              <a:buSzPct val="115000"/>
              <a:buFontTx/>
              <a:buChar char="•"/>
            </a:pPr>
            <a:r>
              <a:rPr lang="en-US" altLang="en-US">
                <a:solidFill>
                  <a:schemeClr val="tx1"/>
                </a:solidFill>
                <a:latin typeface="Arial" panose="020B0604020202020204" pitchFamily="34" charset="0"/>
              </a:rPr>
              <a:t>Blade pinch</a:t>
            </a:r>
          </a:p>
          <a:p>
            <a:pPr>
              <a:lnSpc>
                <a:spcPct val="90000"/>
              </a:lnSpc>
              <a:spcBef>
                <a:spcPct val="30000"/>
              </a:spcBef>
              <a:buClr>
                <a:srgbClr val="800000"/>
              </a:buClr>
              <a:buSzPct val="115000"/>
              <a:buFontTx/>
              <a:buChar char="•"/>
            </a:pPr>
            <a:r>
              <a:rPr lang="en-US" altLang="en-US">
                <a:solidFill>
                  <a:schemeClr val="tx1"/>
                </a:solidFill>
                <a:latin typeface="Arial" panose="020B0604020202020204" pitchFamily="34" charset="0"/>
              </a:rPr>
              <a:t>Overhead reach</a:t>
            </a:r>
          </a:p>
          <a:p>
            <a:pPr algn="ctr">
              <a:spcBef>
                <a:spcPct val="50000"/>
              </a:spcBef>
              <a:buClrTx/>
              <a:buSzTx/>
              <a:buFontTx/>
              <a:buNone/>
            </a:pPr>
            <a:endParaRPr lang="en-US" altLang="en-US">
              <a:solidFill>
                <a:schemeClr val="tx1"/>
              </a:solidFill>
              <a:latin typeface="Times New Roman" panose="02020603050405020304" pitchFamily="18" charset="0"/>
            </a:endParaRPr>
          </a:p>
        </p:txBody>
      </p:sp>
      <p:sp>
        <p:nvSpPr>
          <p:cNvPr id="71688" name="Rectangle 8">
            <a:extLst>
              <a:ext uri="{FF2B5EF4-FFF2-40B4-BE49-F238E27FC236}">
                <a16:creationId xmlns:a16="http://schemas.microsoft.com/office/drawing/2014/main" id="{09068D13-AEE3-48E9-94B4-97FC19F2E3FC}"/>
              </a:ext>
            </a:extLst>
          </p:cNvPr>
          <p:cNvSpPr>
            <a:spLocks noGrp="1" noChangeArrowheads="1"/>
          </p:cNvSpPr>
          <p:nvPr>
            <p:ph type="title"/>
          </p:nvPr>
        </p:nvSpPr>
        <p:spPr>
          <a:xfrm>
            <a:off x="209550" y="446088"/>
            <a:ext cx="8229600" cy="1143000"/>
          </a:xfrm>
        </p:spPr>
        <p:txBody>
          <a:bodyPr/>
          <a:lstStyle/>
          <a:p>
            <a:pPr eaLnBrk="1" hangingPunct="1">
              <a:lnSpc>
                <a:spcPct val="90000"/>
              </a:lnSpc>
            </a:pPr>
            <a:r>
              <a:rPr lang="en-US" altLang="en-US" sz="4300" b="1"/>
              <a:t>Exercises</a:t>
            </a:r>
            <a:endParaRPr lang="en-US" altLang="en-US" sz="34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46151">
                                            <p:txEl>
                                              <p:pRg st="0" end="0"/>
                                            </p:txEl>
                                          </p:spTgt>
                                        </p:tgtEl>
                                        <p:attrNameLst>
                                          <p:attrName>style.visibility</p:attrName>
                                        </p:attrNameLst>
                                      </p:cBhvr>
                                      <p:to>
                                        <p:strVal val="visible"/>
                                      </p:to>
                                    </p:set>
                                    <p:animEffect transition="in" filter="fade">
                                      <p:cBhvr>
                                        <p:cTn id="7" dur="500"/>
                                        <p:tgtEl>
                                          <p:spTgt spid="64615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46151">
                                            <p:txEl>
                                              <p:pRg st="1" end="1"/>
                                            </p:txEl>
                                          </p:spTgt>
                                        </p:tgtEl>
                                        <p:attrNameLst>
                                          <p:attrName>style.visibility</p:attrName>
                                        </p:attrNameLst>
                                      </p:cBhvr>
                                      <p:to>
                                        <p:strVal val="visible"/>
                                      </p:to>
                                    </p:set>
                                    <p:animEffect transition="in" filter="fade">
                                      <p:cBhvr>
                                        <p:cTn id="10" dur="500"/>
                                        <p:tgtEl>
                                          <p:spTgt spid="64615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46155"/>
                                        </p:tgtEl>
                                        <p:attrNameLst>
                                          <p:attrName>style.visibility</p:attrName>
                                        </p:attrNameLst>
                                      </p:cBhvr>
                                      <p:to>
                                        <p:strVal val="visible"/>
                                      </p:to>
                                    </p:set>
                                    <p:animEffect transition="in" filter="fade">
                                      <p:cBhvr>
                                        <p:cTn id="13" dur="500"/>
                                        <p:tgtEl>
                                          <p:spTgt spid="64615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646151">
                                            <p:txEl>
                                              <p:pRg st="2" end="2"/>
                                            </p:txEl>
                                          </p:spTgt>
                                        </p:tgtEl>
                                        <p:attrNameLst>
                                          <p:attrName>style.visibility</p:attrName>
                                        </p:attrNameLst>
                                      </p:cBhvr>
                                      <p:to>
                                        <p:strVal val="visible"/>
                                      </p:to>
                                    </p:set>
                                    <p:animEffect transition="in" filter="fade">
                                      <p:cBhvr>
                                        <p:cTn id="18" dur="500"/>
                                        <p:tgtEl>
                                          <p:spTgt spid="646151">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46162"/>
                                        </p:tgtEl>
                                        <p:attrNameLst>
                                          <p:attrName>style.visibility</p:attrName>
                                        </p:attrNameLst>
                                      </p:cBhvr>
                                      <p:to>
                                        <p:strVal val="visible"/>
                                      </p:to>
                                    </p:set>
                                    <p:animEffect transition="in" filter="fade">
                                      <p:cBhvr>
                                        <p:cTn id="21" dur="500"/>
                                        <p:tgtEl>
                                          <p:spTgt spid="646162"/>
                                        </p:tgtEl>
                                      </p:cBhvr>
                                    </p:animEffect>
                                  </p:childTnLst>
                                </p:cTn>
                              </p:par>
                              <p:par>
                                <p:cTn id="22" presetID="1" presetClass="exit" presetSubtype="0" fill="hold" nodeType="withEffect">
                                  <p:stCondLst>
                                    <p:cond delay="0"/>
                                  </p:stCondLst>
                                  <p:childTnLst>
                                    <p:set>
                                      <p:cBhvr>
                                        <p:cTn id="23" dur="1" fill="hold">
                                          <p:stCondLst>
                                            <p:cond delay="0"/>
                                          </p:stCondLst>
                                        </p:cTn>
                                        <p:tgtEl>
                                          <p:spTgt spid="646155"/>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646151">
                                            <p:txEl>
                                              <p:pRg st="3" end="3"/>
                                            </p:txEl>
                                          </p:spTgt>
                                        </p:tgtEl>
                                        <p:attrNameLst>
                                          <p:attrName>style.visibility</p:attrName>
                                        </p:attrNameLst>
                                      </p:cBhvr>
                                      <p:to>
                                        <p:strVal val="visible"/>
                                      </p:to>
                                    </p:set>
                                    <p:animEffect transition="in" filter="fade">
                                      <p:cBhvr>
                                        <p:cTn id="26" dur="500"/>
                                        <p:tgtEl>
                                          <p:spTgt spid="646151">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646151">
                                            <p:txEl>
                                              <p:pRg st="4" end="4"/>
                                            </p:txEl>
                                          </p:spTgt>
                                        </p:tgtEl>
                                        <p:attrNameLst>
                                          <p:attrName>style.visibility</p:attrName>
                                        </p:attrNameLst>
                                      </p:cBhvr>
                                      <p:to>
                                        <p:strVal val="visible"/>
                                      </p:to>
                                    </p:set>
                                    <p:animEffect transition="in" filter="fade">
                                      <p:cBhvr>
                                        <p:cTn id="31" dur="500"/>
                                        <p:tgtEl>
                                          <p:spTgt spid="646151">
                                            <p:txEl>
                                              <p:pRg st="4" end="4"/>
                                            </p:txEl>
                                          </p:spTgt>
                                        </p:tgtEl>
                                      </p:cBhvr>
                                    </p:animEffect>
                                  </p:childTnLst>
                                </p:cTn>
                              </p:par>
                              <p:par>
                                <p:cTn id="32" presetID="1" presetClass="exit" presetSubtype="0" fill="hold" nodeType="withEffect">
                                  <p:stCondLst>
                                    <p:cond delay="0"/>
                                  </p:stCondLst>
                                  <p:childTnLst>
                                    <p:set>
                                      <p:cBhvr>
                                        <p:cTn id="33" dur="1" fill="hold">
                                          <p:stCondLst>
                                            <p:cond delay="0"/>
                                          </p:stCondLst>
                                        </p:cTn>
                                        <p:tgtEl>
                                          <p:spTgt spid="646162"/>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646151">
                                            <p:txEl>
                                              <p:pRg st="5" end="5"/>
                                            </p:txEl>
                                          </p:spTgt>
                                        </p:tgtEl>
                                        <p:attrNameLst>
                                          <p:attrName>style.visibility</p:attrName>
                                        </p:attrNameLst>
                                      </p:cBhvr>
                                      <p:to>
                                        <p:strVal val="visible"/>
                                      </p:to>
                                    </p:set>
                                    <p:animEffect transition="in" filter="fade">
                                      <p:cBhvr>
                                        <p:cTn id="36" dur="500"/>
                                        <p:tgtEl>
                                          <p:spTgt spid="646151">
                                            <p:txEl>
                                              <p:pRg st="5" end="5"/>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646158"/>
                                        </p:tgtEl>
                                        <p:attrNameLst>
                                          <p:attrName>style.visibility</p:attrName>
                                        </p:attrNameLst>
                                      </p:cBhvr>
                                      <p:to>
                                        <p:strVal val="visible"/>
                                      </p:to>
                                    </p:set>
                                    <p:animEffect transition="in" filter="fade">
                                      <p:cBhvr>
                                        <p:cTn id="39" dur="500"/>
                                        <p:tgtEl>
                                          <p:spTgt spid="64615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nodeType="clickEffect">
                                  <p:stCondLst>
                                    <p:cond delay="0"/>
                                  </p:stCondLst>
                                  <p:childTnLst>
                                    <p:set>
                                      <p:cBhvr>
                                        <p:cTn id="43" dur="1" fill="hold">
                                          <p:stCondLst>
                                            <p:cond delay="0"/>
                                          </p:stCondLst>
                                        </p:cTn>
                                        <p:tgtEl>
                                          <p:spTgt spid="646151">
                                            <p:txEl>
                                              <p:pRg st="6" end="6"/>
                                            </p:txEl>
                                          </p:spTgt>
                                        </p:tgtEl>
                                        <p:attrNameLst>
                                          <p:attrName>style.visibility</p:attrName>
                                        </p:attrNameLst>
                                      </p:cBhvr>
                                      <p:to>
                                        <p:strVal val="visible"/>
                                      </p:to>
                                    </p:set>
                                    <p:animEffect transition="in" filter="fade">
                                      <p:cBhvr>
                                        <p:cTn id="44" dur="500"/>
                                        <p:tgtEl>
                                          <p:spTgt spid="646151">
                                            <p:txEl>
                                              <p:pRg st="6" end="6"/>
                                            </p:txEl>
                                          </p:spTgt>
                                        </p:tgtEl>
                                      </p:cBhvr>
                                    </p:animEffect>
                                  </p:childTnLst>
                                </p:cTn>
                              </p:par>
                              <p:par>
                                <p:cTn id="45" presetID="1" presetClass="exit" presetSubtype="0" fill="hold" nodeType="withEffect">
                                  <p:stCondLst>
                                    <p:cond delay="0"/>
                                  </p:stCondLst>
                                  <p:childTnLst>
                                    <p:set>
                                      <p:cBhvr>
                                        <p:cTn id="46" dur="1" fill="hold">
                                          <p:stCondLst>
                                            <p:cond delay="0"/>
                                          </p:stCondLst>
                                        </p:cTn>
                                        <p:tgtEl>
                                          <p:spTgt spid="646158"/>
                                        </p:tgtEl>
                                        <p:attrNameLst>
                                          <p:attrName>style.visibility</p:attrName>
                                        </p:attrNameLst>
                                      </p:cBhvr>
                                      <p:to>
                                        <p:strVal val="hidden"/>
                                      </p:to>
                                    </p:set>
                                  </p:childTnLst>
                                </p:cTn>
                              </p:par>
                              <p:par>
                                <p:cTn id="47" presetID="10" presetClass="entr" presetSubtype="0" fill="hold" nodeType="withEffect">
                                  <p:stCondLst>
                                    <p:cond delay="0"/>
                                  </p:stCondLst>
                                  <p:childTnLst>
                                    <p:set>
                                      <p:cBhvr>
                                        <p:cTn id="48" dur="1" fill="hold">
                                          <p:stCondLst>
                                            <p:cond delay="0"/>
                                          </p:stCondLst>
                                        </p:cTn>
                                        <p:tgtEl>
                                          <p:spTgt spid="646148"/>
                                        </p:tgtEl>
                                        <p:attrNameLst>
                                          <p:attrName>style.visibility</p:attrName>
                                        </p:attrNameLst>
                                      </p:cBhvr>
                                      <p:to>
                                        <p:strVal val="visible"/>
                                      </p:to>
                                    </p:set>
                                    <p:animEffect transition="in" filter="fade">
                                      <p:cBhvr>
                                        <p:cTn id="49" dur="500"/>
                                        <p:tgtEl>
                                          <p:spTgt spid="64614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nodeType="clickEffect">
                                  <p:stCondLst>
                                    <p:cond delay="0"/>
                                  </p:stCondLst>
                                  <p:childTnLst>
                                    <p:set>
                                      <p:cBhvr>
                                        <p:cTn id="53" dur="1" fill="hold">
                                          <p:stCondLst>
                                            <p:cond delay="0"/>
                                          </p:stCondLst>
                                        </p:cTn>
                                        <p:tgtEl>
                                          <p:spTgt spid="646151">
                                            <p:txEl>
                                              <p:pRg st="7" end="7"/>
                                            </p:txEl>
                                          </p:spTgt>
                                        </p:tgtEl>
                                        <p:attrNameLst>
                                          <p:attrName>style.visibility</p:attrName>
                                        </p:attrNameLst>
                                      </p:cBhvr>
                                      <p:to>
                                        <p:strVal val="visible"/>
                                      </p:to>
                                    </p:set>
                                    <p:animEffect transition="in" filter="fade">
                                      <p:cBhvr>
                                        <p:cTn id="54" dur="500"/>
                                        <p:tgtEl>
                                          <p:spTgt spid="646151">
                                            <p:txEl>
                                              <p:pRg st="7" end="7"/>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646149"/>
                                        </p:tgtEl>
                                        <p:attrNameLst>
                                          <p:attrName>style.visibility</p:attrName>
                                        </p:attrNameLst>
                                      </p:cBhvr>
                                      <p:to>
                                        <p:strVal val="visible"/>
                                      </p:to>
                                    </p:set>
                                    <p:animEffect transition="in" filter="fade">
                                      <p:cBhvr>
                                        <p:cTn id="57" dur="500"/>
                                        <p:tgtEl>
                                          <p:spTgt spid="646149"/>
                                        </p:tgtEl>
                                      </p:cBhvr>
                                    </p:animEffect>
                                  </p:childTnLst>
                                </p:cTn>
                              </p:par>
                              <p:par>
                                <p:cTn id="58" presetID="1" presetClass="exit" presetSubtype="0" fill="hold" nodeType="withEffect">
                                  <p:stCondLst>
                                    <p:cond delay="0"/>
                                  </p:stCondLst>
                                  <p:childTnLst>
                                    <p:set>
                                      <p:cBhvr>
                                        <p:cTn id="59" dur="1" fill="hold">
                                          <p:stCondLst>
                                            <p:cond delay="0"/>
                                          </p:stCondLst>
                                        </p:cTn>
                                        <p:tgtEl>
                                          <p:spTgt spid="6461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6151" grpId="0" uiExpand="1"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4785" name="Picture 17" descr="tilt head forward ergo exercise2">
            <a:extLst>
              <a:ext uri="{FF2B5EF4-FFF2-40B4-BE49-F238E27FC236}">
                <a16:creationId xmlns:a16="http://schemas.microsoft.com/office/drawing/2014/main" id="{D6ED9BA0-46F2-4B7A-ACBC-66449C9847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268" r="2182" b="3307"/>
          <a:stretch>
            <a:fillRect/>
          </a:stretch>
        </p:blipFill>
        <p:spPr bwMode="auto">
          <a:xfrm>
            <a:off x="4621213" y="1587500"/>
            <a:ext cx="3808412"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4789" name="Picture 21" descr="turn head exercise ergo Dave lo">
            <a:extLst>
              <a:ext uri="{FF2B5EF4-FFF2-40B4-BE49-F238E27FC236}">
                <a16:creationId xmlns:a16="http://schemas.microsoft.com/office/drawing/2014/main" id="{9A729CED-EF8C-48DE-AABF-7066DC88A6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175"/>
          <a:stretch>
            <a:fillRect/>
          </a:stretch>
        </p:blipFill>
        <p:spPr bwMode="auto">
          <a:xfrm>
            <a:off x="4562475" y="1558925"/>
            <a:ext cx="3876675" cy="427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4780" name="Picture 12" descr="hands behind head seated ergo ">
            <a:extLst>
              <a:ext uri="{FF2B5EF4-FFF2-40B4-BE49-F238E27FC236}">
                <a16:creationId xmlns:a16="http://schemas.microsoft.com/office/drawing/2014/main" id="{49E566A1-F8C1-43EF-943F-79CA8138D3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4033"/>
          <a:stretch>
            <a:fillRect/>
          </a:stretch>
        </p:blipFill>
        <p:spPr bwMode="auto">
          <a:xfrm>
            <a:off x="4651375" y="1558925"/>
            <a:ext cx="3802063"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4782" name="Picture 14" descr="Knee to chest ergo exercise lo">
            <a:extLst>
              <a:ext uri="{FF2B5EF4-FFF2-40B4-BE49-F238E27FC236}">
                <a16:creationId xmlns:a16="http://schemas.microsoft.com/office/drawing/2014/main" id="{8B77FA07-A19A-4BD8-9321-3DB7CCB730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8400"/>
          <a:stretch>
            <a:fillRect/>
          </a:stretch>
        </p:blipFill>
        <p:spPr bwMode="auto">
          <a:xfrm>
            <a:off x="4824413" y="1558925"/>
            <a:ext cx="3298825" cy="426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4787" name="Picture 19" descr="bend backwards ergo exercises lo">
            <a:extLst>
              <a:ext uri="{FF2B5EF4-FFF2-40B4-BE49-F238E27FC236}">
                <a16:creationId xmlns:a16="http://schemas.microsoft.com/office/drawing/2014/main" id="{64400E7B-C724-4E9A-B6F8-F99BD194BB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2013" y="1558925"/>
            <a:ext cx="3738562" cy="43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4781" name="Picture 13" descr="bend forward seated ergo exercise">
            <a:extLst>
              <a:ext uri="{FF2B5EF4-FFF2-40B4-BE49-F238E27FC236}">
                <a16:creationId xmlns:a16="http://schemas.microsoft.com/office/drawing/2014/main" id="{D78CBCB7-938F-4F70-BB00-1DEF90B1280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3798" t="6947" r="3519"/>
          <a:stretch>
            <a:fillRect/>
          </a:stretch>
        </p:blipFill>
        <p:spPr bwMode="auto">
          <a:xfrm>
            <a:off x="4619625" y="1558925"/>
            <a:ext cx="3810000"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4779" name="Picture 11" descr="tilt head ergo exercise">
            <a:extLst>
              <a:ext uri="{FF2B5EF4-FFF2-40B4-BE49-F238E27FC236}">
                <a16:creationId xmlns:a16="http://schemas.microsoft.com/office/drawing/2014/main" id="{D44A28EC-5D65-4054-925A-75F70129120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t="7979" b="7758"/>
          <a:stretch>
            <a:fillRect/>
          </a:stretch>
        </p:blipFill>
        <p:spPr bwMode="auto">
          <a:xfrm>
            <a:off x="4541838" y="1558925"/>
            <a:ext cx="3887787" cy="427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7" name="Rectangle 2">
            <a:extLst>
              <a:ext uri="{FF2B5EF4-FFF2-40B4-BE49-F238E27FC236}">
                <a16:creationId xmlns:a16="http://schemas.microsoft.com/office/drawing/2014/main" id="{FCE8A6DC-CF1B-4219-9757-B5E2749FA089}"/>
              </a:ext>
            </a:extLst>
          </p:cNvPr>
          <p:cNvSpPr>
            <a:spLocks noGrp="1" noChangeArrowheads="1"/>
          </p:cNvSpPr>
          <p:nvPr>
            <p:ph type="title"/>
          </p:nvPr>
        </p:nvSpPr>
        <p:spPr>
          <a:xfrm>
            <a:off x="0" y="468313"/>
            <a:ext cx="9153525" cy="820737"/>
          </a:xfrm>
        </p:spPr>
        <p:txBody>
          <a:bodyPr/>
          <a:lstStyle/>
          <a:p>
            <a:pPr eaLnBrk="1" hangingPunct="1"/>
            <a:r>
              <a:rPr lang="en-US" altLang="en-US" b="1"/>
              <a:t>Exercises </a:t>
            </a:r>
            <a:r>
              <a:rPr lang="en-US" altLang="en-US" sz="2400" b="1"/>
              <a:t>(cont.)</a:t>
            </a:r>
          </a:p>
        </p:txBody>
      </p:sp>
      <p:sp>
        <p:nvSpPr>
          <p:cNvPr id="544792" name="Text Box 24">
            <a:extLst>
              <a:ext uri="{FF2B5EF4-FFF2-40B4-BE49-F238E27FC236}">
                <a16:creationId xmlns:a16="http://schemas.microsoft.com/office/drawing/2014/main" id="{8711B6A2-FBD2-436E-B2AC-94CC4DBA4359}"/>
              </a:ext>
            </a:extLst>
          </p:cNvPr>
          <p:cNvSpPr txBox="1">
            <a:spLocks noChangeArrowheads="1"/>
          </p:cNvSpPr>
          <p:nvPr/>
        </p:nvSpPr>
        <p:spPr bwMode="auto">
          <a:xfrm>
            <a:off x="839788" y="1479550"/>
            <a:ext cx="3286125" cy="4418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31775" indent="-231775">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nSpc>
                <a:spcPct val="90000"/>
              </a:lnSpc>
              <a:spcBef>
                <a:spcPct val="20000"/>
              </a:spcBef>
              <a:buClr>
                <a:srgbClr val="990000"/>
              </a:buClr>
              <a:buSzPct val="115000"/>
              <a:buFontTx/>
              <a:buNone/>
            </a:pPr>
            <a:r>
              <a:rPr lang="en-US" altLang="en-US" sz="2600" b="1">
                <a:solidFill>
                  <a:srgbClr val="981120"/>
                </a:solidFill>
                <a:latin typeface="Arial" panose="020B0604020202020204" pitchFamily="34" charset="0"/>
              </a:rPr>
              <a:t>Neck</a:t>
            </a:r>
          </a:p>
          <a:p>
            <a:pPr>
              <a:lnSpc>
                <a:spcPct val="90000"/>
              </a:lnSpc>
              <a:spcBef>
                <a:spcPct val="20000"/>
              </a:spcBef>
              <a:buClr>
                <a:srgbClr val="990000"/>
              </a:buClr>
              <a:buSzPct val="115000"/>
              <a:buFontTx/>
              <a:buChar char="•"/>
            </a:pPr>
            <a:r>
              <a:rPr lang="en-US" altLang="en-US" sz="2600">
                <a:solidFill>
                  <a:schemeClr val="tx1"/>
                </a:solidFill>
                <a:latin typeface="Arial" panose="020B0604020202020204" pitchFamily="34" charset="0"/>
              </a:rPr>
              <a:t>Nod head</a:t>
            </a:r>
          </a:p>
          <a:p>
            <a:pPr>
              <a:lnSpc>
                <a:spcPct val="90000"/>
              </a:lnSpc>
              <a:spcBef>
                <a:spcPct val="20000"/>
              </a:spcBef>
              <a:buClr>
                <a:srgbClr val="990000"/>
              </a:buClr>
              <a:buSzPct val="115000"/>
              <a:buFontTx/>
              <a:buChar char="•"/>
            </a:pPr>
            <a:r>
              <a:rPr lang="en-US" altLang="en-US" sz="2600">
                <a:solidFill>
                  <a:schemeClr val="tx1"/>
                </a:solidFill>
                <a:latin typeface="Arial" panose="020B0604020202020204" pitchFamily="34" charset="0"/>
              </a:rPr>
              <a:t>Turn head</a:t>
            </a:r>
          </a:p>
          <a:p>
            <a:pPr>
              <a:lnSpc>
                <a:spcPct val="90000"/>
              </a:lnSpc>
              <a:spcBef>
                <a:spcPct val="20000"/>
              </a:spcBef>
              <a:buClr>
                <a:srgbClr val="990000"/>
              </a:buClr>
              <a:buSzPct val="115000"/>
              <a:buFontTx/>
              <a:buChar char="•"/>
            </a:pPr>
            <a:r>
              <a:rPr lang="en-US" altLang="en-US" sz="2600">
                <a:solidFill>
                  <a:schemeClr val="tx1"/>
                </a:solidFill>
                <a:latin typeface="Arial" panose="020B0604020202020204" pitchFamily="34" charset="0"/>
              </a:rPr>
              <a:t>Tilt head</a:t>
            </a:r>
          </a:p>
          <a:p>
            <a:pPr>
              <a:lnSpc>
                <a:spcPct val="90000"/>
              </a:lnSpc>
              <a:spcBef>
                <a:spcPct val="40000"/>
              </a:spcBef>
              <a:buClr>
                <a:srgbClr val="990000"/>
              </a:buClr>
              <a:buSzPct val="115000"/>
              <a:buFontTx/>
              <a:buNone/>
            </a:pPr>
            <a:r>
              <a:rPr lang="en-US" altLang="en-US" sz="2600" b="1">
                <a:solidFill>
                  <a:srgbClr val="981120"/>
                </a:solidFill>
                <a:latin typeface="Arial" panose="020B0604020202020204" pitchFamily="34" charset="0"/>
              </a:rPr>
              <a:t>Back/arms</a:t>
            </a:r>
          </a:p>
          <a:p>
            <a:pPr>
              <a:lnSpc>
                <a:spcPct val="90000"/>
              </a:lnSpc>
              <a:spcBef>
                <a:spcPct val="20000"/>
              </a:spcBef>
              <a:buClr>
                <a:srgbClr val="990000"/>
              </a:buClr>
              <a:buSzPct val="115000"/>
              <a:buFontTx/>
              <a:buChar char="•"/>
            </a:pPr>
            <a:r>
              <a:rPr lang="en-US" altLang="en-US" sz="2600">
                <a:solidFill>
                  <a:schemeClr val="tx1"/>
                </a:solidFill>
                <a:latin typeface="Arial" panose="020B0604020202020204" pitchFamily="34" charset="0"/>
              </a:rPr>
              <a:t>Hands behind head</a:t>
            </a:r>
          </a:p>
          <a:p>
            <a:pPr>
              <a:lnSpc>
                <a:spcPct val="90000"/>
              </a:lnSpc>
              <a:spcBef>
                <a:spcPct val="20000"/>
              </a:spcBef>
              <a:buClr>
                <a:srgbClr val="990000"/>
              </a:buClr>
              <a:buSzPct val="115000"/>
              <a:buFontTx/>
              <a:buChar char="•"/>
            </a:pPr>
            <a:r>
              <a:rPr lang="en-US" altLang="en-US" sz="2600">
                <a:solidFill>
                  <a:schemeClr val="tx1"/>
                </a:solidFill>
                <a:latin typeface="Arial" panose="020B0604020202020204" pitchFamily="34" charset="0"/>
              </a:rPr>
              <a:t>Bend forward</a:t>
            </a:r>
          </a:p>
          <a:p>
            <a:pPr>
              <a:lnSpc>
                <a:spcPct val="90000"/>
              </a:lnSpc>
              <a:spcBef>
                <a:spcPct val="20000"/>
              </a:spcBef>
              <a:buClr>
                <a:srgbClr val="990000"/>
              </a:buClr>
              <a:buSzPct val="115000"/>
              <a:buFontTx/>
              <a:buChar char="•"/>
            </a:pPr>
            <a:r>
              <a:rPr lang="en-US" altLang="en-US" sz="2600">
                <a:solidFill>
                  <a:schemeClr val="tx1"/>
                </a:solidFill>
                <a:latin typeface="Arial" panose="020B0604020202020204" pitchFamily="34" charset="0"/>
              </a:rPr>
              <a:t>Knee to chest</a:t>
            </a:r>
          </a:p>
          <a:p>
            <a:pPr>
              <a:lnSpc>
                <a:spcPct val="90000"/>
              </a:lnSpc>
              <a:spcBef>
                <a:spcPct val="20000"/>
              </a:spcBef>
              <a:buClr>
                <a:srgbClr val="990000"/>
              </a:buClr>
              <a:buSzPct val="115000"/>
              <a:buFontTx/>
              <a:buChar char="•"/>
            </a:pPr>
            <a:r>
              <a:rPr lang="en-US" altLang="en-US" sz="2600">
                <a:solidFill>
                  <a:schemeClr val="tx1"/>
                </a:solidFill>
                <a:latin typeface="Arial" panose="020B0604020202020204" pitchFamily="34" charset="0"/>
              </a:rPr>
              <a:t>Back bend</a:t>
            </a:r>
          </a:p>
          <a:p>
            <a:pPr>
              <a:spcBef>
                <a:spcPct val="0"/>
              </a:spcBef>
              <a:buClrTx/>
              <a:buSzTx/>
              <a:buFontTx/>
              <a:buNone/>
            </a:pPr>
            <a:endParaRPr lang="en-US" altLang="en-US" sz="2600">
              <a:solidFill>
                <a:schemeClr val="tx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4792">
                                            <p:txEl>
                                              <p:pRg st="0" end="0"/>
                                            </p:txEl>
                                          </p:spTgt>
                                        </p:tgtEl>
                                        <p:attrNameLst>
                                          <p:attrName>style.visibility</p:attrName>
                                        </p:attrNameLst>
                                      </p:cBhvr>
                                      <p:to>
                                        <p:strVal val="visible"/>
                                      </p:to>
                                    </p:set>
                                    <p:animEffect transition="in" filter="fade">
                                      <p:cBhvr>
                                        <p:cTn id="7" dur="500"/>
                                        <p:tgtEl>
                                          <p:spTgt spid="54479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4792">
                                            <p:txEl>
                                              <p:pRg st="1" end="1"/>
                                            </p:txEl>
                                          </p:spTgt>
                                        </p:tgtEl>
                                        <p:attrNameLst>
                                          <p:attrName>style.visibility</p:attrName>
                                        </p:attrNameLst>
                                      </p:cBhvr>
                                      <p:to>
                                        <p:strVal val="visible"/>
                                      </p:to>
                                    </p:set>
                                    <p:animEffect transition="in" filter="fade">
                                      <p:cBhvr>
                                        <p:cTn id="10" dur="500"/>
                                        <p:tgtEl>
                                          <p:spTgt spid="54479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44785"/>
                                        </p:tgtEl>
                                        <p:attrNameLst>
                                          <p:attrName>style.visibility</p:attrName>
                                        </p:attrNameLst>
                                      </p:cBhvr>
                                      <p:to>
                                        <p:strVal val="visible"/>
                                      </p:to>
                                    </p:set>
                                    <p:animEffect transition="in" filter="fade">
                                      <p:cBhvr>
                                        <p:cTn id="13" dur="500"/>
                                        <p:tgtEl>
                                          <p:spTgt spid="54478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44792">
                                            <p:txEl>
                                              <p:pRg st="2" end="2"/>
                                            </p:txEl>
                                          </p:spTgt>
                                        </p:tgtEl>
                                        <p:attrNameLst>
                                          <p:attrName>style.visibility</p:attrName>
                                        </p:attrNameLst>
                                      </p:cBhvr>
                                      <p:to>
                                        <p:strVal val="visible"/>
                                      </p:to>
                                    </p:set>
                                    <p:animEffect transition="in" filter="fade">
                                      <p:cBhvr>
                                        <p:cTn id="18" dur="500"/>
                                        <p:tgtEl>
                                          <p:spTgt spid="544792">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44789"/>
                                        </p:tgtEl>
                                        <p:attrNameLst>
                                          <p:attrName>style.visibility</p:attrName>
                                        </p:attrNameLst>
                                      </p:cBhvr>
                                      <p:to>
                                        <p:strVal val="visible"/>
                                      </p:to>
                                    </p:set>
                                    <p:animEffect transition="in" filter="fade">
                                      <p:cBhvr>
                                        <p:cTn id="21" dur="500"/>
                                        <p:tgtEl>
                                          <p:spTgt spid="544789"/>
                                        </p:tgtEl>
                                      </p:cBhvr>
                                    </p:animEffect>
                                  </p:childTnLst>
                                </p:cTn>
                              </p:par>
                              <p:par>
                                <p:cTn id="22" presetID="1" presetClass="exit" presetSubtype="0" fill="hold" nodeType="withEffect">
                                  <p:stCondLst>
                                    <p:cond delay="0"/>
                                  </p:stCondLst>
                                  <p:childTnLst>
                                    <p:set>
                                      <p:cBhvr>
                                        <p:cTn id="23" dur="1" fill="hold">
                                          <p:stCondLst>
                                            <p:cond delay="0"/>
                                          </p:stCondLst>
                                        </p:cTn>
                                        <p:tgtEl>
                                          <p:spTgt spid="544785"/>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44792">
                                            <p:txEl>
                                              <p:pRg st="3" end="3"/>
                                            </p:txEl>
                                          </p:spTgt>
                                        </p:tgtEl>
                                        <p:attrNameLst>
                                          <p:attrName>style.visibility</p:attrName>
                                        </p:attrNameLst>
                                      </p:cBhvr>
                                      <p:to>
                                        <p:strVal val="visible"/>
                                      </p:to>
                                    </p:set>
                                    <p:animEffect transition="in" filter="fade">
                                      <p:cBhvr>
                                        <p:cTn id="28" dur="500"/>
                                        <p:tgtEl>
                                          <p:spTgt spid="544792">
                                            <p:txEl>
                                              <p:pRg st="3" end="3"/>
                                            </p:txEl>
                                          </p:spTgt>
                                        </p:tgtEl>
                                      </p:cBhvr>
                                    </p:animEffect>
                                  </p:childTnLst>
                                </p:cTn>
                              </p:par>
                              <p:par>
                                <p:cTn id="29" presetID="1" presetClass="exit" presetSubtype="0" fill="hold" nodeType="withEffect">
                                  <p:stCondLst>
                                    <p:cond delay="0"/>
                                  </p:stCondLst>
                                  <p:childTnLst>
                                    <p:set>
                                      <p:cBhvr>
                                        <p:cTn id="30" dur="1" fill="hold">
                                          <p:stCondLst>
                                            <p:cond delay="0"/>
                                          </p:stCondLst>
                                        </p:cTn>
                                        <p:tgtEl>
                                          <p:spTgt spid="544789"/>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544779"/>
                                        </p:tgtEl>
                                        <p:attrNameLst>
                                          <p:attrName>style.visibility</p:attrName>
                                        </p:attrNameLst>
                                      </p:cBhvr>
                                      <p:to>
                                        <p:strVal val="visible"/>
                                      </p:to>
                                    </p:set>
                                    <p:animEffect transition="in" filter="fade">
                                      <p:cBhvr>
                                        <p:cTn id="33" dur="500"/>
                                        <p:tgtEl>
                                          <p:spTgt spid="54477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44792">
                                            <p:txEl>
                                              <p:pRg st="4" end="4"/>
                                            </p:txEl>
                                          </p:spTgt>
                                        </p:tgtEl>
                                        <p:attrNameLst>
                                          <p:attrName>style.visibility</p:attrName>
                                        </p:attrNameLst>
                                      </p:cBhvr>
                                      <p:to>
                                        <p:strVal val="visible"/>
                                      </p:to>
                                    </p:set>
                                    <p:animEffect transition="in" filter="fade">
                                      <p:cBhvr>
                                        <p:cTn id="38" dur="500"/>
                                        <p:tgtEl>
                                          <p:spTgt spid="544792">
                                            <p:txEl>
                                              <p:pRg st="4" end="4"/>
                                            </p:txEl>
                                          </p:spTgt>
                                        </p:tgtEl>
                                      </p:cBhvr>
                                    </p:animEffect>
                                  </p:childTnLst>
                                </p:cTn>
                              </p:par>
                              <p:par>
                                <p:cTn id="39" presetID="1" presetClass="exit" presetSubtype="0" fill="hold" nodeType="withEffect">
                                  <p:stCondLst>
                                    <p:cond delay="0"/>
                                  </p:stCondLst>
                                  <p:childTnLst>
                                    <p:set>
                                      <p:cBhvr>
                                        <p:cTn id="40" dur="1" fill="hold">
                                          <p:stCondLst>
                                            <p:cond delay="0"/>
                                          </p:stCondLst>
                                        </p:cTn>
                                        <p:tgtEl>
                                          <p:spTgt spid="544779"/>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544792">
                                            <p:txEl>
                                              <p:pRg st="5" end="5"/>
                                            </p:txEl>
                                          </p:spTgt>
                                        </p:tgtEl>
                                        <p:attrNameLst>
                                          <p:attrName>style.visibility</p:attrName>
                                        </p:attrNameLst>
                                      </p:cBhvr>
                                      <p:to>
                                        <p:strVal val="visible"/>
                                      </p:to>
                                    </p:set>
                                    <p:animEffect transition="in" filter="fade">
                                      <p:cBhvr>
                                        <p:cTn id="43" dur="500"/>
                                        <p:tgtEl>
                                          <p:spTgt spid="544792">
                                            <p:txEl>
                                              <p:pRg st="5" end="5"/>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544780"/>
                                        </p:tgtEl>
                                        <p:attrNameLst>
                                          <p:attrName>style.visibility</p:attrName>
                                        </p:attrNameLst>
                                      </p:cBhvr>
                                      <p:to>
                                        <p:strVal val="visible"/>
                                      </p:to>
                                    </p:set>
                                    <p:animEffect transition="in" filter="fade">
                                      <p:cBhvr>
                                        <p:cTn id="46" dur="500"/>
                                        <p:tgtEl>
                                          <p:spTgt spid="54478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44792">
                                            <p:txEl>
                                              <p:pRg st="6" end="6"/>
                                            </p:txEl>
                                          </p:spTgt>
                                        </p:tgtEl>
                                        <p:attrNameLst>
                                          <p:attrName>style.visibility</p:attrName>
                                        </p:attrNameLst>
                                      </p:cBhvr>
                                      <p:to>
                                        <p:strVal val="visible"/>
                                      </p:to>
                                    </p:set>
                                    <p:animEffect transition="in" filter="fade">
                                      <p:cBhvr>
                                        <p:cTn id="51" dur="500"/>
                                        <p:tgtEl>
                                          <p:spTgt spid="544792">
                                            <p:txEl>
                                              <p:pRg st="6" end="6"/>
                                            </p:txEl>
                                          </p:spTgt>
                                        </p:tgtEl>
                                      </p:cBhvr>
                                    </p:animEffect>
                                  </p:childTnLst>
                                </p:cTn>
                              </p:par>
                              <p:par>
                                <p:cTn id="52" presetID="1" presetClass="exit" presetSubtype="0" fill="hold" nodeType="withEffect">
                                  <p:stCondLst>
                                    <p:cond delay="0"/>
                                  </p:stCondLst>
                                  <p:childTnLst>
                                    <p:set>
                                      <p:cBhvr>
                                        <p:cTn id="53" dur="1" fill="hold">
                                          <p:stCondLst>
                                            <p:cond delay="0"/>
                                          </p:stCondLst>
                                        </p:cTn>
                                        <p:tgtEl>
                                          <p:spTgt spid="544780"/>
                                        </p:tgtEl>
                                        <p:attrNameLst>
                                          <p:attrName>style.visibility</p:attrName>
                                        </p:attrNameLst>
                                      </p:cBhvr>
                                      <p:to>
                                        <p:strVal val="hidden"/>
                                      </p:to>
                                    </p:set>
                                  </p:childTnLst>
                                </p:cTn>
                              </p:par>
                              <p:par>
                                <p:cTn id="54" presetID="10" presetClass="entr" presetSubtype="0" fill="hold" nodeType="withEffect">
                                  <p:stCondLst>
                                    <p:cond delay="0"/>
                                  </p:stCondLst>
                                  <p:childTnLst>
                                    <p:set>
                                      <p:cBhvr>
                                        <p:cTn id="55" dur="1" fill="hold">
                                          <p:stCondLst>
                                            <p:cond delay="0"/>
                                          </p:stCondLst>
                                        </p:cTn>
                                        <p:tgtEl>
                                          <p:spTgt spid="544781"/>
                                        </p:tgtEl>
                                        <p:attrNameLst>
                                          <p:attrName>style.visibility</p:attrName>
                                        </p:attrNameLst>
                                      </p:cBhvr>
                                      <p:to>
                                        <p:strVal val="visible"/>
                                      </p:to>
                                    </p:set>
                                    <p:animEffect transition="in" filter="fade">
                                      <p:cBhvr>
                                        <p:cTn id="56" dur="500"/>
                                        <p:tgtEl>
                                          <p:spTgt spid="544781"/>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544792">
                                            <p:txEl>
                                              <p:pRg st="7" end="7"/>
                                            </p:txEl>
                                          </p:spTgt>
                                        </p:tgtEl>
                                        <p:attrNameLst>
                                          <p:attrName>style.visibility</p:attrName>
                                        </p:attrNameLst>
                                      </p:cBhvr>
                                      <p:to>
                                        <p:strVal val="visible"/>
                                      </p:to>
                                    </p:set>
                                    <p:animEffect transition="in" filter="fade">
                                      <p:cBhvr>
                                        <p:cTn id="61" dur="500"/>
                                        <p:tgtEl>
                                          <p:spTgt spid="544792">
                                            <p:txEl>
                                              <p:pRg st="7" end="7"/>
                                            </p:txEl>
                                          </p:spTgt>
                                        </p:tgtEl>
                                      </p:cBhvr>
                                    </p:animEffect>
                                  </p:childTnLst>
                                </p:cTn>
                              </p:par>
                              <p:par>
                                <p:cTn id="62" presetID="1" presetClass="exit" presetSubtype="0" fill="hold" nodeType="withEffect">
                                  <p:stCondLst>
                                    <p:cond delay="0"/>
                                  </p:stCondLst>
                                  <p:childTnLst>
                                    <p:set>
                                      <p:cBhvr>
                                        <p:cTn id="63" dur="1" fill="hold">
                                          <p:stCondLst>
                                            <p:cond delay="0"/>
                                          </p:stCondLst>
                                        </p:cTn>
                                        <p:tgtEl>
                                          <p:spTgt spid="544781"/>
                                        </p:tgtEl>
                                        <p:attrNameLst>
                                          <p:attrName>style.visibility</p:attrName>
                                        </p:attrNameLst>
                                      </p:cBhvr>
                                      <p:to>
                                        <p:strVal val="hidden"/>
                                      </p:to>
                                    </p:set>
                                  </p:childTnLst>
                                </p:cTn>
                              </p:par>
                              <p:par>
                                <p:cTn id="64" presetID="10" presetClass="entr" presetSubtype="0" fill="hold" nodeType="withEffect">
                                  <p:stCondLst>
                                    <p:cond delay="0"/>
                                  </p:stCondLst>
                                  <p:childTnLst>
                                    <p:set>
                                      <p:cBhvr>
                                        <p:cTn id="65" dur="1" fill="hold">
                                          <p:stCondLst>
                                            <p:cond delay="0"/>
                                          </p:stCondLst>
                                        </p:cTn>
                                        <p:tgtEl>
                                          <p:spTgt spid="544782"/>
                                        </p:tgtEl>
                                        <p:attrNameLst>
                                          <p:attrName>style.visibility</p:attrName>
                                        </p:attrNameLst>
                                      </p:cBhvr>
                                      <p:to>
                                        <p:strVal val="visible"/>
                                      </p:to>
                                    </p:set>
                                    <p:animEffect transition="in" filter="fade">
                                      <p:cBhvr>
                                        <p:cTn id="66" dur="500"/>
                                        <p:tgtEl>
                                          <p:spTgt spid="544782"/>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544792">
                                            <p:txEl>
                                              <p:pRg st="8" end="8"/>
                                            </p:txEl>
                                          </p:spTgt>
                                        </p:tgtEl>
                                        <p:attrNameLst>
                                          <p:attrName>style.visibility</p:attrName>
                                        </p:attrNameLst>
                                      </p:cBhvr>
                                      <p:to>
                                        <p:strVal val="visible"/>
                                      </p:to>
                                    </p:set>
                                    <p:animEffect transition="in" filter="fade">
                                      <p:cBhvr>
                                        <p:cTn id="71" dur="500"/>
                                        <p:tgtEl>
                                          <p:spTgt spid="544792">
                                            <p:txEl>
                                              <p:pRg st="8" end="8"/>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544787"/>
                                        </p:tgtEl>
                                        <p:attrNameLst>
                                          <p:attrName>style.visibility</p:attrName>
                                        </p:attrNameLst>
                                      </p:cBhvr>
                                      <p:to>
                                        <p:strVal val="visible"/>
                                      </p:to>
                                    </p:set>
                                    <p:animEffect transition="in" filter="fade">
                                      <p:cBhvr>
                                        <p:cTn id="74" dur="500"/>
                                        <p:tgtEl>
                                          <p:spTgt spid="544787"/>
                                        </p:tgtEl>
                                      </p:cBhvr>
                                    </p:animEffect>
                                  </p:childTnLst>
                                </p:cTn>
                              </p:par>
                              <p:par>
                                <p:cTn id="75" presetID="1" presetClass="exit" presetSubtype="0" fill="hold" nodeType="withEffect">
                                  <p:stCondLst>
                                    <p:cond delay="0"/>
                                  </p:stCondLst>
                                  <p:childTnLst>
                                    <p:set>
                                      <p:cBhvr>
                                        <p:cTn id="76" dur="1" fill="hold">
                                          <p:stCondLst>
                                            <p:cond delay="0"/>
                                          </p:stCondLst>
                                        </p:cTn>
                                        <p:tgtEl>
                                          <p:spTgt spid="5447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79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5C9E8-8900-4ED6-BDFD-D10A9C8A8918}"/>
              </a:ext>
            </a:extLst>
          </p:cNvPr>
          <p:cNvSpPr>
            <a:spLocks noGrp="1"/>
          </p:cNvSpPr>
          <p:nvPr>
            <p:ph type="title"/>
          </p:nvPr>
        </p:nvSpPr>
        <p:spPr>
          <a:xfrm>
            <a:off x="628650" y="137605"/>
            <a:ext cx="7886700" cy="1325563"/>
          </a:xfrm>
        </p:spPr>
        <p:txBody>
          <a:bodyPr/>
          <a:lstStyle/>
          <a:p>
            <a:r>
              <a:rPr lang="en-US" dirty="0"/>
              <a:t>ERGO STRETCHING</a:t>
            </a:r>
          </a:p>
        </p:txBody>
      </p:sp>
      <p:pic>
        <p:nvPicPr>
          <p:cNvPr id="4" name="Content Placeholder 3">
            <a:extLst>
              <a:ext uri="{FF2B5EF4-FFF2-40B4-BE49-F238E27FC236}">
                <a16:creationId xmlns:a16="http://schemas.microsoft.com/office/drawing/2014/main" id="{C3113546-AAF0-4FDA-8732-90EB63EA1C2B}"/>
              </a:ext>
            </a:extLst>
          </p:cNvPr>
          <p:cNvPicPr>
            <a:picLocks noGrp="1" noChangeAspect="1"/>
          </p:cNvPicPr>
          <p:nvPr>
            <p:ph idx="1"/>
          </p:nvPr>
        </p:nvPicPr>
        <p:blipFill>
          <a:blip r:embed="rId2"/>
          <a:stretch>
            <a:fillRect/>
          </a:stretch>
        </p:blipFill>
        <p:spPr>
          <a:xfrm>
            <a:off x="1024365" y="1463168"/>
            <a:ext cx="7160847" cy="5257227"/>
          </a:xfrm>
          <a:prstGeom prst="rect">
            <a:avLst/>
          </a:prstGeom>
        </p:spPr>
      </p:pic>
    </p:spTree>
    <p:extLst>
      <p:ext uri="{BB962C8B-B14F-4D97-AF65-F5344CB8AC3E}">
        <p14:creationId xmlns:p14="http://schemas.microsoft.com/office/powerpoint/2010/main" val="2841953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B3A2D209-6290-4C2B-BA27-1BF889ABF404}"/>
              </a:ext>
            </a:extLst>
          </p:cNvPr>
          <p:cNvSpPr>
            <a:spLocks noGrp="1" noChangeArrowheads="1"/>
          </p:cNvSpPr>
          <p:nvPr>
            <p:ph type="title"/>
          </p:nvPr>
        </p:nvSpPr>
        <p:spPr>
          <a:xfrm>
            <a:off x="457200" y="427038"/>
            <a:ext cx="8229600" cy="1143000"/>
          </a:xfrm>
        </p:spPr>
        <p:txBody>
          <a:bodyPr/>
          <a:lstStyle/>
          <a:p>
            <a:pPr eaLnBrk="1" hangingPunct="1"/>
            <a:r>
              <a:rPr lang="en-US" altLang="en-US" b="1"/>
              <a:t>Focus on Your Posture</a:t>
            </a:r>
          </a:p>
        </p:txBody>
      </p:sp>
      <p:sp>
        <p:nvSpPr>
          <p:cNvPr id="542723" name="Rectangle 3">
            <a:extLst>
              <a:ext uri="{FF2B5EF4-FFF2-40B4-BE49-F238E27FC236}">
                <a16:creationId xmlns:a16="http://schemas.microsoft.com/office/drawing/2014/main" id="{6B140377-6EB2-4891-96EB-FC5DF3F9B93E}"/>
              </a:ext>
            </a:extLst>
          </p:cNvPr>
          <p:cNvSpPr>
            <a:spLocks noGrp="1" noChangeArrowheads="1"/>
          </p:cNvSpPr>
          <p:nvPr>
            <p:ph idx="1"/>
          </p:nvPr>
        </p:nvSpPr>
        <p:spPr>
          <a:xfrm>
            <a:off x="866775" y="1600200"/>
            <a:ext cx="4621213" cy="4525963"/>
          </a:xfrm>
        </p:spPr>
        <p:txBody>
          <a:bodyPr/>
          <a:lstStyle/>
          <a:p>
            <a:pPr marL="231775" indent="-231775" eaLnBrk="1" hangingPunct="1">
              <a:spcBef>
                <a:spcPct val="45000"/>
              </a:spcBef>
              <a:buClr>
                <a:srgbClr val="990000"/>
              </a:buClr>
            </a:pPr>
            <a:r>
              <a:rPr lang="en-US" altLang="en-US" sz="2500"/>
              <a:t>Elbows at sides, </a:t>
            </a:r>
            <a:br>
              <a:rPr lang="en-US" altLang="en-US" sz="2500"/>
            </a:br>
            <a:r>
              <a:rPr lang="en-US" altLang="en-US" sz="2500"/>
              <a:t>forearms parallel to floor</a:t>
            </a:r>
          </a:p>
          <a:p>
            <a:pPr marL="231775" indent="-231775" eaLnBrk="1" hangingPunct="1">
              <a:spcBef>
                <a:spcPct val="45000"/>
              </a:spcBef>
              <a:buClr>
                <a:srgbClr val="990000"/>
              </a:buClr>
            </a:pPr>
            <a:r>
              <a:rPr lang="en-US" altLang="en-US" sz="2500"/>
              <a:t>Wrists in neutral position</a:t>
            </a:r>
          </a:p>
          <a:p>
            <a:pPr marL="231775" indent="-231775" eaLnBrk="1" hangingPunct="1">
              <a:spcBef>
                <a:spcPct val="45000"/>
              </a:spcBef>
              <a:buClr>
                <a:srgbClr val="990000"/>
              </a:buClr>
            </a:pPr>
            <a:r>
              <a:rPr lang="en-US" altLang="en-US" sz="2500"/>
              <a:t>Good back support</a:t>
            </a:r>
          </a:p>
          <a:p>
            <a:pPr marL="231775" indent="-231775" eaLnBrk="1" hangingPunct="1">
              <a:spcBef>
                <a:spcPct val="45000"/>
              </a:spcBef>
              <a:buClr>
                <a:srgbClr val="990000"/>
              </a:buClr>
            </a:pPr>
            <a:r>
              <a:rPr lang="en-US" altLang="en-US" sz="2500"/>
              <a:t>Feet flat on floor </a:t>
            </a:r>
          </a:p>
          <a:p>
            <a:pPr marL="231775" indent="-231775" eaLnBrk="1" hangingPunct="1">
              <a:spcBef>
                <a:spcPct val="45000"/>
              </a:spcBef>
              <a:buClr>
                <a:srgbClr val="990000"/>
              </a:buClr>
            </a:pPr>
            <a:r>
              <a:rPr lang="en-US" altLang="en-US" sz="2500"/>
              <a:t>Head and neck facing forward and straight</a:t>
            </a:r>
          </a:p>
          <a:p>
            <a:pPr marL="231775" indent="-231775" eaLnBrk="1" hangingPunct="1">
              <a:spcBef>
                <a:spcPct val="45000"/>
              </a:spcBef>
              <a:buClr>
                <a:srgbClr val="990000"/>
              </a:buClr>
            </a:pPr>
            <a:r>
              <a:rPr lang="en-US" altLang="en-US" sz="2500"/>
              <a:t>Relax shoulders</a:t>
            </a:r>
          </a:p>
        </p:txBody>
      </p:sp>
      <p:pic>
        <p:nvPicPr>
          <p:cNvPr id="75780" name="Picture 4" descr="office chair ergonomic posture">
            <a:extLst>
              <a:ext uri="{FF2B5EF4-FFF2-40B4-BE49-F238E27FC236}">
                <a16:creationId xmlns:a16="http://schemas.microsoft.com/office/drawing/2014/main" id="{46E7D835-5F42-48FE-93B0-F4BA0B6CF3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244"/>
          <a:stretch>
            <a:fillRect/>
          </a:stretch>
        </p:blipFill>
        <p:spPr bwMode="auto">
          <a:xfrm>
            <a:off x="4732338" y="892175"/>
            <a:ext cx="4013200" cy="596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25" name="Oval 5">
            <a:extLst>
              <a:ext uri="{FF2B5EF4-FFF2-40B4-BE49-F238E27FC236}">
                <a16:creationId xmlns:a16="http://schemas.microsoft.com/office/drawing/2014/main" id="{12108B1D-AB96-447B-AC54-E0F8B8F099DF}"/>
              </a:ext>
            </a:extLst>
          </p:cNvPr>
          <p:cNvSpPr>
            <a:spLocks noChangeArrowheads="1"/>
          </p:cNvSpPr>
          <p:nvPr/>
        </p:nvSpPr>
        <p:spPr bwMode="auto">
          <a:xfrm>
            <a:off x="5729288" y="3365500"/>
            <a:ext cx="1866900" cy="933450"/>
          </a:xfrm>
          <a:prstGeom prst="ellipse">
            <a:avLst/>
          </a:prstGeom>
          <a:noFill/>
          <a:ln w="76200" algn="ctr">
            <a:solidFill>
              <a:srgbClr val="FFBF2A"/>
            </a:solidFill>
            <a:round/>
            <a:headEnd/>
            <a:tailEnd/>
          </a:ln>
          <a:effectLst/>
          <a:extLst>
            <a:ext uri="{909E8E84-426E-40DD-AFC4-6F175D3DCCD1}">
              <a14:hiddenFill xmlns:a14="http://schemas.microsoft.com/office/drawing/2010/main">
                <a:solidFill>
                  <a:srgbClr val="FFBF2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chemeClr val="tx1"/>
              </a:solidFill>
              <a:latin typeface="Times New Roman" panose="02020603050405020304" pitchFamily="18" charset="0"/>
            </a:endParaRPr>
          </a:p>
        </p:txBody>
      </p:sp>
      <p:sp>
        <p:nvSpPr>
          <p:cNvPr id="542726" name="Oval 6">
            <a:extLst>
              <a:ext uri="{FF2B5EF4-FFF2-40B4-BE49-F238E27FC236}">
                <a16:creationId xmlns:a16="http://schemas.microsoft.com/office/drawing/2014/main" id="{A4CE1FCE-DEC3-4A25-907D-2C16545A6D5D}"/>
              </a:ext>
            </a:extLst>
          </p:cNvPr>
          <p:cNvSpPr>
            <a:spLocks noChangeArrowheads="1"/>
          </p:cNvSpPr>
          <p:nvPr/>
        </p:nvSpPr>
        <p:spPr bwMode="auto">
          <a:xfrm>
            <a:off x="5881688" y="3517900"/>
            <a:ext cx="892175" cy="722313"/>
          </a:xfrm>
          <a:prstGeom prst="ellipse">
            <a:avLst/>
          </a:prstGeom>
          <a:noFill/>
          <a:ln w="76200" algn="ctr">
            <a:solidFill>
              <a:srgbClr val="FFBF2A"/>
            </a:solidFill>
            <a:round/>
            <a:headEnd/>
            <a:tailEnd/>
          </a:ln>
          <a:effectLst/>
          <a:extLst>
            <a:ext uri="{909E8E84-426E-40DD-AFC4-6F175D3DCCD1}">
              <a14:hiddenFill xmlns:a14="http://schemas.microsoft.com/office/drawing/2010/main">
                <a:solidFill>
                  <a:srgbClr val="FFBF2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chemeClr val="tx1"/>
              </a:solidFill>
              <a:latin typeface="Times New Roman" panose="02020603050405020304" pitchFamily="18" charset="0"/>
            </a:endParaRPr>
          </a:p>
        </p:txBody>
      </p:sp>
      <p:sp>
        <p:nvSpPr>
          <p:cNvPr id="542728" name="AutoShape 8">
            <a:extLst>
              <a:ext uri="{FF2B5EF4-FFF2-40B4-BE49-F238E27FC236}">
                <a16:creationId xmlns:a16="http://schemas.microsoft.com/office/drawing/2014/main" id="{CD864460-FB3D-452B-8B4C-3BFC1030E6DB}"/>
              </a:ext>
            </a:extLst>
          </p:cNvPr>
          <p:cNvSpPr>
            <a:spLocks noChangeArrowheads="1"/>
          </p:cNvSpPr>
          <p:nvPr/>
        </p:nvSpPr>
        <p:spPr bwMode="auto">
          <a:xfrm>
            <a:off x="7912100" y="3114675"/>
            <a:ext cx="914400" cy="311150"/>
          </a:xfrm>
          <a:prstGeom prst="leftArrow">
            <a:avLst>
              <a:gd name="adj1" fmla="val 50000"/>
              <a:gd name="adj2" fmla="val 73469"/>
            </a:avLst>
          </a:prstGeom>
          <a:solidFill>
            <a:srgbClr val="FFBF2A"/>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chemeClr val="tx1"/>
              </a:solidFill>
              <a:latin typeface="Times New Roman" panose="02020603050405020304" pitchFamily="18" charset="0"/>
            </a:endParaRPr>
          </a:p>
        </p:txBody>
      </p:sp>
      <p:sp>
        <p:nvSpPr>
          <p:cNvPr id="542729" name="AutoShape 9">
            <a:extLst>
              <a:ext uri="{FF2B5EF4-FFF2-40B4-BE49-F238E27FC236}">
                <a16:creationId xmlns:a16="http://schemas.microsoft.com/office/drawing/2014/main" id="{DFF42F2E-2D1C-449A-911A-1F12A913FC41}"/>
              </a:ext>
            </a:extLst>
          </p:cNvPr>
          <p:cNvSpPr>
            <a:spLocks noChangeArrowheads="1"/>
          </p:cNvSpPr>
          <p:nvPr/>
        </p:nvSpPr>
        <p:spPr bwMode="auto">
          <a:xfrm rot="10800000">
            <a:off x="3865563" y="6296025"/>
            <a:ext cx="914400" cy="311150"/>
          </a:xfrm>
          <a:prstGeom prst="leftArrow">
            <a:avLst>
              <a:gd name="adj1" fmla="val 50000"/>
              <a:gd name="adj2" fmla="val 73469"/>
            </a:avLst>
          </a:prstGeom>
          <a:solidFill>
            <a:srgbClr val="FFBF2A"/>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chemeClr val="tx1"/>
              </a:solidFill>
              <a:latin typeface="Times New Roman" panose="02020603050405020304" pitchFamily="18" charset="0"/>
            </a:endParaRPr>
          </a:p>
        </p:txBody>
      </p:sp>
      <p:sp>
        <p:nvSpPr>
          <p:cNvPr id="542730" name="Oval 10">
            <a:extLst>
              <a:ext uri="{FF2B5EF4-FFF2-40B4-BE49-F238E27FC236}">
                <a16:creationId xmlns:a16="http://schemas.microsoft.com/office/drawing/2014/main" id="{9EBF5CF7-A563-4FB4-B0E7-2377BC46071A}"/>
              </a:ext>
            </a:extLst>
          </p:cNvPr>
          <p:cNvSpPr>
            <a:spLocks noChangeArrowheads="1"/>
          </p:cNvSpPr>
          <p:nvPr/>
        </p:nvSpPr>
        <p:spPr bwMode="auto">
          <a:xfrm>
            <a:off x="6851650" y="1042988"/>
            <a:ext cx="1425575" cy="1374775"/>
          </a:xfrm>
          <a:prstGeom prst="ellipse">
            <a:avLst/>
          </a:prstGeom>
          <a:noFill/>
          <a:ln w="76200" algn="ctr">
            <a:solidFill>
              <a:srgbClr val="FFBF2A"/>
            </a:solidFill>
            <a:round/>
            <a:headEnd/>
            <a:tailEnd/>
          </a:ln>
          <a:effectLst/>
          <a:extLst>
            <a:ext uri="{909E8E84-426E-40DD-AFC4-6F175D3DCCD1}">
              <a14:hiddenFill xmlns:a14="http://schemas.microsoft.com/office/drawing/2010/main">
                <a:solidFill>
                  <a:srgbClr val="FFBF2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chemeClr val="tx1"/>
              </a:solidFill>
              <a:latin typeface="Times New Roman" panose="02020603050405020304" pitchFamily="18" charset="0"/>
            </a:endParaRPr>
          </a:p>
        </p:txBody>
      </p:sp>
      <p:sp>
        <p:nvSpPr>
          <p:cNvPr id="542731" name="AutoShape 11">
            <a:extLst>
              <a:ext uri="{FF2B5EF4-FFF2-40B4-BE49-F238E27FC236}">
                <a16:creationId xmlns:a16="http://schemas.microsoft.com/office/drawing/2014/main" id="{E624078E-A99C-4FDF-922B-2AE1D314743E}"/>
              </a:ext>
            </a:extLst>
          </p:cNvPr>
          <p:cNvSpPr>
            <a:spLocks noChangeArrowheads="1"/>
          </p:cNvSpPr>
          <p:nvPr/>
        </p:nvSpPr>
        <p:spPr bwMode="auto">
          <a:xfrm rot="-1327580">
            <a:off x="7912100" y="1974850"/>
            <a:ext cx="914400" cy="311150"/>
          </a:xfrm>
          <a:prstGeom prst="leftArrow">
            <a:avLst>
              <a:gd name="adj1" fmla="val 50000"/>
              <a:gd name="adj2" fmla="val 73469"/>
            </a:avLst>
          </a:prstGeom>
          <a:solidFill>
            <a:srgbClr val="FFBF2A"/>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chemeClr val="tx1"/>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42723">
                                            <p:txEl>
                                              <p:pRg st="0" end="0"/>
                                            </p:txEl>
                                          </p:spTgt>
                                        </p:tgtEl>
                                        <p:attrNameLst>
                                          <p:attrName>style.visibility</p:attrName>
                                        </p:attrNameLst>
                                      </p:cBhvr>
                                      <p:to>
                                        <p:strVal val="visible"/>
                                      </p:to>
                                    </p:set>
                                    <p:animEffect transition="in" filter="fade">
                                      <p:cBhvr>
                                        <p:cTn id="7" dur="500"/>
                                        <p:tgtEl>
                                          <p:spTgt spid="542723">
                                            <p:txEl>
                                              <p:pRg st="0" end="0"/>
                                            </p:txEl>
                                          </p:spTgt>
                                        </p:tgtEl>
                                      </p:cBhvr>
                                    </p:animEffect>
                                  </p:childTnLst>
                                </p:cTn>
                              </p:par>
                            </p:childTnLst>
                          </p:cTn>
                        </p:par>
                        <p:par>
                          <p:cTn id="8" fill="hold" nodeType="afterGroup">
                            <p:stCondLst>
                              <p:cond delay="500"/>
                            </p:stCondLst>
                            <p:childTnLst>
                              <p:par>
                                <p:cTn id="9" presetID="21" presetClass="entr" presetSubtype="1" fill="hold" nodeType="afterEffect">
                                  <p:stCondLst>
                                    <p:cond delay="0"/>
                                  </p:stCondLst>
                                  <p:childTnLst>
                                    <p:set>
                                      <p:cBhvr>
                                        <p:cTn id="10" dur="1" fill="hold">
                                          <p:stCondLst>
                                            <p:cond delay="0"/>
                                          </p:stCondLst>
                                        </p:cTn>
                                        <p:tgtEl>
                                          <p:spTgt spid="542725"/>
                                        </p:tgtEl>
                                        <p:attrNameLst>
                                          <p:attrName>style.visibility</p:attrName>
                                        </p:attrNameLst>
                                      </p:cBhvr>
                                      <p:to>
                                        <p:strVal val="visible"/>
                                      </p:to>
                                    </p:set>
                                    <p:animEffect transition="in" filter="wheel(1)">
                                      <p:cBhvr>
                                        <p:cTn id="11" dur="1000"/>
                                        <p:tgtEl>
                                          <p:spTgt spid="54272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542723">
                                            <p:txEl>
                                              <p:pRg st="1" end="1"/>
                                            </p:txEl>
                                          </p:spTgt>
                                        </p:tgtEl>
                                        <p:attrNameLst>
                                          <p:attrName>style.visibility</p:attrName>
                                        </p:attrNameLst>
                                      </p:cBhvr>
                                      <p:to>
                                        <p:strVal val="visible"/>
                                      </p:to>
                                    </p:set>
                                    <p:animEffect transition="in" filter="fade">
                                      <p:cBhvr>
                                        <p:cTn id="16" dur="500"/>
                                        <p:tgtEl>
                                          <p:spTgt spid="542723">
                                            <p:txEl>
                                              <p:pRg st="1" end="1"/>
                                            </p:txEl>
                                          </p:spTgt>
                                        </p:tgtEl>
                                      </p:cBhvr>
                                    </p:animEffect>
                                  </p:childTnLst>
                                </p:cTn>
                              </p:par>
                              <p:par>
                                <p:cTn id="17" presetID="1" presetClass="exit" presetSubtype="0" fill="hold" nodeType="withEffect">
                                  <p:stCondLst>
                                    <p:cond delay="0"/>
                                  </p:stCondLst>
                                  <p:childTnLst>
                                    <p:set>
                                      <p:cBhvr>
                                        <p:cTn id="18" dur="1" fill="hold">
                                          <p:stCondLst>
                                            <p:cond delay="0"/>
                                          </p:stCondLst>
                                        </p:cTn>
                                        <p:tgtEl>
                                          <p:spTgt spid="542725"/>
                                        </p:tgtEl>
                                        <p:attrNameLst>
                                          <p:attrName>style.visibility</p:attrName>
                                        </p:attrNameLst>
                                      </p:cBhvr>
                                      <p:to>
                                        <p:strVal val="hidden"/>
                                      </p:to>
                                    </p:set>
                                  </p:childTnLst>
                                </p:cTn>
                              </p:par>
                            </p:childTnLst>
                          </p:cTn>
                        </p:par>
                        <p:par>
                          <p:cTn id="19" fill="hold" nodeType="afterGroup">
                            <p:stCondLst>
                              <p:cond delay="500"/>
                            </p:stCondLst>
                            <p:childTnLst>
                              <p:par>
                                <p:cTn id="20" presetID="21" presetClass="entr" presetSubtype="1" fill="hold" nodeType="afterEffect">
                                  <p:stCondLst>
                                    <p:cond delay="0"/>
                                  </p:stCondLst>
                                  <p:childTnLst>
                                    <p:set>
                                      <p:cBhvr>
                                        <p:cTn id="21" dur="1" fill="hold">
                                          <p:stCondLst>
                                            <p:cond delay="0"/>
                                          </p:stCondLst>
                                        </p:cTn>
                                        <p:tgtEl>
                                          <p:spTgt spid="542726"/>
                                        </p:tgtEl>
                                        <p:attrNameLst>
                                          <p:attrName>style.visibility</p:attrName>
                                        </p:attrNameLst>
                                      </p:cBhvr>
                                      <p:to>
                                        <p:strVal val="visible"/>
                                      </p:to>
                                    </p:set>
                                    <p:animEffect transition="in" filter="wheel(1)">
                                      <p:cBhvr>
                                        <p:cTn id="22" dur="1000"/>
                                        <p:tgtEl>
                                          <p:spTgt spid="54272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42723">
                                            <p:txEl>
                                              <p:pRg st="2" end="2"/>
                                            </p:txEl>
                                          </p:spTgt>
                                        </p:tgtEl>
                                        <p:attrNameLst>
                                          <p:attrName>style.visibility</p:attrName>
                                        </p:attrNameLst>
                                      </p:cBhvr>
                                      <p:to>
                                        <p:strVal val="visible"/>
                                      </p:to>
                                    </p:set>
                                    <p:animEffect transition="in" filter="fade">
                                      <p:cBhvr>
                                        <p:cTn id="27" dur="500"/>
                                        <p:tgtEl>
                                          <p:spTgt spid="542723">
                                            <p:txEl>
                                              <p:pRg st="2" end="2"/>
                                            </p:txEl>
                                          </p:spTgt>
                                        </p:tgtEl>
                                      </p:cBhvr>
                                    </p:animEffect>
                                  </p:childTnLst>
                                </p:cTn>
                              </p:par>
                              <p:par>
                                <p:cTn id="28" presetID="1" presetClass="exit" presetSubtype="0" fill="hold" nodeType="withEffect">
                                  <p:stCondLst>
                                    <p:cond delay="0"/>
                                  </p:stCondLst>
                                  <p:childTnLst>
                                    <p:set>
                                      <p:cBhvr>
                                        <p:cTn id="29" dur="1" fill="hold">
                                          <p:stCondLst>
                                            <p:cond delay="0"/>
                                          </p:stCondLst>
                                        </p:cTn>
                                        <p:tgtEl>
                                          <p:spTgt spid="542726"/>
                                        </p:tgtEl>
                                        <p:attrNameLst>
                                          <p:attrName>style.visibility</p:attrName>
                                        </p:attrNameLst>
                                      </p:cBhvr>
                                      <p:to>
                                        <p:strVal val="hidden"/>
                                      </p:to>
                                    </p:set>
                                  </p:childTnLst>
                                </p:cTn>
                              </p:par>
                            </p:childTnLst>
                          </p:cTn>
                        </p:par>
                        <p:par>
                          <p:cTn id="30" fill="hold" nodeType="afterGroup">
                            <p:stCondLst>
                              <p:cond delay="500"/>
                            </p:stCondLst>
                            <p:childTnLst>
                              <p:par>
                                <p:cTn id="31" presetID="17" presetClass="entr" presetSubtype="2" fill="hold" nodeType="afterEffect">
                                  <p:stCondLst>
                                    <p:cond delay="0"/>
                                  </p:stCondLst>
                                  <p:childTnLst>
                                    <p:set>
                                      <p:cBhvr>
                                        <p:cTn id="32" dur="1" fill="hold">
                                          <p:stCondLst>
                                            <p:cond delay="0"/>
                                          </p:stCondLst>
                                        </p:cTn>
                                        <p:tgtEl>
                                          <p:spTgt spid="542728"/>
                                        </p:tgtEl>
                                        <p:attrNameLst>
                                          <p:attrName>style.visibility</p:attrName>
                                        </p:attrNameLst>
                                      </p:cBhvr>
                                      <p:to>
                                        <p:strVal val="visible"/>
                                      </p:to>
                                    </p:set>
                                    <p:anim calcmode="lin" valueType="num">
                                      <p:cBhvr>
                                        <p:cTn id="33" dur="500" fill="hold"/>
                                        <p:tgtEl>
                                          <p:spTgt spid="542728"/>
                                        </p:tgtEl>
                                        <p:attrNameLst>
                                          <p:attrName>ppt_x</p:attrName>
                                        </p:attrNameLst>
                                      </p:cBhvr>
                                      <p:tavLst>
                                        <p:tav tm="0">
                                          <p:val>
                                            <p:strVal val="#ppt_x+#ppt_w/2"/>
                                          </p:val>
                                        </p:tav>
                                        <p:tav tm="100000">
                                          <p:val>
                                            <p:strVal val="#ppt_x"/>
                                          </p:val>
                                        </p:tav>
                                      </p:tavLst>
                                    </p:anim>
                                    <p:anim calcmode="lin" valueType="num">
                                      <p:cBhvr>
                                        <p:cTn id="34" dur="500" fill="hold"/>
                                        <p:tgtEl>
                                          <p:spTgt spid="542728"/>
                                        </p:tgtEl>
                                        <p:attrNameLst>
                                          <p:attrName>ppt_y</p:attrName>
                                        </p:attrNameLst>
                                      </p:cBhvr>
                                      <p:tavLst>
                                        <p:tav tm="0">
                                          <p:val>
                                            <p:strVal val="#ppt_y"/>
                                          </p:val>
                                        </p:tav>
                                        <p:tav tm="100000">
                                          <p:val>
                                            <p:strVal val="#ppt_y"/>
                                          </p:val>
                                        </p:tav>
                                      </p:tavLst>
                                    </p:anim>
                                    <p:anim calcmode="lin" valueType="num">
                                      <p:cBhvr>
                                        <p:cTn id="35" dur="500" fill="hold"/>
                                        <p:tgtEl>
                                          <p:spTgt spid="542728"/>
                                        </p:tgtEl>
                                        <p:attrNameLst>
                                          <p:attrName>ppt_w</p:attrName>
                                        </p:attrNameLst>
                                      </p:cBhvr>
                                      <p:tavLst>
                                        <p:tav tm="0">
                                          <p:val>
                                            <p:fltVal val="0"/>
                                          </p:val>
                                        </p:tav>
                                        <p:tav tm="100000">
                                          <p:val>
                                            <p:strVal val="#ppt_w"/>
                                          </p:val>
                                        </p:tav>
                                      </p:tavLst>
                                    </p:anim>
                                    <p:anim calcmode="lin" valueType="num">
                                      <p:cBhvr>
                                        <p:cTn id="36" dur="500" fill="hold"/>
                                        <p:tgtEl>
                                          <p:spTgt spid="542728"/>
                                        </p:tgtEl>
                                        <p:attrNameLst>
                                          <p:attrName>ppt_h</p:attrName>
                                        </p:attrNameLst>
                                      </p:cBhvr>
                                      <p:tavLst>
                                        <p:tav tm="0">
                                          <p:val>
                                            <p:strVal val="#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542723">
                                            <p:txEl>
                                              <p:pRg st="3" end="3"/>
                                            </p:txEl>
                                          </p:spTgt>
                                        </p:tgtEl>
                                        <p:attrNameLst>
                                          <p:attrName>style.visibility</p:attrName>
                                        </p:attrNameLst>
                                      </p:cBhvr>
                                      <p:to>
                                        <p:strVal val="visible"/>
                                      </p:to>
                                    </p:set>
                                    <p:animEffect transition="in" filter="fade">
                                      <p:cBhvr>
                                        <p:cTn id="41" dur="500"/>
                                        <p:tgtEl>
                                          <p:spTgt spid="542723">
                                            <p:txEl>
                                              <p:pRg st="3" end="3"/>
                                            </p:txEl>
                                          </p:spTgt>
                                        </p:tgtEl>
                                      </p:cBhvr>
                                    </p:animEffect>
                                  </p:childTnLst>
                                </p:cTn>
                              </p:par>
                              <p:par>
                                <p:cTn id="42" presetID="1" presetClass="exit" presetSubtype="0" fill="hold" nodeType="withEffect">
                                  <p:stCondLst>
                                    <p:cond delay="0"/>
                                  </p:stCondLst>
                                  <p:childTnLst>
                                    <p:set>
                                      <p:cBhvr>
                                        <p:cTn id="43" dur="1" fill="hold">
                                          <p:stCondLst>
                                            <p:cond delay="0"/>
                                          </p:stCondLst>
                                        </p:cTn>
                                        <p:tgtEl>
                                          <p:spTgt spid="542728"/>
                                        </p:tgtEl>
                                        <p:attrNameLst>
                                          <p:attrName>style.visibility</p:attrName>
                                        </p:attrNameLst>
                                      </p:cBhvr>
                                      <p:to>
                                        <p:strVal val="hidden"/>
                                      </p:to>
                                    </p:set>
                                  </p:childTnLst>
                                </p:cTn>
                              </p:par>
                            </p:childTnLst>
                          </p:cTn>
                        </p:par>
                        <p:par>
                          <p:cTn id="44" fill="hold" nodeType="afterGroup">
                            <p:stCondLst>
                              <p:cond delay="500"/>
                            </p:stCondLst>
                            <p:childTnLst>
                              <p:par>
                                <p:cTn id="45" presetID="17" presetClass="entr" presetSubtype="8" fill="hold" nodeType="afterEffect">
                                  <p:stCondLst>
                                    <p:cond delay="0"/>
                                  </p:stCondLst>
                                  <p:childTnLst>
                                    <p:set>
                                      <p:cBhvr>
                                        <p:cTn id="46" dur="1" fill="hold">
                                          <p:stCondLst>
                                            <p:cond delay="0"/>
                                          </p:stCondLst>
                                        </p:cTn>
                                        <p:tgtEl>
                                          <p:spTgt spid="542729"/>
                                        </p:tgtEl>
                                        <p:attrNameLst>
                                          <p:attrName>style.visibility</p:attrName>
                                        </p:attrNameLst>
                                      </p:cBhvr>
                                      <p:to>
                                        <p:strVal val="visible"/>
                                      </p:to>
                                    </p:set>
                                    <p:anim calcmode="lin" valueType="num">
                                      <p:cBhvr>
                                        <p:cTn id="47" dur="500" fill="hold"/>
                                        <p:tgtEl>
                                          <p:spTgt spid="542729"/>
                                        </p:tgtEl>
                                        <p:attrNameLst>
                                          <p:attrName>ppt_x</p:attrName>
                                        </p:attrNameLst>
                                      </p:cBhvr>
                                      <p:tavLst>
                                        <p:tav tm="0">
                                          <p:val>
                                            <p:strVal val="#ppt_x-#ppt_w/2"/>
                                          </p:val>
                                        </p:tav>
                                        <p:tav tm="100000">
                                          <p:val>
                                            <p:strVal val="#ppt_x"/>
                                          </p:val>
                                        </p:tav>
                                      </p:tavLst>
                                    </p:anim>
                                    <p:anim calcmode="lin" valueType="num">
                                      <p:cBhvr>
                                        <p:cTn id="48" dur="500" fill="hold"/>
                                        <p:tgtEl>
                                          <p:spTgt spid="542729"/>
                                        </p:tgtEl>
                                        <p:attrNameLst>
                                          <p:attrName>ppt_y</p:attrName>
                                        </p:attrNameLst>
                                      </p:cBhvr>
                                      <p:tavLst>
                                        <p:tav tm="0">
                                          <p:val>
                                            <p:strVal val="#ppt_y"/>
                                          </p:val>
                                        </p:tav>
                                        <p:tav tm="100000">
                                          <p:val>
                                            <p:strVal val="#ppt_y"/>
                                          </p:val>
                                        </p:tav>
                                      </p:tavLst>
                                    </p:anim>
                                    <p:anim calcmode="lin" valueType="num">
                                      <p:cBhvr>
                                        <p:cTn id="49" dur="500" fill="hold"/>
                                        <p:tgtEl>
                                          <p:spTgt spid="542729"/>
                                        </p:tgtEl>
                                        <p:attrNameLst>
                                          <p:attrName>ppt_w</p:attrName>
                                        </p:attrNameLst>
                                      </p:cBhvr>
                                      <p:tavLst>
                                        <p:tav tm="0">
                                          <p:val>
                                            <p:fltVal val="0"/>
                                          </p:val>
                                        </p:tav>
                                        <p:tav tm="100000">
                                          <p:val>
                                            <p:strVal val="#ppt_w"/>
                                          </p:val>
                                        </p:tav>
                                      </p:tavLst>
                                    </p:anim>
                                    <p:anim calcmode="lin" valueType="num">
                                      <p:cBhvr>
                                        <p:cTn id="50" dur="500" fill="hold"/>
                                        <p:tgtEl>
                                          <p:spTgt spid="542729"/>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nodeType="clickEffect">
                                  <p:stCondLst>
                                    <p:cond delay="0"/>
                                  </p:stCondLst>
                                  <p:childTnLst>
                                    <p:set>
                                      <p:cBhvr>
                                        <p:cTn id="54" dur="1" fill="hold">
                                          <p:stCondLst>
                                            <p:cond delay="0"/>
                                          </p:stCondLst>
                                        </p:cTn>
                                        <p:tgtEl>
                                          <p:spTgt spid="542723">
                                            <p:txEl>
                                              <p:pRg st="4" end="4"/>
                                            </p:txEl>
                                          </p:spTgt>
                                        </p:tgtEl>
                                        <p:attrNameLst>
                                          <p:attrName>style.visibility</p:attrName>
                                        </p:attrNameLst>
                                      </p:cBhvr>
                                      <p:to>
                                        <p:strVal val="visible"/>
                                      </p:to>
                                    </p:set>
                                    <p:animEffect transition="in" filter="fade">
                                      <p:cBhvr>
                                        <p:cTn id="55" dur="500"/>
                                        <p:tgtEl>
                                          <p:spTgt spid="542723">
                                            <p:txEl>
                                              <p:pRg st="4" end="4"/>
                                            </p:txEl>
                                          </p:spTgt>
                                        </p:tgtEl>
                                      </p:cBhvr>
                                    </p:animEffect>
                                  </p:childTnLst>
                                </p:cTn>
                              </p:par>
                              <p:par>
                                <p:cTn id="56" presetID="1" presetClass="exit" presetSubtype="0" fill="hold" nodeType="withEffect">
                                  <p:stCondLst>
                                    <p:cond delay="0"/>
                                  </p:stCondLst>
                                  <p:childTnLst>
                                    <p:set>
                                      <p:cBhvr>
                                        <p:cTn id="57" dur="1" fill="hold">
                                          <p:stCondLst>
                                            <p:cond delay="0"/>
                                          </p:stCondLst>
                                        </p:cTn>
                                        <p:tgtEl>
                                          <p:spTgt spid="542729"/>
                                        </p:tgtEl>
                                        <p:attrNameLst>
                                          <p:attrName>style.visibility</p:attrName>
                                        </p:attrNameLst>
                                      </p:cBhvr>
                                      <p:to>
                                        <p:strVal val="hidden"/>
                                      </p:to>
                                    </p:set>
                                  </p:childTnLst>
                                </p:cTn>
                              </p:par>
                            </p:childTnLst>
                          </p:cTn>
                        </p:par>
                        <p:par>
                          <p:cTn id="58" fill="hold" nodeType="afterGroup">
                            <p:stCondLst>
                              <p:cond delay="500"/>
                            </p:stCondLst>
                            <p:childTnLst>
                              <p:par>
                                <p:cTn id="59" presetID="21" presetClass="entr" presetSubtype="1" fill="hold" nodeType="afterEffect">
                                  <p:stCondLst>
                                    <p:cond delay="0"/>
                                  </p:stCondLst>
                                  <p:childTnLst>
                                    <p:set>
                                      <p:cBhvr>
                                        <p:cTn id="60" dur="1" fill="hold">
                                          <p:stCondLst>
                                            <p:cond delay="0"/>
                                          </p:stCondLst>
                                        </p:cTn>
                                        <p:tgtEl>
                                          <p:spTgt spid="542730"/>
                                        </p:tgtEl>
                                        <p:attrNameLst>
                                          <p:attrName>style.visibility</p:attrName>
                                        </p:attrNameLst>
                                      </p:cBhvr>
                                      <p:to>
                                        <p:strVal val="visible"/>
                                      </p:to>
                                    </p:set>
                                    <p:animEffect transition="in" filter="wheel(1)">
                                      <p:cBhvr>
                                        <p:cTn id="61" dur="1000"/>
                                        <p:tgtEl>
                                          <p:spTgt spid="542730"/>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nodeType="clickEffect">
                                  <p:stCondLst>
                                    <p:cond delay="0"/>
                                  </p:stCondLst>
                                  <p:childTnLst>
                                    <p:set>
                                      <p:cBhvr>
                                        <p:cTn id="65" dur="1" fill="hold">
                                          <p:stCondLst>
                                            <p:cond delay="0"/>
                                          </p:stCondLst>
                                        </p:cTn>
                                        <p:tgtEl>
                                          <p:spTgt spid="542723">
                                            <p:txEl>
                                              <p:pRg st="5" end="5"/>
                                            </p:txEl>
                                          </p:spTgt>
                                        </p:tgtEl>
                                        <p:attrNameLst>
                                          <p:attrName>style.visibility</p:attrName>
                                        </p:attrNameLst>
                                      </p:cBhvr>
                                      <p:to>
                                        <p:strVal val="visible"/>
                                      </p:to>
                                    </p:set>
                                    <p:animEffect transition="in" filter="fade">
                                      <p:cBhvr>
                                        <p:cTn id="66" dur="500"/>
                                        <p:tgtEl>
                                          <p:spTgt spid="542723">
                                            <p:txEl>
                                              <p:pRg st="5" end="5"/>
                                            </p:txEl>
                                          </p:spTgt>
                                        </p:tgtEl>
                                      </p:cBhvr>
                                    </p:animEffect>
                                  </p:childTnLst>
                                </p:cTn>
                              </p:par>
                              <p:par>
                                <p:cTn id="67" presetID="1" presetClass="exit" presetSubtype="0" fill="hold" nodeType="withEffect">
                                  <p:stCondLst>
                                    <p:cond delay="0"/>
                                  </p:stCondLst>
                                  <p:childTnLst>
                                    <p:set>
                                      <p:cBhvr>
                                        <p:cTn id="68" dur="1" fill="hold">
                                          <p:stCondLst>
                                            <p:cond delay="0"/>
                                          </p:stCondLst>
                                        </p:cTn>
                                        <p:tgtEl>
                                          <p:spTgt spid="542730"/>
                                        </p:tgtEl>
                                        <p:attrNameLst>
                                          <p:attrName>style.visibility</p:attrName>
                                        </p:attrNameLst>
                                      </p:cBhvr>
                                      <p:to>
                                        <p:strVal val="hidden"/>
                                      </p:to>
                                    </p:set>
                                  </p:childTnLst>
                                </p:cTn>
                              </p:par>
                            </p:childTnLst>
                          </p:cTn>
                        </p:par>
                        <p:par>
                          <p:cTn id="69" fill="hold" nodeType="afterGroup">
                            <p:stCondLst>
                              <p:cond delay="500"/>
                            </p:stCondLst>
                            <p:childTnLst>
                              <p:par>
                                <p:cTn id="70" presetID="17" presetClass="entr" presetSubtype="2" fill="hold" nodeType="afterEffect">
                                  <p:stCondLst>
                                    <p:cond delay="0"/>
                                  </p:stCondLst>
                                  <p:childTnLst>
                                    <p:set>
                                      <p:cBhvr>
                                        <p:cTn id="71" dur="1" fill="hold">
                                          <p:stCondLst>
                                            <p:cond delay="0"/>
                                          </p:stCondLst>
                                        </p:cTn>
                                        <p:tgtEl>
                                          <p:spTgt spid="542731"/>
                                        </p:tgtEl>
                                        <p:attrNameLst>
                                          <p:attrName>style.visibility</p:attrName>
                                        </p:attrNameLst>
                                      </p:cBhvr>
                                      <p:to>
                                        <p:strVal val="visible"/>
                                      </p:to>
                                    </p:set>
                                    <p:anim calcmode="lin" valueType="num">
                                      <p:cBhvr>
                                        <p:cTn id="72" dur="500" fill="hold"/>
                                        <p:tgtEl>
                                          <p:spTgt spid="542731"/>
                                        </p:tgtEl>
                                        <p:attrNameLst>
                                          <p:attrName>ppt_x</p:attrName>
                                        </p:attrNameLst>
                                      </p:cBhvr>
                                      <p:tavLst>
                                        <p:tav tm="0">
                                          <p:val>
                                            <p:strVal val="#ppt_x+#ppt_w/2"/>
                                          </p:val>
                                        </p:tav>
                                        <p:tav tm="100000">
                                          <p:val>
                                            <p:strVal val="#ppt_x"/>
                                          </p:val>
                                        </p:tav>
                                      </p:tavLst>
                                    </p:anim>
                                    <p:anim calcmode="lin" valueType="num">
                                      <p:cBhvr>
                                        <p:cTn id="73" dur="500" fill="hold"/>
                                        <p:tgtEl>
                                          <p:spTgt spid="542731"/>
                                        </p:tgtEl>
                                        <p:attrNameLst>
                                          <p:attrName>ppt_y</p:attrName>
                                        </p:attrNameLst>
                                      </p:cBhvr>
                                      <p:tavLst>
                                        <p:tav tm="0">
                                          <p:val>
                                            <p:strVal val="#ppt_y"/>
                                          </p:val>
                                        </p:tav>
                                        <p:tav tm="100000">
                                          <p:val>
                                            <p:strVal val="#ppt_y"/>
                                          </p:val>
                                        </p:tav>
                                      </p:tavLst>
                                    </p:anim>
                                    <p:anim calcmode="lin" valueType="num">
                                      <p:cBhvr>
                                        <p:cTn id="74" dur="500" fill="hold"/>
                                        <p:tgtEl>
                                          <p:spTgt spid="542731"/>
                                        </p:tgtEl>
                                        <p:attrNameLst>
                                          <p:attrName>ppt_w</p:attrName>
                                        </p:attrNameLst>
                                      </p:cBhvr>
                                      <p:tavLst>
                                        <p:tav tm="0">
                                          <p:val>
                                            <p:fltVal val="0"/>
                                          </p:val>
                                        </p:tav>
                                        <p:tav tm="100000">
                                          <p:val>
                                            <p:strVal val="#ppt_w"/>
                                          </p:val>
                                        </p:tav>
                                      </p:tavLst>
                                    </p:anim>
                                    <p:anim calcmode="lin" valueType="num">
                                      <p:cBhvr>
                                        <p:cTn id="75" dur="500" fill="hold"/>
                                        <p:tgtEl>
                                          <p:spTgt spid="5427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8BACE-5889-4D52-AA8A-F15AFCC2822A}"/>
              </a:ext>
            </a:extLst>
          </p:cNvPr>
          <p:cNvSpPr>
            <a:spLocks noGrp="1"/>
          </p:cNvSpPr>
          <p:nvPr>
            <p:ph type="ctrTitle"/>
          </p:nvPr>
        </p:nvSpPr>
        <p:spPr>
          <a:xfrm>
            <a:off x="711517" y="2660650"/>
            <a:ext cx="6900863" cy="1234727"/>
          </a:xfrm>
        </p:spPr>
        <p:txBody>
          <a:bodyPr/>
          <a:lstStyle/>
          <a:p>
            <a:r>
              <a:rPr lang="en-US" dirty="0"/>
              <a:t> </a:t>
            </a:r>
          </a:p>
        </p:txBody>
      </p:sp>
      <p:sp>
        <p:nvSpPr>
          <p:cNvPr id="4" name="Rectangle 3">
            <a:extLst>
              <a:ext uri="{FF2B5EF4-FFF2-40B4-BE49-F238E27FC236}">
                <a16:creationId xmlns:a16="http://schemas.microsoft.com/office/drawing/2014/main" id="{8BFBD571-8F4A-41B9-B4CA-6C1D6144377A}"/>
              </a:ext>
            </a:extLst>
          </p:cNvPr>
          <p:cNvSpPr/>
          <p:nvPr/>
        </p:nvSpPr>
        <p:spPr>
          <a:xfrm>
            <a:off x="115409" y="2316555"/>
            <a:ext cx="8647156" cy="2354491"/>
          </a:xfrm>
          <a:prstGeom prst="rect">
            <a:avLst/>
          </a:prstGeom>
          <a:noFill/>
        </p:spPr>
        <p:txBody>
          <a:bodyPr wrap="square" lIns="68580" tIns="34290" rIns="68580" bIns="34290">
            <a:spAutoFit/>
          </a:bodyPr>
          <a:lstStyle/>
          <a:p>
            <a:pPr algn="ctr"/>
            <a:r>
              <a:rPr lang="en-US" sz="4950" b="1" dirty="0">
                <a:ln w="22225">
                  <a:solidFill>
                    <a:schemeClr val="accent2"/>
                  </a:solidFill>
                  <a:prstDash val="solid"/>
                </a:ln>
                <a:solidFill>
                  <a:schemeClr val="accent2">
                    <a:lumMod val="40000"/>
                    <a:lumOff val="60000"/>
                  </a:schemeClr>
                </a:solidFill>
              </a:rPr>
              <a:t>If you have questions, please contact Carlos Morales</a:t>
            </a:r>
          </a:p>
          <a:p>
            <a:pPr algn="ctr"/>
            <a:r>
              <a:rPr lang="en-US" sz="4950" b="1" dirty="0">
                <a:ln w="22225">
                  <a:solidFill>
                    <a:schemeClr val="accent2"/>
                  </a:solidFill>
                  <a:prstDash val="solid"/>
                </a:ln>
                <a:solidFill>
                  <a:schemeClr val="accent2">
                    <a:lumMod val="40000"/>
                    <a:lumOff val="60000"/>
                  </a:schemeClr>
                </a:solidFill>
              </a:rPr>
              <a:t>carlosm@wgbib.com </a:t>
            </a:r>
          </a:p>
        </p:txBody>
      </p:sp>
    </p:spTree>
    <p:extLst>
      <p:ext uri="{BB962C8B-B14F-4D97-AF65-F5344CB8AC3E}">
        <p14:creationId xmlns:p14="http://schemas.microsoft.com/office/powerpoint/2010/main" val="1953265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FEF74B19-8392-4FF6-A43E-18788F6AC6CF}"/>
              </a:ext>
            </a:extLst>
          </p:cNvPr>
          <p:cNvSpPr txBox="1">
            <a:spLocks/>
          </p:cNvSpPr>
          <p:nvPr/>
        </p:nvSpPr>
        <p:spPr bwMode="auto">
          <a:xfrm>
            <a:off x="554038" y="1071563"/>
            <a:ext cx="7210425"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CA" altLang="en-US" sz="4200">
                <a:solidFill>
                  <a:schemeClr val="tx1"/>
                </a:solidFill>
                <a:latin typeface="Britannic Bold" panose="020B0903060703020204" pitchFamily="34" charset="0"/>
              </a:rPr>
              <a:t>Your Chair </a:t>
            </a:r>
          </a:p>
        </p:txBody>
      </p:sp>
      <p:pic>
        <p:nvPicPr>
          <p:cNvPr id="49155" name="Picture 5">
            <a:extLst>
              <a:ext uri="{FF2B5EF4-FFF2-40B4-BE49-F238E27FC236}">
                <a16:creationId xmlns:a16="http://schemas.microsoft.com/office/drawing/2014/main" id="{CC000156-84FA-4E76-98C6-51975A52171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8688" y="973138"/>
            <a:ext cx="3341687" cy="502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7">
            <a:extLst>
              <a:ext uri="{FF2B5EF4-FFF2-40B4-BE49-F238E27FC236}">
                <a16:creationId xmlns:a16="http://schemas.microsoft.com/office/drawing/2014/main" id="{8E01FA04-881E-4458-B172-23807071D7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83038" y="2359025"/>
            <a:ext cx="3843337"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BCEED64A-792A-49BE-BC2A-F93016EAD4C3}"/>
              </a:ext>
            </a:extLst>
          </p:cNvPr>
          <p:cNvSpPr txBox="1">
            <a:spLocks/>
          </p:cNvSpPr>
          <p:nvPr/>
        </p:nvSpPr>
        <p:spPr bwMode="auto">
          <a:xfrm>
            <a:off x="547688" y="1057275"/>
            <a:ext cx="72104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CA" altLang="en-US" sz="4200" dirty="0">
                <a:solidFill>
                  <a:schemeClr val="tx1"/>
                </a:solidFill>
                <a:latin typeface="Britannic Bold" panose="020B0903060703020204" pitchFamily="34" charset="0"/>
              </a:rPr>
              <a:t>Your Chair – Seat Height</a:t>
            </a:r>
          </a:p>
        </p:txBody>
      </p:sp>
      <p:pic>
        <p:nvPicPr>
          <p:cNvPr id="50179" name="Picture 7">
            <a:extLst>
              <a:ext uri="{FF2B5EF4-FFF2-40B4-BE49-F238E27FC236}">
                <a16:creationId xmlns:a16="http://schemas.microsoft.com/office/drawing/2014/main" id="{9667BDF5-E825-416C-B2A2-58E45E9D02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71950" y="2355850"/>
            <a:ext cx="3017838"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99ED67F4-B63D-4EFF-A534-4A83CA038638}"/>
              </a:ext>
            </a:extLst>
          </p:cNvPr>
          <p:cNvCxnSpPr/>
          <p:nvPr/>
        </p:nvCxnSpPr>
        <p:spPr>
          <a:xfrm>
            <a:off x="4400550" y="2925763"/>
            <a:ext cx="1595438" cy="2159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2239D37-6389-4893-963F-DF817C7283C3}"/>
              </a:ext>
            </a:extLst>
          </p:cNvPr>
          <p:cNvCxnSpPr/>
          <p:nvPr/>
        </p:nvCxnSpPr>
        <p:spPr>
          <a:xfrm>
            <a:off x="5983288" y="3130550"/>
            <a:ext cx="241300" cy="115570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50182" name="Picture 1">
            <a:extLst>
              <a:ext uri="{FF2B5EF4-FFF2-40B4-BE49-F238E27FC236}">
                <a16:creationId xmlns:a16="http://schemas.microsoft.com/office/drawing/2014/main" id="{3E503F25-5E77-4FC8-9D8E-147344AD00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8050" y="2355850"/>
            <a:ext cx="30099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09DC49EE-4A5C-4080-A07D-24D73F15F57A}"/>
              </a:ext>
            </a:extLst>
          </p:cNvPr>
          <p:cNvCxnSpPr/>
          <p:nvPr/>
        </p:nvCxnSpPr>
        <p:spPr>
          <a:xfrm flipV="1">
            <a:off x="1985963" y="2978150"/>
            <a:ext cx="884237" cy="5556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755DEA2-CA2E-4E3C-920C-ED931C20FE86}"/>
              </a:ext>
            </a:extLst>
          </p:cNvPr>
          <p:cNvCxnSpPr/>
          <p:nvPr/>
        </p:nvCxnSpPr>
        <p:spPr>
          <a:xfrm flipH="1">
            <a:off x="1901825" y="3033713"/>
            <a:ext cx="84138" cy="1082675"/>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 name="&quot;Not Allowed&quot; Symbol 2">
            <a:extLst>
              <a:ext uri="{FF2B5EF4-FFF2-40B4-BE49-F238E27FC236}">
                <a16:creationId xmlns:a16="http://schemas.microsoft.com/office/drawing/2014/main" id="{D58C9BE8-8E85-4A8A-A58B-3D92529D05CE}"/>
              </a:ext>
            </a:extLst>
          </p:cNvPr>
          <p:cNvSpPr/>
          <p:nvPr/>
        </p:nvSpPr>
        <p:spPr>
          <a:xfrm>
            <a:off x="6611938" y="2438400"/>
            <a:ext cx="468312" cy="487363"/>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5" name="Smiley Face 4">
            <a:extLst>
              <a:ext uri="{FF2B5EF4-FFF2-40B4-BE49-F238E27FC236}">
                <a16:creationId xmlns:a16="http://schemas.microsoft.com/office/drawing/2014/main" id="{A92FF1BB-5679-4152-A918-B86D6F34CD31}"/>
              </a:ext>
            </a:extLst>
          </p:cNvPr>
          <p:cNvSpPr/>
          <p:nvPr/>
        </p:nvSpPr>
        <p:spPr>
          <a:xfrm>
            <a:off x="1039813" y="2438400"/>
            <a:ext cx="492125" cy="487363"/>
          </a:xfrm>
          <a:prstGeom prst="smileyFac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FBAB1ACA-7A28-4822-9D86-DB594130B292}"/>
              </a:ext>
            </a:extLst>
          </p:cNvPr>
          <p:cNvSpPr txBox="1">
            <a:spLocks/>
          </p:cNvSpPr>
          <p:nvPr/>
        </p:nvSpPr>
        <p:spPr bwMode="auto">
          <a:xfrm>
            <a:off x="515938" y="1082675"/>
            <a:ext cx="721042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CA" altLang="en-US" sz="4200" dirty="0">
                <a:solidFill>
                  <a:schemeClr val="tx1"/>
                </a:solidFill>
                <a:latin typeface="Britannic Bold" panose="020B0903060703020204" pitchFamily="34" charset="0"/>
              </a:rPr>
              <a:t>Your Chair – Armrests</a:t>
            </a:r>
          </a:p>
        </p:txBody>
      </p:sp>
      <p:sp>
        <p:nvSpPr>
          <p:cNvPr id="51203" name="Rectangle 5">
            <a:extLst>
              <a:ext uri="{FF2B5EF4-FFF2-40B4-BE49-F238E27FC236}">
                <a16:creationId xmlns:a16="http://schemas.microsoft.com/office/drawing/2014/main" id="{64B083E0-F79B-447F-9569-66EEA5A2CC81}"/>
              </a:ext>
            </a:extLst>
          </p:cNvPr>
          <p:cNvSpPr>
            <a:spLocks noChangeArrowheads="1"/>
          </p:cNvSpPr>
          <p:nvPr/>
        </p:nvSpPr>
        <p:spPr bwMode="auto">
          <a:xfrm>
            <a:off x="996950" y="2276475"/>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
                <a:srgbClr val="FF0000"/>
              </a:buClr>
              <a:buSzTx/>
              <a:buFont typeface="Wingdings" panose="05000000000000000000" pitchFamily="2" charset="2"/>
              <a:buChar char="v"/>
            </a:pPr>
            <a:r>
              <a:rPr lang="en-US" altLang="en-US" sz="1800" dirty="0">
                <a:solidFill>
                  <a:schemeClr val="tx1"/>
                </a:solidFill>
                <a:latin typeface="Times New Roman" panose="02020603050405020304" pitchFamily="18" charset="0"/>
              </a:rPr>
              <a:t>Allows shoulders to relax</a:t>
            </a:r>
          </a:p>
          <a:p>
            <a:pPr>
              <a:spcBef>
                <a:spcPct val="0"/>
              </a:spcBef>
              <a:buClr>
                <a:srgbClr val="FF0000"/>
              </a:buClr>
              <a:buSzTx/>
              <a:buFont typeface="Wingdings" panose="05000000000000000000" pitchFamily="2" charset="2"/>
              <a:buChar char="v"/>
            </a:pPr>
            <a:r>
              <a:rPr lang="en-US" altLang="en-US" sz="1800" dirty="0">
                <a:solidFill>
                  <a:schemeClr val="tx1"/>
                </a:solidFill>
                <a:latin typeface="Times New Roman" panose="02020603050405020304" pitchFamily="18" charset="0"/>
              </a:rPr>
              <a:t>Supports arm weight</a:t>
            </a:r>
          </a:p>
          <a:p>
            <a:pPr>
              <a:spcBef>
                <a:spcPct val="0"/>
              </a:spcBef>
              <a:buClr>
                <a:srgbClr val="FF0000"/>
              </a:buClr>
              <a:buSzTx/>
              <a:buFont typeface="Wingdings" panose="05000000000000000000" pitchFamily="2" charset="2"/>
              <a:buChar char="v"/>
            </a:pPr>
            <a:r>
              <a:rPr lang="en-US" altLang="en-US" sz="1800" dirty="0">
                <a:solidFill>
                  <a:schemeClr val="tx1"/>
                </a:solidFill>
                <a:latin typeface="Times New Roman" panose="02020603050405020304" pitchFamily="18" charset="0"/>
              </a:rPr>
              <a:t>Relieves neck tension</a:t>
            </a:r>
          </a:p>
          <a:p>
            <a:pPr>
              <a:spcBef>
                <a:spcPct val="0"/>
              </a:spcBef>
              <a:buClr>
                <a:srgbClr val="FF0000"/>
              </a:buClr>
              <a:buSzTx/>
              <a:buFont typeface="Wingdings" panose="05000000000000000000" pitchFamily="2" charset="2"/>
              <a:buChar char="v"/>
            </a:pPr>
            <a:r>
              <a:rPr lang="en-US" altLang="en-US" sz="1800" dirty="0">
                <a:solidFill>
                  <a:schemeClr val="tx1"/>
                </a:solidFill>
                <a:latin typeface="Times New Roman" panose="02020603050405020304" pitchFamily="18" charset="0"/>
              </a:rPr>
              <a:t>Can be changed/removed</a:t>
            </a:r>
          </a:p>
        </p:txBody>
      </p:sp>
      <p:pic>
        <p:nvPicPr>
          <p:cNvPr id="51204" name="Picture 6">
            <a:extLst>
              <a:ext uri="{FF2B5EF4-FFF2-40B4-BE49-F238E27FC236}">
                <a16:creationId xmlns:a16="http://schemas.microsoft.com/office/drawing/2014/main" id="{4D50FDC3-3D87-4AA2-B00E-376D65876888}"/>
              </a:ext>
            </a:extLst>
          </p:cNvPr>
          <p:cNvPicPr>
            <a:picLocks noChangeAspect="1"/>
          </p:cNvPicPr>
          <p:nvPr/>
        </p:nvPicPr>
        <p:blipFill>
          <a:blip r:embed="rId2">
            <a:extLst>
              <a:ext uri="{28A0092B-C50C-407E-A947-70E740481C1C}">
                <a14:useLocalDpi xmlns:a14="http://schemas.microsoft.com/office/drawing/2010/main" val="0"/>
              </a:ext>
            </a:extLst>
          </a:blip>
          <a:srcRect l="8577" r="459" b="28931"/>
          <a:stretch>
            <a:fillRect/>
          </a:stretch>
        </p:blipFill>
        <p:spPr bwMode="auto">
          <a:xfrm>
            <a:off x="4121150" y="2046288"/>
            <a:ext cx="2112963" cy="308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7">
            <a:extLst>
              <a:ext uri="{FF2B5EF4-FFF2-40B4-BE49-F238E27FC236}">
                <a16:creationId xmlns:a16="http://schemas.microsoft.com/office/drawing/2014/main" id="{75A2590B-2602-41CC-9D64-634349B76621}"/>
              </a:ext>
            </a:extLst>
          </p:cNvPr>
          <p:cNvPicPr>
            <a:picLocks noChangeAspect="1"/>
          </p:cNvPicPr>
          <p:nvPr/>
        </p:nvPicPr>
        <p:blipFill>
          <a:blip r:embed="rId3">
            <a:extLst>
              <a:ext uri="{28A0092B-C50C-407E-A947-70E740481C1C}">
                <a14:useLocalDpi xmlns:a14="http://schemas.microsoft.com/office/drawing/2010/main" val="0"/>
              </a:ext>
            </a:extLst>
          </a:blip>
          <a:srcRect l="13889" t="1543" r="2197" b="5664"/>
          <a:stretch>
            <a:fillRect/>
          </a:stretch>
        </p:blipFill>
        <p:spPr bwMode="auto">
          <a:xfrm>
            <a:off x="6592888" y="2047875"/>
            <a:ext cx="2100262"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quot;Not Allowed&quot; Symbol 1">
            <a:extLst>
              <a:ext uri="{FF2B5EF4-FFF2-40B4-BE49-F238E27FC236}">
                <a16:creationId xmlns:a16="http://schemas.microsoft.com/office/drawing/2014/main" id="{905CC068-8F65-4907-8B78-BAAF40D55A11}"/>
              </a:ext>
            </a:extLst>
          </p:cNvPr>
          <p:cNvSpPr/>
          <p:nvPr/>
        </p:nvSpPr>
        <p:spPr>
          <a:xfrm>
            <a:off x="5665788" y="2117725"/>
            <a:ext cx="471487" cy="461963"/>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 name="Smiley Face 2">
            <a:extLst>
              <a:ext uri="{FF2B5EF4-FFF2-40B4-BE49-F238E27FC236}">
                <a16:creationId xmlns:a16="http://schemas.microsoft.com/office/drawing/2014/main" id="{80CE45AB-B0C2-44EF-A92C-82B5CA72ED16}"/>
              </a:ext>
            </a:extLst>
          </p:cNvPr>
          <p:cNvSpPr/>
          <p:nvPr/>
        </p:nvSpPr>
        <p:spPr>
          <a:xfrm>
            <a:off x="8205788" y="2117725"/>
            <a:ext cx="430212" cy="461963"/>
          </a:xfrm>
          <a:prstGeom prst="smileyFac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a:extLst>
              <a:ext uri="{FF2B5EF4-FFF2-40B4-BE49-F238E27FC236}">
                <a16:creationId xmlns:a16="http://schemas.microsoft.com/office/drawing/2014/main" id="{CB702DB9-C1AF-4554-B137-B96C8A863D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6363" y="2611438"/>
            <a:ext cx="335597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itle 1">
            <a:extLst>
              <a:ext uri="{FF2B5EF4-FFF2-40B4-BE49-F238E27FC236}">
                <a16:creationId xmlns:a16="http://schemas.microsoft.com/office/drawing/2014/main" id="{BF0AF239-C35D-4D22-BDC7-5D2916CC5028}"/>
              </a:ext>
            </a:extLst>
          </p:cNvPr>
          <p:cNvSpPr txBox="1">
            <a:spLocks/>
          </p:cNvSpPr>
          <p:nvPr/>
        </p:nvSpPr>
        <p:spPr bwMode="auto">
          <a:xfrm>
            <a:off x="531813" y="1031875"/>
            <a:ext cx="721042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CA" altLang="en-US" sz="4200" dirty="0">
                <a:solidFill>
                  <a:schemeClr val="tx1"/>
                </a:solidFill>
                <a:latin typeface="Britannic Bold" panose="020B0903060703020204" pitchFamily="34" charset="0"/>
              </a:rPr>
              <a:t>Screen Height - Ideal</a:t>
            </a:r>
          </a:p>
        </p:txBody>
      </p:sp>
      <p:cxnSp>
        <p:nvCxnSpPr>
          <p:cNvPr id="57348" name="AutoShape 2">
            <a:extLst>
              <a:ext uri="{FF2B5EF4-FFF2-40B4-BE49-F238E27FC236}">
                <a16:creationId xmlns:a16="http://schemas.microsoft.com/office/drawing/2014/main" id="{081F5ABB-8377-4BE3-BCBE-38717154288F}"/>
              </a:ext>
            </a:extLst>
          </p:cNvPr>
          <p:cNvCxnSpPr>
            <a:cxnSpLocks noChangeShapeType="1"/>
          </p:cNvCxnSpPr>
          <p:nvPr/>
        </p:nvCxnSpPr>
        <p:spPr bwMode="auto">
          <a:xfrm flipV="1">
            <a:off x="6032500" y="2947988"/>
            <a:ext cx="1447800" cy="7937"/>
          </a:xfrm>
          <a:prstGeom prst="straightConnector1">
            <a:avLst/>
          </a:prstGeom>
          <a:noFill/>
          <a:ln w="22225">
            <a:solidFill>
              <a:srgbClr val="FF0000"/>
            </a:solidFill>
            <a:prstDash val="sysDot"/>
            <a:round/>
            <a:headEnd/>
            <a:tailEnd/>
          </a:ln>
          <a:extLst>
            <a:ext uri="{909E8E84-426E-40DD-AFC4-6F175D3DCCD1}">
              <a14:hiddenFill xmlns:a14="http://schemas.microsoft.com/office/drawing/2010/main">
                <a:noFill/>
              </a14:hiddenFill>
            </a:ext>
          </a:extLst>
        </p:spPr>
      </p:cxnSp>
      <p:sp>
        <p:nvSpPr>
          <p:cNvPr id="10" name="TextBox 9">
            <a:extLst>
              <a:ext uri="{FF2B5EF4-FFF2-40B4-BE49-F238E27FC236}">
                <a16:creationId xmlns:a16="http://schemas.microsoft.com/office/drawing/2014/main" id="{E1372605-1BE5-450B-9709-9202A1F32312}"/>
              </a:ext>
            </a:extLst>
          </p:cNvPr>
          <p:cNvSpPr txBox="1"/>
          <p:nvPr/>
        </p:nvSpPr>
        <p:spPr>
          <a:xfrm>
            <a:off x="1420813" y="2611438"/>
            <a:ext cx="3125787" cy="1200150"/>
          </a:xfrm>
          <a:prstGeom prst="rect">
            <a:avLst/>
          </a:prstGeom>
          <a:noFill/>
        </p:spPr>
        <p:txBody>
          <a:bodyPr>
            <a:spAutoFit/>
          </a:bodyPr>
          <a:lstStyle/>
          <a:p>
            <a:pPr>
              <a:defRPr/>
            </a:pPr>
            <a:r>
              <a:rPr lang="en-CA" sz="1800" dirty="0"/>
              <a:t>The monitor should be:</a:t>
            </a:r>
          </a:p>
          <a:p>
            <a:pPr marL="257175" indent="-257175">
              <a:buClr>
                <a:srgbClr val="FF0000"/>
              </a:buClr>
              <a:buFont typeface="Wingdings" panose="05000000000000000000" pitchFamily="2" charset="2"/>
              <a:buChar char="v"/>
              <a:defRPr/>
            </a:pPr>
            <a:r>
              <a:rPr lang="en-CA" sz="1800" dirty="0"/>
              <a:t>Directly in front of user</a:t>
            </a:r>
          </a:p>
          <a:p>
            <a:pPr marL="257175" indent="-257175">
              <a:buClr>
                <a:srgbClr val="FF0000"/>
              </a:buClr>
              <a:buFont typeface="Wingdings" panose="05000000000000000000" pitchFamily="2" charset="2"/>
              <a:buChar char="v"/>
              <a:defRPr/>
            </a:pPr>
            <a:r>
              <a:rPr lang="en-CA" sz="1800" dirty="0"/>
              <a:t>Situated at seated eye height</a:t>
            </a:r>
          </a:p>
          <a:p>
            <a:pPr marL="257175" indent="-257175">
              <a:buClr>
                <a:srgbClr val="FF0000"/>
              </a:buClr>
              <a:buFont typeface="Wingdings" panose="05000000000000000000" pitchFamily="2" charset="2"/>
              <a:buChar char="v"/>
              <a:defRPr/>
            </a:pPr>
            <a:r>
              <a:rPr lang="en-CA" sz="1800" dirty="0"/>
              <a:t>Arm’s length away from user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2E5C8C7A-3D34-4C9A-9E34-EA875F0D4D95}"/>
              </a:ext>
            </a:extLst>
          </p:cNvPr>
          <p:cNvSpPr txBox="1">
            <a:spLocks/>
          </p:cNvSpPr>
          <p:nvPr/>
        </p:nvSpPr>
        <p:spPr bwMode="auto">
          <a:xfrm>
            <a:off x="531813" y="1031875"/>
            <a:ext cx="721042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CA" altLang="en-US" sz="4200">
                <a:solidFill>
                  <a:schemeClr val="tx1"/>
                </a:solidFill>
                <a:latin typeface="Britannic Bold" panose="020B0903060703020204" pitchFamily="34" charset="0"/>
              </a:rPr>
              <a:t>Screen Height - AVOID</a:t>
            </a:r>
          </a:p>
        </p:txBody>
      </p:sp>
      <p:pic>
        <p:nvPicPr>
          <p:cNvPr id="59395" name="Picture 7" descr="18a">
            <a:extLst>
              <a:ext uri="{FF2B5EF4-FFF2-40B4-BE49-F238E27FC236}">
                <a16:creationId xmlns:a16="http://schemas.microsoft.com/office/drawing/2014/main" id="{4A82960A-5E8A-4CD5-AFB9-8580F9982A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075" y="2303463"/>
            <a:ext cx="1984375"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8" descr="18b">
            <a:extLst>
              <a:ext uri="{FF2B5EF4-FFF2-40B4-BE49-F238E27FC236}">
                <a16:creationId xmlns:a16="http://schemas.microsoft.com/office/drawing/2014/main" id="{DC094879-D637-45AD-B3E1-6AC17D0172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3488" y="2303463"/>
            <a:ext cx="1976437"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9" descr="18c">
            <a:extLst>
              <a:ext uri="{FF2B5EF4-FFF2-40B4-BE49-F238E27FC236}">
                <a16:creationId xmlns:a16="http://schemas.microsoft.com/office/drawing/2014/main" id="{81A5A807-AD4E-4EF1-9FB7-8C6270E667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3963" y="2330450"/>
            <a:ext cx="21209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TextBox 14">
            <a:extLst>
              <a:ext uri="{FF2B5EF4-FFF2-40B4-BE49-F238E27FC236}">
                <a16:creationId xmlns:a16="http://schemas.microsoft.com/office/drawing/2014/main" id="{06FB8F5F-DBFB-4BC0-9EE7-3EC0A0F1F788}"/>
              </a:ext>
            </a:extLst>
          </p:cNvPr>
          <p:cNvSpPr txBox="1">
            <a:spLocks noChangeArrowheads="1"/>
          </p:cNvSpPr>
          <p:nvPr/>
        </p:nvSpPr>
        <p:spPr bwMode="auto">
          <a:xfrm>
            <a:off x="1235075" y="3871913"/>
            <a:ext cx="19843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CA" altLang="en-US" sz="1800">
                <a:solidFill>
                  <a:schemeClr val="tx1"/>
                </a:solidFill>
                <a:latin typeface="Times New Roman" panose="02020603050405020304" pitchFamily="18" charset="0"/>
              </a:rPr>
              <a:t>When the monitor is too low, the neck is flexed</a:t>
            </a:r>
          </a:p>
        </p:txBody>
      </p:sp>
      <p:sp>
        <p:nvSpPr>
          <p:cNvPr id="59399" name="TextBox 15">
            <a:extLst>
              <a:ext uri="{FF2B5EF4-FFF2-40B4-BE49-F238E27FC236}">
                <a16:creationId xmlns:a16="http://schemas.microsoft.com/office/drawing/2014/main" id="{2379918B-9949-476E-AE71-83BA95FC190D}"/>
              </a:ext>
            </a:extLst>
          </p:cNvPr>
          <p:cNvSpPr txBox="1">
            <a:spLocks noChangeArrowheads="1"/>
          </p:cNvSpPr>
          <p:nvPr/>
        </p:nvSpPr>
        <p:spPr bwMode="auto">
          <a:xfrm>
            <a:off x="3773488" y="3873500"/>
            <a:ext cx="19764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CA" altLang="en-US" sz="1800">
                <a:solidFill>
                  <a:schemeClr val="tx1"/>
                </a:solidFill>
                <a:latin typeface="Times New Roman" panose="02020603050405020304" pitchFamily="18" charset="0"/>
              </a:rPr>
              <a:t>When the monitor to too high, the neck is extended</a:t>
            </a:r>
          </a:p>
        </p:txBody>
      </p:sp>
      <p:sp>
        <p:nvSpPr>
          <p:cNvPr id="59400" name="TextBox 16">
            <a:extLst>
              <a:ext uri="{FF2B5EF4-FFF2-40B4-BE49-F238E27FC236}">
                <a16:creationId xmlns:a16="http://schemas.microsoft.com/office/drawing/2014/main" id="{EA25FBB5-EB45-4818-85D6-A65C4C8B4E26}"/>
              </a:ext>
            </a:extLst>
          </p:cNvPr>
          <p:cNvSpPr txBox="1">
            <a:spLocks noChangeArrowheads="1"/>
          </p:cNvSpPr>
          <p:nvPr/>
        </p:nvSpPr>
        <p:spPr bwMode="auto">
          <a:xfrm>
            <a:off x="6303963" y="3871913"/>
            <a:ext cx="2120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CA" altLang="en-US" sz="1800">
                <a:solidFill>
                  <a:schemeClr val="tx1"/>
                </a:solidFill>
                <a:latin typeface="Times New Roman" panose="02020603050405020304" pitchFamily="18" charset="0"/>
              </a:rPr>
              <a:t>When the  monitor is not directly in front of the user, the neck is twisted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99442274-5088-47A6-B982-4FF7643232FD}"/>
              </a:ext>
            </a:extLst>
          </p:cNvPr>
          <p:cNvSpPr>
            <a:spLocks noGrp="1" noChangeArrowheads="1"/>
          </p:cNvSpPr>
          <p:nvPr>
            <p:ph type="title"/>
          </p:nvPr>
        </p:nvSpPr>
        <p:spPr/>
        <p:txBody>
          <a:bodyPr/>
          <a:lstStyle/>
          <a:p>
            <a:pPr eaLnBrk="1" hangingPunct="1"/>
            <a:r>
              <a:rPr lang="en-US" altLang="en-US"/>
              <a:t>Computer Workstation:</a:t>
            </a:r>
            <a:br>
              <a:rPr lang="en-US" altLang="en-US"/>
            </a:br>
            <a:r>
              <a:rPr lang="en-US" altLang="en-US"/>
              <a:t>Legs and Feet</a:t>
            </a:r>
          </a:p>
        </p:txBody>
      </p:sp>
      <p:sp>
        <p:nvSpPr>
          <p:cNvPr id="522243" name="Rectangle 3">
            <a:extLst>
              <a:ext uri="{FF2B5EF4-FFF2-40B4-BE49-F238E27FC236}">
                <a16:creationId xmlns:a16="http://schemas.microsoft.com/office/drawing/2014/main" id="{4732C29A-BA42-40D3-BFF7-97C71A068F41}"/>
              </a:ext>
            </a:extLst>
          </p:cNvPr>
          <p:cNvSpPr>
            <a:spLocks noGrp="1" noChangeArrowheads="1"/>
          </p:cNvSpPr>
          <p:nvPr>
            <p:ph idx="1"/>
          </p:nvPr>
        </p:nvSpPr>
        <p:spPr>
          <a:xfrm>
            <a:off x="1047750" y="2085975"/>
            <a:ext cx="3267075" cy="4191000"/>
          </a:xfrm>
        </p:spPr>
        <p:txBody>
          <a:bodyPr/>
          <a:lstStyle/>
          <a:p>
            <a:pPr marL="277813" indent="-277813" eaLnBrk="1" hangingPunct="1">
              <a:spcBef>
                <a:spcPct val="35000"/>
              </a:spcBef>
              <a:buFont typeface="Times" panose="02020603050405020304" pitchFamily="18" charset="0"/>
              <a:buChar char="•"/>
            </a:pPr>
            <a:r>
              <a:rPr lang="en-US" altLang="en-US" sz="2400"/>
              <a:t>Knees bent about </a:t>
            </a:r>
            <a:br>
              <a:rPr lang="en-US" altLang="en-US" sz="2400"/>
            </a:br>
            <a:r>
              <a:rPr lang="en-US" altLang="en-US" sz="2400"/>
              <a:t>90 degrees</a:t>
            </a:r>
          </a:p>
          <a:p>
            <a:pPr marL="277813" indent="-277813" eaLnBrk="1" hangingPunct="1">
              <a:spcBef>
                <a:spcPct val="35000"/>
              </a:spcBef>
              <a:buFont typeface="Times" panose="02020603050405020304" pitchFamily="18" charset="0"/>
              <a:buChar char="•"/>
            </a:pPr>
            <a:r>
              <a:rPr lang="en-US" altLang="en-US" sz="2400"/>
              <a:t>Thighs parallel </a:t>
            </a:r>
            <a:br>
              <a:rPr lang="en-US" altLang="en-US" sz="2400"/>
            </a:br>
            <a:r>
              <a:rPr lang="en-US" altLang="en-US" sz="2400"/>
              <a:t>to floor</a:t>
            </a:r>
          </a:p>
          <a:p>
            <a:pPr marL="277813" indent="-277813" eaLnBrk="1" hangingPunct="1">
              <a:spcBef>
                <a:spcPct val="35000"/>
              </a:spcBef>
              <a:buFont typeface="Times" panose="02020603050405020304" pitchFamily="18" charset="0"/>
              <a:buChar char="•"/>
            </a:pPr>
            <a:r>
              <a:rPr lang="en-US" altLang="en-US" sz="2400"/>
              <a:t>Chair at a </a:t>
            </a:r>
            <a:br>
              <a:rPr lang="en-US" altLang="en-US" sz="2400"/>
            </a:br>
            <a:r>
              <a:rPr lang="en-US" altLang="en-US" sz="2400"/>
              <a:t>comfortable height</a:t>
            </a:r>
          </a:p>
          <a:p>
            <a:pPr marL="277813" indent="-277813" eaLnBrk="1" hangingPunct="1">
              <a:spcBef>
                <a:spcPct val="35000"/>
              </a:spcBef>
              <a:buFont typeface="Times" panose="02020603050405020304" pitchFamily="18" charset="0"/>
              <a:buChar char="•"/>
            </a:pPr>
            <a:r>
              <a:rPr lang="en-US" altLang="en-US" sz="2400"/>
              <a:t>Feet flat on the floor or on a footrest</a:t>
            </a:r>
          </a:p>
        </p:txBody>
      </p:sp>
      <p:pic>
        <p:nvPicPr>
          <p:cNvPr id="60420" name="Picture 4" descr="man computer ergonomic illustration">
            <a:extLst>
              <a:ext uri="{FF2B5EF4-FFF2-40B4-BE49-F238E27FC236}">
                <a16:creationId xmlns:a16="http://schemas.microsoft.com/office/drawing/2014/main" id="{597C001C-B2BD-4CF3-8A20-924E4FA082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1438" y="1401763"/>
            <a:ext cx="4816475" cy="49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46" name="Oval 6">
            <a:extLst>
              <a:ext uri="{FF2B5EF4-FFF2-40B4-BE49-F238E27FC236}">
                <a16:creationId xmlns:a16="http://schemas.microsoft.com/office/drawing/2014/main" id="{802C9B7A-A722-4B2D-A2E3-1A84BFFECAF4}"/>
              </a:ext>
            </a:extLst>
          </p:cNvPr>
          <p:cNvSpPr>
            <a:spLocks noChangeArrowheads="1"/>
          </p:cNvSpPr>
          <p:nvPr/>
        </p:nvSpPr>
        <p:spPr bwMode="auto">
          <a:xfrm>
            <a:off x="5551488" y="3943350"/>
            <a:ext cx="1506537" cy="742950"/>
          </a:xfrm>
          <a:prstGeom prst="ellipse">
            <a:avLst/>
          </a:prstGeom>
          <a:noFill/>
          <a:ln w="57150" algn="ctr">
            <a:solidFill>
              <a:srgbClr val="981120"/>
            </a:solidFill>
            <a:round/>
            <a:headEnd/>
            <a:tailEnd/>
          </a:ln>
          <a:effectLst/>
          <a:extLst>
            <a:ext uri="{909E8E84-426E-40DD-AFC4-6F175D3DCCD1}">
              <a14:hiddenFill xmlns:a14="http://schemas.microsoft.com/office/drawing/2010/main">
                <a:solidFill>
                  <a:srgbClr val="FFBF2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chemeClr val="tx1"/>
              </a:solidFill>
              <a:latin typeface="Times New Roman" panose="02020603050405020304" pitchFamily="18" charset="0"/>
            </a:endParaRPr>
          </a:p>
        </p:txBody>
      </p:sp>
      <p:sp>
        <p:nvSpPr>
          <p:cNvPr id="522247" name="Oval 7">
            <a:extLst>
              <a:ext uri="{FF2B5EF4-FFF2-40B4-BE49-F238E27FC236}">
                <a16:creationId xmlns:a16="http://schemas.microsoft.com/office/drawing/2014/main" id="{30C560DF-E270-462B-B1AA-0858F1F399FD}"/>
              </a:ext>
            </a:extLst>
          </p:cNvPr>
          <p:cNvSpPr>
            <a:spLocks noChangeArrowheads="1"/>
          </p:cNvSpPr>
          <p:nvPr/>
        </p:nvSpPr>
        <p:spPr bwMode="auto">
          <a:xfrm>
            <a:off x="5275263" y="5324475"/>
            <a:ext cx="1506537" cy="973138"/>
          </a:xfrm>
          <a:prstGeom prst="ellipse">
            <a:avLst/>
          </a:prstGeom>
          <a:noFill/>
          <a:ln w="57150" algn="ctr">
            <a:solidFill>
              <a:srgbClr val="981120"/>
            </a:solidFill>
            <a:round/>
            <a:headEnd/>
            <a:tailEnd/>
          </a:ln>
          <a:effectLst/>
          <a:extLst>
            <a:ext uri="{909E8E84-426E-40DD-AFC4-6F175D3DCCD1}">
              <a14:hiddenFill xmlns:a14="http://schemas.microsoft.com/office/drawing/2010/main">
                <a:solidFill>
                  <a:srgbClr val="FFBF2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chemeClr val="tx1"/>
              </a:solidFill>
              <a:latin typeface="Times New Roman" panose="02020603050405020304" pitchFamily="18" charset="0"/>
            </a:endParaRPr>
          </a:p>
        </p:txBody>
      </p:sp>
      <p:sp>
        <p:nvSpPr>
          <p:cNvPr id="522250" name="Line 10">
            <a:extLst>
              <a:ext uri="{FF2B5EF4-FFF2-40B4-BE49-F238E27FC236}">
                <a16:creationId xmlns:a16="http://schemas.microsoft.com/office/drawing/2014/main" id="{68906421-2110-4651-970B-9896109B2876}"/>
              </a:ext>
            </a:extLst>
          </p:cNvPr>
          <p:cNvSpPr>
            <a:spLocks noChangeShapeType="1"/>
          </p:cNvSpPr>
          <p:nvPr/>
        </p:nvSpPr>
        <p:spPr bwMode="auto">
          <a:xfrm flipH="1">
            <a:off x="8689975" y="2954338"/>
            <a:ext cx="7938" cy="2620962"/>
          </a:xfrm>
          <a:prstGeom prst="line">
            <a:avLst/>
          </a:prstGeom>
          <a:noFill/>
          <a:ln w="57150">
            <a:solidFill>
              <a:srgbClr val="98112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en-US"/>
          </a:p>
        </p:txBody>
      </p:sp>
      <p:sp>
        <p:nvSpPr>
          <p:cNvPr id="522251" name="Line 11">
            <a:extLst>
              <a:ext uri="{FF2B5EF4-FFF2-40B4-BE49-F238E27FC236}">
                <a16:creationId xmlns:a16="http://schemas.microsoft.com/office/drawing/2014/main" id="{60B79F05-4090-47C8-AF49-FF4AFA95A015}"/>
              </a:ext>
            </a:extLst>
          </p:cNvPr>
          <p:cNvSpPr>
            <a:spLocks noChangeShapeType="1"/>
          </p:cNvSpPr>
          <p:nvPr/>
        </p:nvSpPr>
        <p:spPr bwMode="auto">
          <a:xfrm flipH="1" flipV="1">
            <a:off x="5799138" y="4832350"/>
            <a:ext cx="2139950" cy="1588"/>
          </a:xfrm>
          <a:prstGeom prst="line">
            <a:avLst/>
          </a:prstGeom>
          <a:noFill/>
          <a:ln w="57150">
            <a:solidFill>
              <a:srgbClr val="98112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22243">
                                            <p:txEl>
                                              <p:pRg st="0" end="0"/>
                                            </p:txEl>
                                          </p:spTgt>
                                        </p:tgtEl>
                                        <p:attrNameLst>
                                          <p:attrName>style.visibility</p:attrName>
                                        </p:attrNameLst>
                                      </p:cBhvr>
                                      <p:to>
                                        <p:strVal val="visible"/>
                                      </p:to>
                                    </p:set>
                                    <p:animEffect transition="in" filter="fade">
                                      <p:cBhvr>
                                        <p:cTn id="7" dur="500"/>
                                        <p:tgtEl>
                                          <p:spTgt spid="52224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522246"/>
                                        </p:tgtEl>
                                        <p:attrNameLst>
                                          <p:attrName>style.visibility</p:attrName>
                                        </p:attrNameLst>
                                      </p:cBhvr>
                                      <p:to>
                                        <p:strVal val="visible"/>
                                      </p:to>
                                    </p:set>
                                    <p:animEffect transition="in" filter="wheel(1)">
                                      <p:cBhvr>
                                        <p:cTn id="10" dur="1000"/>
                                        <p:tgtEl>
                                          <p:spTgt spid="52224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522243">
                                            <p:txEl>
                                              <p:pRg st="1" end="1"/>
                                            </p:txEl>
                                          </p:spTgt>
                                        </p:tgtEl>
                                        <p:attrNameLst>
                                          <p:attrName>style.visibility</p:attrName>
                                        </p:attrNameLst>
                                      </p:cBhvr>
                                      <p:to>
                                        <p:strVal val="visible"/>
                                      </p:to>
                                    </p:set>
                                    <p:animEffect transition="in" filter="fade">
                                      <p:cBhvr>
                                        <p:cTn id="15" dur="500"/>
                                        <p:tgtEl>
                                          <p:spTgt spid="522243">
                                            <p:txEl>
                                              <p:pRg st="1" end="1"/>
                                            </p:txEl>
                                          </p:spTgt>
                                        </p:tgtEl>
                                      </p:cBhvr>
                                    </p:animEffect>
                                  </p:childTnLst>
                                </p:cTn>
                              </p:par>
                              <p:par>
                                <p:cTn id="16" presetID="1" presetClass="exit" presetSubtype="0" fill="hold" nodeType="withEffect">
                                  <p:stCondLst>
                                    <p:cond delay="0"/>
                                  </p:stCondLst>
                                  <p:childTnLst>
                                    <p:set>
                                      <p:cBhvr>
                                        <p:cTn id="17" dur="1" fill="hold">
                                          <p:stCondLst>
                                            <p:cond delay="0"/>
                                          </p:stCondLst>
                                        </p:cTn>
                                        <p:tgtEl>
                                          <p:spTgt spid="522246"/>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522251"/>
                                        </p:tgtEl>
                                        <p:attrNameLst>
                                          <p:attrName>style.visibility</p:attrName>
                                        </p:attrNameLst>
                                      </p:cBhvr>
                                      <p:to>
                                        <p:strVal val="visible"/>
                                      </p:to>
                                    </p:set>
                                    <p:animEffect transition="in" filter="fade">
                                      <p:cBhvr>
                                        <p:cTn id="20" dur="1000"/>
                                        <p:tgtEl>
                                          <p:spTgt spid="52225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522243">
                                            <p:txEl>
                                              <p:pRg st="2" end="2"/>
                                            </p:txEl>
                                          </p:spTgt>
                                        </p:tgtEl>
                                        <p:attrNameLst>
                                          <p:attrName>style.visibility</p:attrName>
                                        </p:attrNameLst>
                                      </p:cBhvr>
                                      <p:to>
                                        <p:strVal val="visible"/>
                                      </p:to>
                                    </p:set>
                                    <p:animEffect transition="in" filter="fade">
                                      <p:cBhvr>
                                        <p:cTn id="25" dur="500"/>
                                        <p:tgtEl>
                                          <p:spTgt spid="522243">
                                            <p:txEl>
                                              <p:pRg st="2" end="2"/>
                                            </p:txEl>
                                          </p:spTgt>
                                        </p:tgtEl>
                                      </p:cBhvr>
                                    </p:animEffect>
                                  </p:childTnLst>
                                </p:cTn>
                              </p:par>
                              <p:par>
                                <p:cTn id="26" presetID="1" presetClass="exit" presetSubtype="0" fill="hold" nodeType="withEffect">
                                  <p:stCondLst>
                                    <p:cond delay="0"/>
                                  </p:stCondLst>
                                  <p:childTnLst>
                                    <p:set>
                                      <p:cBhvr>
                                        <p:cTn id="27" dur="1" fill="hold">
                                          <p:stCondLst>
                                            <p:cond delay="0"/>
                                          </p:stCondLst>
                                        </p:cTn>
                                        <p:tgtEl>
                                          <p:spTgt spid="522251"/>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522250"/>
                                        </p:tgtEl>
                                        <p:attrNameLst>
                                          <p:attrName>style.visibility</p:attrName>
                                        </p:attrNameLst>
                                      </p:cBhvr>
                                      <p:to>
                                        <p:strVal val="visible"/>
                                      </p:to>
                                    </p:set>
                                    <p:animEffect transition="in" filter="fade">
                                      <p:cBhvr>
                                        <p:cTn id="30" dur="1000"/>
                                        <p:tgtEl>
                                          <p:spTgt spid="522250"/>
                                        </p:tgtEl>
                                      </p:cBhvr>
                                    </p:animEffect>
                                  </p:childTnLst>
                                </p:cTn>
                              </p:par>
                              <p:par>
                                <p:cTn id="31" presetID="1" presetClass="exit" presetSubtype="0" fill="hold" nodeType="withEffect">
                                  <p:stCondLst>
                                    <p:cond delay="0"/>
                                  </p:stCondLst>
                                  <p:childTnLst>
                                    <p:set>
                                      <p:cBhvr>
                                        <p:cTn id="32" dur="1" fill="hold">
                                          <p:stCondLst>
                                            <p:cond delay="0"/>
                                          </p:stCondLst>
                                        </p:cTn>
                                        <p:tgtEl>
                                          <p:spTgt spid="522250"/>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522243">
                                            <p:txEl>
                                              <p:pRg st="3" end="3"/>
                                            </p:txEl>
                                          </p:spTgt>
                                        </p:tgtEl>
                                        <p:attrNameLst>
                                          <p:attrName>style.visibility</p:attrName>
                                        </p:attrNameLst>
                                      </p:cBhvr>
                                      <p:to>
                                        <p:strVal val="visible"/>
                                      </p:to>
                                    </p:set>
                                    <p:animEffect transition="in" filter="fade">
                                      <p:cBhvr>
                                        <p:cTn id="37" dur="500"/>
                                        <p:tgtEl>
                                          <p:spTgt spid="522243">
                                            <p:txEl>
                                              <p:pRg st="3" end="3"/>
                                            </p:txEl>
                                          </p:spTgt>
                                        </p:tgtEl>
                                      </p:cBhvr>
                                    </p:animEffect>
                                  </p:childTnLst>
                                </p:cTn>
                              </p:par>
                              <p:par>
                                <p:cTn id="38" presetID="21" presetClass="entr" presetSubtype="1" fill="hold" nodeType="withEffect">
                                  <p:stCondLst>
                                    <p:cond delay="0"/>
                                  </p:stCondLst>
                                  <p:childTnLst>
                                    <p:set>
                                      <p:cBhvr>
                                        <p:cTn id="39" dur="1" fill="hold">
                                          <p:stCondLst>
                                            <p:cond delay="0"/>
                                          </p:stCondLst>
                                        </p:cTn>
                                        <p:tgtEl>
                                          <p:spTgt spid="522247"/>
                                        </p:tgtEl>
                                        <p:attrNameLst>
                                          <p:attrName>style.visibility</p:attrName>
                                        </p:attrNameLst>
                                      </p:cBhvr>
                                      <p:to>
                                        <p:strVal val="visible"/>
                                      </p:to>
                                    </p:set>
                                    <p:animEffect transition="in" filter="wheel(1)">
                                      <p:cBhvr>
                                        <p:cTn id="40" dur="1000"/>
                                        <p:tgtEl>
                                          <p:spTgt spid="522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7" descr="In-house office chair silo sm">
            <a:extLst>
              <a:ext uri="{FF2B5EF4-FFF2-40B4-BE49-F238E27FC236}">
                <a16:creationId xmlns:a16="http://schemas.microsoft.com/office/drawing/2014/main" id="{EDC27B7E-4166-4D91-A42E-1AA175F494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5875" y="700087"/>
            <a:ext cx="3411538"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Rectangle 2">
            <a:extLst>
              <a:ext uri="{FF2B5EF4-FFF2-40B4-BE49-F238E27FC236}">
                <a16:creationId xmlns:a16="http://schemas.microsoft.com/office/drawing/2014/main" id="{01BF5AEF-FC88-43AA-910C-C648F1F92DDD}"/>
              </a:ext>
            </a:extLst>
          </p:cNvPr>
          <p:cNvSpPr>
            <a:spLocks noGrp="1" noChangeArrowheads="1"/>
          </p:cNvSpPr>
          <p:nvPr>
            <p:ph type="title"/>
          </p:nvPr>
        </p:nvSpPr>
        <p:spPr/>
        <p:txBody>
          <a:bodyPr>
            <a:normAutofit/>
          </a:bodyPr>
          <a:lstStyle/>
          <a:p>
            <a:pPr eaLnBrk="1" hangingPunct="1">
              <a:defRPr/>
            </a:pPr>
            <a:r>
              <a:rPr lang="en-US" altLang="en-US"/>
              <a:t>Chair Adjustments:</a:t>
            </a:r>
            <a:br>
              <a:rPr lang="en-US" altLang="en-US"/>
            </a:br>
            <a:r>
              <a:rPr lang="en-US" altLang="en-US"/>
              <a:t>Seat Surface</a:t>
            </a:r>
          </a:p>
        </p:txBody>
      </p:sp>
      <p:sp>
        <p:nvSpPr>
          <p:cNvPr id="524291" name="Rectangle 3">
            <a:extLst>
              <a:ext uri="{FF2B5EF4-FFF2-40B4-BE49-F238E27FC236}">
                <a16:creationId xmlns:a16="http://schemas.microsoft.com/office/drawing/2014/main" id="{E76DD2B7-F19B-4AF5-92DE-FB35D47773CE}"/>
              </a:ext>
            </a:extLst>
          </p:cNvPr>
          <p:cNvSpPr>
            <a:spLocks noGrp="1" noChangeArrowheads="1"/>
          </p:cNvSpPr>
          <p:nvPr>
            <p:ph type="body" sz="half" idx="1"/>
          </p:nvPr>
        </p:nvSpPr>
        <p:spPr/>
        <p:txBody>
          <a:bodyPr/>
          <a:lstStyle/>
          <a:p>
            <a:pPr marL="277813" indent="-277813" eaLnBrk="1" hangingPunct="1">
              <a:spcBef>
                <a:spcPct val="35000"/>
              </a:spcBef>
              <a:buFont typeface="Times" panose="02020603050405020304" pitchFamily="18" charset="0"/>
              <a:buChar char="•"/>
            </a:pPr>
            <a:r>
              <a:rPr lang="en-US" altLang="en-US" dirty="0"/>
              <a:t>Comfortable seat surface</a:t>
            </a:r>
          </a:p>
          <a:p>
            <a:pPr marL="277813" indent="-277813" eaLnBrk="1" hangingPunct="1">
              <a:spcBef>
                <a:spcPct val="35000"/>
              </a:spcBef>
              <a:buFont typeface="Times" panose="02020603050405020304" pitchFamily="18" charset="0"/>
              <a:buChar char="•"/>
            </a:pPr>
            <a:r>
              <a:rPr lang="en-US" altLang="en-US" dirty="0"/>
              <a:t>Adjustable height</a:t>
            </a:r>
          </a:p>
          <a:p>
            <a:pPr marL="277813" indent="-277813" eaLnBrk="1" hangingPunct="1">
              <a:spcBef>
                <a:spcPct val="35000"/>
              </a:spcBef>
              <a:buFont typeface="Times" panose="02020603050405020304" pitchFamily="18" charset="0"/>
              <a:buChar char="•"/>
            </a:pPr>
            <a:r>
              <a:rPr lang="en-US" altLang="en-US" dirty="0"/>
              <a:t>Adjustable tilt</a:t>
            </a:r>
          </a:p>
        </p:txBody>
      </p:sp>
      <p:sp>
        <p:nvSpPr>
          <p:cNvPr id="524295" name="Line 7">
            <a:extLst>
              <a:ext uri="{FF2B5EF4-FFF2-40B4-BE49-F238E27FC236}">
                <a16:creationId xmlns:a16="http://schemas.microsoft.com/office/drawing/2014/main" id="{6865AEB2-DF24-43D9-89CA-F5BDE6DE7B9E}"/>
              </a:ext>
            </a:extLst>
          </p:cNvPr>
          <p:cNvSpPr>
            <a:spLocks noChangeShapeType="1"/>
          </p:cNvSpPr>
          <p:nvPr/>
        </p:nvSpPr>
        <p:spPr bwMode="auto">
          <a:xfrm flipH="1">
            <a:off x="6300788" y="3033713"/>
            <a:ext cx="269875" cy="512762"/>
          </a:xfrm>
          <a:prstGeom prst="line">
            <a:avLst/>
          </a:prstGeom>
          <a:noFill/>
          <a:ln w="76200">
            <a:solidFill>
              <a:srgbClr val="FFBF2A"/>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en-US"/>
          </a:p>
        </p:txBody>
      </p:sp>
      <p:sp>
        <p:nvSpPr>
          <p:cNvPr id="524300" name="Line 12">
            <a:extLst>
              <a:ext uri="{FF2B5EF4-FFF2-40B4-BE49-F238E27FC236}">
                <a16:creationId xmlns:a16="http://schemas.microsoft.com/office/drawing/2014/main" id="{3B43E2ED-0F83-44C4-A08A-F45E71DC20EE}"/>
              </a:ext>
            </a:extLst>
          </p:cNvPr>
          <p:cNvSpPr>
            <a:spLocks noChangeShapeType="1"/>
          </p:cNvSpPr>
          <p:nvPr/>
        </p:nvSpPr>
        <p:spPr bwMode="auto">
          <a:xfrm flipH="1">
            <a:off x="6242050" y="4052888"/>
            <a:ext cx="0" cy="1095375"/>
          </a:xfrm>
          <a:prstGeom prst="line">
            <a:avLst/>
          </a:prstGeom>
          <a:noFill/>
          <a:ln w="76200">
            <a:solidFill>
              <a:srgbClr val="FFBF2A"/>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en-US"/>
          </a:p>
        </p:txBody>
      </p:sp>
      <p:sp>
        <p:nvSpPr>
          <p:cNvPr id="524301" name="Line 13">
            <a:extLst>
              <a:ext uri="{FF2B5EF4-FFF2-40B4-BE49-F238E27FC236}">
                <a16:creationId xmlns:a16="http://schemas.microsoft.com/office/drawing/2014/main" id="{FFDE56E1-98A4-41B0-A231-924169DDADB7}"/>
              </a:ext>
            </a:extLst>
          </p:cNvPr>
          <p:cNvSpPr>
            <a:spLocks noChangeShapeType="1"/>
          </p:cNvSpPr>
          <p:nvPr/>
        </p:nvSpPr>
        <p:spPr bwMode="auto">
          <a:xfrm>
            <a:off x="6300788" y="1582445"/>
            <a:ext cx="773112" cy="25400"/>
          </a:xfrm>
          <a:prstGeom prst="line">
            <a:avLst/>
          </a:prstGeom>
          <a:noFill/>
          <a:ln w="76200">
            <a:solidFill>
              <a:srgbClr val="FFBF2A"/>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en-US"/>
          </a:p>
        </p:txBody>
      </p:sp>
      <p:sp>
        <p:nvSpPr>
          <p:cNvPr id="524302" name="Line 14">
            <a:extLst>
              <a:ext uri="{FF2B5EF4-FFF2-40B4-BE49-F238E27FC236}">
                <a16:creationId xmlns:a16="http://schemas.microsoft.com/office/drawing/2014/main" id="{5730B373-DDDA-4A90-B4FC-B1D7BF460890}"/>
              </a:ext>
            </a:extLst>
          </p:cNvPr>
          <p:cNvSpPr>
            <a:spLocks noChangeShapeType="1"/>
          </p:cNvSpPr>
          <p:nvPr/>
        </p:nvSpPr>
        <p:spPr bwMode="auto">
          <a:xfrm flipH="1" flipV="1">
            <a:off x="4843463" y="3748088"/>
            <a:ext cx="2009775" cy="171450"/>
          </a:xfrm>
          <a:prstGeom prst="line">
            <a:avLst/>
          </a:prstGeom>
          <a:noFill/>
          <a:ln w="76200">
            <a:solidFill>
              <a:srgbClr val="FFBF2A"/>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24291">
                                            <p:txEl>
                                              <p:pRg st="0" end="0"/>
                                            </p:txEl>
                                          </p:spTgt>
                                        </p:tgtEl>
                                        <p:attrNameLst>
                                          <p:attrName>style.visibility</p:attrName>
                                        </p:attrNameLst>
                                      </p:cBhvr>
                                      <p:to>
                                        <p:strVal val="visible"/>
                                      </p:to>
                                    </p:set>
                                    <p:animEffect transition="in" filter="fade">
                                      <p:cBhvr>
                                        <p:cTn id="7" dur="500"/>
                                        <p:tgtEl>
                                          <p:spTgt spid="524291">
                                            <p:txEl>
                                              <p:pRg st="0" end="0"/>
                                            </p:txEl>
                                          </p:spTgt>
                                        </p:tgtEl>
                                      </p:cBhvr>
                                    </p:animEffect>
                                  </p:childTnLst>
                                </p:cTn>
                              </p:par>
                              <p:par>
                                <p:cTn id="8" presetID="53" presetClass="entr" presetSubtype="0" fill="hold" nodeType="withEffect">
                                  <p:stCondLst>
                                    <p:cond delay="0"/>
                                  </p:stCondLst>
                                  <p:childTnLst>
                                    <p:set>
                                      <p:cBhvr>
                                        <p:cTn id="9" dur="1" fill="hold">
                                          <p:stCondLst>
                                            <p:cond delay="0"/>
                                          </p:stCondLst>
                                        </p:cTn>
                                        <p:tgtEl>
                                          <p:spTgt spid="524295"/>
                                        </p:tgtEl>
                                        <p:attrNameLst>
                                          <p:attrName>style.visibility</p:attrName>
                                        </p:attrNameLst>
                                      </p:cBhvr>
                                      <p:to>
                                        <p:strVal val="visible"/>
                                      </p:to>
                                    </p:set>
                                    <p:anim calcmode="lin" valueType="num">
                                      <p:cBhvr>
                                        <p:cTn id="10" dur="500" fill="hold"/>
                                        <p:tgtEl>
                                          <p:spTgt spid="524295"/>
                                        </p:tgtEl>
                                        <p:attrNameLst>
                                          <p:attrName>ppt_w</p:attrName>
                                        </p:attrNameLst>
                                      </p:cBhvr>
                                      <p:tavLst>
                                        <p:tav tm="0">
                                          <p:val>
                                            <p:fltVal val="0"/>
                                          </p:val>
                                        </p:tav>
                                        <p:tav tm="100000">
                                          <p:val>
                                            <p:strVal val="#ppt_w"/>
                                          </p:val>
                                        </p:tav>
                                      </p:tavLst>
                                    </p:anim>
                                    <p:anim calcmode="lin" valueType="num">
                                      <p:cBhvr>
                                        <p:cTn id="11" dur="500" fill="hold"/>
                                        <p:tgtEl>
                                          <p:spTgt spid="524295"/>
                                        </p:tgtEl>
                                        <p:attrNameLst>
                                          <p:attrName>ppt_h</p:attrName>
                                        </p:attrNameLst>
                                      </p:cBhvr>
                                      <p:tavLst>
                                        <p:tav tm="0">
                                          <p:val>
                                            <p:fltVal val="0"/>
                                          </p:val>
                                        </p:tav>
                                        <p:tav tm="100000">
                                          <p:val>
                                            <p:strVal val="#ppt_h"/>
                                          </p:val>
                                        </p:tav>
                                      </p:tavLst>
                                    </p:anim>
                                    <p:animEffect transition="in" filter="fade">
                                      <p:cBhvr>
                                        <p:cTn id="12" dur="500"/>
                                        <p:tgtEl>
                                          <p:spTgt spid="524295"/>
                                        </p:tgtEl>
                                      </p:cBhvr>
                                    </p:animEffect>
                                  </p:childTnLst>
                                </p:cTn>
                              </p:par>
                              <p:par>
                                <p:cTn id="13" presetID="1" presetClass="exit" presetSubtype="0" fill="hold" nodeType="withEffect">
                                  <p:stCondLst>
                                    <p:cond delay="0"/>
                                  </p:stCondLst>
                                  <p:childTnLst>
                                    <p:set>
                                      <p:cBhvr>
                                        <p:cTn id="14" dur="1" fill="hold">
                                          <p:stCondLst>
                                            <p:cond delay="0"/>
                                          </p:stCondLst>
                                        </p:cTn>
                                        <p:tgtEl>
                                          <p:spTgt spid="524295"/>
                                        </p:tgtEl>
                                        <p:attrNameLst>
                                          <p:attrName>style.visibility</p:attrName>
                                        </p:attrNameLst>
                                      </p:cBhvr>
                                      <p:to>
                                        <p:strVal val="hidden"/>
                                      </p:to>
                                    </p:set>
                                  </p:childTnLst>
                                </p:cTn>
                              </p:par>
                              <p:par>
                                <p:cTn id="15" presetID="53" presetClass="entr" presetSubtype="0" fill="hold" nodeType="withEffect">
                                  <p:stCondLst>
                                    <p:cond delay="0"/>
                                  </p:stCondLst>
                                  <p:childTnLst>
                                    <p:set>
                                      <p:cBhvr>
                                        <p:cTn id="16" dur="1" fill="hold">
                                          <p:stCondLst>
                                            <p:cond delay="0"/>
                                          </p:stCondLst>
                                        </p:cTn>
                                        <p:tgtEl>
                                          <p:spTgt spid="524302"/>
                                        </p:tgtEl>
                                        <p:attrNameLst>
                                          <p:attrName>style.visibility</p:attrName>
                                        </p:attrNameLst>
                                      </p:cBhvr>
                                      <p:to>
                                        <p:strVal val="visible"/>
                                      </p:to>
                                    </p:set>
                                    <p:anim calcmode="lin" valueType="num">
                                      <p:cBhvr>
                                        <p:cTn id="17" dur="500" fill="hold"/>
                                        <p:tgtEl>
                                          <p:spTgt spid="524302"/>
                                        </p:tgtEl>
                                        <p:attrNameLst>
                                          <p:attrName>ppt_w</p:attrName>
                                        </p:attrNameLst>
                                      </p:cBhvr>
                                      <p:tavLst>
                                        <p:tav tm="0">
                                          <p:val>
                                            <p:fltVal val="0"/>
                                          </p:val>
                                        </p:tav>
                                        <p:tav tm="100000">
                                          <p:val>
                                            <p:strVal val="#ppt_w"/>
                                          </p:val>
                                        </p:tav>
                                      </p:tavLst>
                                    </p:anim>
                                    <p:anim calcmode="lin" valueType="num">
                                      <p:cBhvr>
                                        <p:cTn id="18" dur="500" fill="hold"/>
                                        <p:tgtEl>
                                          <p:spTgt spid="524302"/>
                                        </p:tgtEl>
                                        <p:attrNameLst>
                                          <p:attrName>ppt_h</p:attrName>
                                        </p:attrNameLst>
                                      </p:cBhvr>
                                      <p:tavLst>
                                        <p:tav tm="0">
                                          <p:val>
                                            <p:fltVal val="0"/>
                                          </p:val>
                                        </p:tav>
                                        <p:tav tm="100000">
                                          <p:val>
                                            <p:strVal val="#ppt_h"/>
                                          </p:val>
                                        </p:tav>
                                      </p:tavLst>
                                    </p:anim>
                                    <p:animEffect transition="in" filter="fade">
                                      <p:cBhvr>
                                        <p:cTn id="19" dur="500"/>
                                        <p:tgtEl>
                                          <p:spTgt spid="52430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524291">
                                            <p:txEl>
                                              <p:pRg st="1" end="1"/>
                                            </p:txEl>
                                          </p:spTgt>
                                        </p:tgtEl>
                                        <p:attrNameLst>
                                          <p:attrName>style.visibility</p:attrName>
                                        </p:attrNameLst>
                                      </p:cBhvr>
                                      <p:to>
                                        <p:strVal val="visible"/>
                                      </p:to>
                                    </p:set>
                                    <p:animEffect transition="in" filter="fade">
                                      <p:cBhvr>
                                        <p:cTn id="24" dur="500"/>
                                        <p:tgtEl>
                                          <p:spTgt spid="524291">
                                            <p:txEl>
                                              <p:pRg st="1" end="1"/>
                                            </p:txEl>
                                          </p:spTgt>
                                        </p:tgtEl>
                                      </p:cBhvr>
                                    </p:animEffect>
                                  </p:childTnLst>
                                </p:cTn>
                              </p:par>
                              <p:par>
                                <p:cTn id="25" presetID="1" presetClass="exit" presetSubtype="0" fill="hold" nodeType="withEffect">
                                  <p:stCondLst>
                                    <p:cond delay="0"/>
                                  </p:stCondLst>
                                  <p:childTnLst>
                                    <p:set>
                                      <p:cBhvr>
                                        <p:cTn id="26" dur="1" fill="hold">
                                          <p:stCondLst>
                                            <p:cond delay="0"/>
                                          </p:stCondLst>
                                        </p:cTn>
                                        <p:tgtEl>
                                          <p:spTgt spid="524302"/>
                                        </p:tgtEl>
                                        <p:attrNameLst>
                                          <p:attrName>style.visibility</p:attrName>
                                        </p:attrNameLst>
                                      </p:cBhvr>
                                      <p:to>
                                        <p:strVal val="hidden"/>
                                      </p:to>
                                    </p:set>
                                  </p:childTnLst>
                                </p:cTn>
                              </p:par>
                              <p:par>
                                <p:cTn id="27" presetID="53" presetClass="entr" presetSubtype="0" fill="hold" nodeType="withEffect">
                                  <p:stCondLst>
                                    <p:cond delay="0"/>
                                  </p:stCondLst>
                                  <p:childTnLst>
                                    <p:set>
                                      <p:cBhvr>
                                        <p:cTn id="28" dur="1" fill="hold">
                                          <p:stCondLst>
                                            <p:cond delay="0"/>
                                          </p:stCondLst>
                                        </p:cTn>
                                        <p:tgtEl>
                                          <p:spTgt spid="524300"/>
                                        </p:tgtEl>
                                        <p:attrNameLst>
                                          <p:attrName>style.visibility</p:attrName>
                                        </p:attrNameLst>
                                      </p:cBhvr>
                                      <p:to>
                                        <p:strVal val="visible"/>
                                      </p:to>
                                    </p:set>
                                    <p:anim calcmode="lin" valueType="num">
                                      <p:cBhvr>
                                        <p:cTn id="29" dur="500" fill="hold"/>
                                        <p:tgtEl>
                                          <p:spTgt spid="524300"/>
                                        </p:tgtEl>
                                        <p:attrNameLst>
                                          <p:attrName>ppt_w</p:attrName>
                                        </p:attrNameLst>
                                      </p:cBhvr>
                                      <p:tavLst>
                                        <p:tav tm="0">
                                          <p:val>
                                            <p:fltVal val="0"/>
                                          </p:val>
                                        </p:tav>
                                        <p:tav tm="100000">
                                          <p:val>
                                            <p:strVal val="#ppt_w"/>
                                          </p:val>
                                        </p:tav>
                                      </p:tavLst>
                                    </p:anim>
                                    <p:anim calcmode="lin" valueType="num">
                                      <p:cBhvr>
                                        <p:cTn id="30" dur="500" fill="hold"/>
                                        <p:tgtEl>
                                          <p:spTgt spid="524300"/>
                                        </p:tgtEl>
                                        <p:attrNameLst>
                                          <p:attrName>ppt_h</p:attrName>
                                        </p:attrNameLst>
                                      </p:cBhvr>
                                      <p:tavLst>
                                        <p:tav tm="0">
                                          <p:val>
                                            <p:fltVal val="0"/>
                                          </p:val>
                                        </p:tav>
                                        <p:tav tm="100000">
                                          <p:val>
                                            <p:strVal val="#ppt_h"/>
                                          </p:val>
                                        </p:tav>
                                      </p:tavLst>
                                    </p:anim>
                                    <p:animEffect transition="in" filter="fade">
                                      <p:cBhvr>
                                        <p:cTn id="31" dur="500"/>
                                        <p:tgtEl>
                                          <p:spTgt spid="52430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524291">
                                            <p:txEl>
                                              <p:pRg st="2" end="2"/>
                                            </p:txEl>
                                          </p:spTgt>
                                        </p:tgtEl>
                                        <p:attrNameLst>
                                          <p:attrName>style.visibility</p:attrName>
                                        </p:attrNameLst>
                                      </p:cBhvr>
                                      <p:to>
                                        <p:strVal val="visible"/>
                                      </p:to>
                                    </p:set>
                                    <p:animEffect transition="in" filter="fade">
                                      <p:cBhvr>
                                        <p:cTn id="36" dur="500"/>
                                        <p:tgtEl>
                                          <p:spTgt spid="524291">
                                            <p:txEl>
                                              <p:pRg st="2" end="2"/>
                                            </p:txEl>
                                          </p:spTgt>
                                        </p:tgtEl>
                                      </p:cBhvr>
                                    </p:animEffect>
                                  </p:childTnLst>
                                </p:cTn>
                              </p:par>
                              <p:par>
                                <p:cTn id="37" presetID="1" presetClass="exit" presetSubtype="0" fill="hold" nodeType="withEffect">
                                  <p:stCondLst>
                                    <p:cond delay="0"/>
                                  </p:stCondLst>
                                  <p:childTnLst>
                                    <p:set>
                                      <p:cBhvr>
                                        <p:cTn id="38" dur="1" fill="hold">
                                          <p:stCondLst>
                                            <p:cond delay="0"/>
                                          </p:stCondLst>
                                        </p:cTn>
                                        <p:tgtEl>
                                          <p:spTgt spid="524300"/>
                                        </p:tgtEl>
                                        <p:attrNameLst>
                                          <p:attrName>style.visibility</p:attrName>
                                        </p:attrNameLst>
                                      </p:cBhvr>
                                      <p:to>
                                        <p:strVal val="hidden"/>
                                      </p:to>
                                    </p:set>
                                  </p:childTnLst>
                                </p:cTn>
                              </p:par>
                              <p:par>
                                <p:cTn id="39" presetID="53" presetClass="entr" presetSubtype="0" fill="hold" nodeType="withEffect">
                                  <p:stCondLst>
                                    <p:cond delay="0"/>
                                  </p:stCondLst>
                                  <p:childTnLst>
                                    <p:set>
                                      <p:cBhvr>
                                        <p:cTn id="40" dur="1" fill="hold">
                                          <p:stCondLst>
                                            <p:cond delay="0"/>
                                          </p:stCondLst>
                                        </p:cTn>
                                        <p:tgtEl>
                                          <p:spTgt spid="524301"/>
                                        </p:tgtEl>
                                        <p:attrNameLst>
                                          <p:attrName>style.visibility</p:attrName>
                                        </p:attrNameLst>
                                      </p:cBhvr>
                                      <p:to>
                                        <p:strVal val="visible"/>
                                      </p:to>
                                    </p:set>
                                    <p:anim calcmode="lin" valueType="num">
                                      <p:cBhvr>
                                        <p:cTn id="41" dur="500" fill="hold"/>
                                        <p:tgtEl>
                                          <p:spTgt spid="524301"/>
                                        </p:tgtEl>
                                        <p:attrNameLst>
                                          <p:attrName>ppt_w</p:attrName>
                                        </p:attrNameLst>
                                      </p:cBhvr>
                                      <p:tavLst>
                                        <p:tav tm="0">
                                          <p:val>
                                            <p:fltVal val="0"/>
                                          </p:val>
                                        </p:tav>
                                        <p:tav tm="100000">
                                          <p:val>
                                            <p:strVal val="#ppt_w"/>
                                          </p:val>
                                        </p:tav>
                                      </p:tavLst>
                                    </p:anim>
                                    <p:anim calcmode="lin" valueType="num">
                                      <p:cBhvr>
                                        <p:cTn id="42" dur="500" fill="hold"/>
                                        <p:tgtEl>
                                          <p:spTgt spid="524301"/>
                                        </p:tgtEl>
                                        <p:attrNameLst>
                                          <p:attrName>ppt_h</p:attrName>
                                        </p:attrNameLst>
                                      </p:cBhvr>
                                      <p:tavLst>
                                        <p:tav tm="0">
                                          <p:val>
                                            <p:fltVal val="0"/>
                                          </p:val>
                                        </p:tav>
                                        <p:tav tm="100000">
                                          <p:val>
                                            <p:strVal val="#ppt_h"/>
                                          </p:val>
                                        </p:tav>
                                      </p:tavLst>
                                    </p:anim>
                                    <p:animEffect transition="in" filter="fade">
                                      <p:cBhvr>
                                        <p:cTn id="43" dur="500"/>
                                        <p:tgtEl>
                                          <p:spTgt spid="524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5" descr="ergo hand on mouse man sm">
            <a:extLst>
              <a:ext uri="{FF2B5EF4-FFF2-40B4-BE49-F238E27FC236}">
                <a16:creationId xmlns:a16="http://schemas.microsoft.com/office/drawing/2014/main" id="{FE962230-9303-4AB1-80FC-182B9A3E4D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894" b="19373"/>
          <a:stretch>
            <a:fillRect/>
          </a:stretch>
        </p:blipFill>
        <p:spPr bwMode="auto">
          <a:xfrm>
            <a:off x="3725863" y="9525"/>
            <a:ext cx="54467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Rectangle 2">
            <a:extLst>
              <a:ext uri="{FF2B5EF4-FFF2-40B4-BE49-F238E27FC236}">
                <a16:creationId xmlns:a16="http://schemas.microsoft.com/office/drawing/2014/main" id="{E3B67B4A-BA13-4023-B79A-20AA9310190A}"/>
              </a:ext>
            </a:extLst>
          </p:cNvPr>
          <p:cNvSpPr>
            <a:spLocks noGrp="1" noChangeArrowheads="1"/>
          </p:cNvSpPr>
          <p:nvPr>
            <p:ph type="title"/>
          </p:nvPr>
        </p:nvSpPr>
        <p:spPr/>
        <p:txBody>
          <a:bodyPr/>
          <a:lstStyle/>
          <a:p>
            <a:pPr eaLnBrk="1" hangingPunct="1"/>
            <a:r>
              <a:rPr lang="en-US" altLang="en-US"/>
              <a:t>Using a Mouse</a:t>
            </a:r>
          </a:p>
        </p:txBody>
      </p:sp>
      <p:sp>
        <p:nvSpPr>
          <p:cNvPr id="534531" name="Rectangle 3">
            <a:extLst>
              <a:ext uri="{FF2B5EF4-FFF2-40B4-BE49-F238E27FC236}">
                <a16:creationId xmlns:a16="http://schemas.microsoft.com/office/drawing/2014/main" id="{64A6AB72-9550-496A-973A-70564A4A453C}"/>
              </a:ext>
            </a:extLst>
          </p:cNvPr>
          <p:cNvSpPr>
            <a:spLocks noGrp="1" noChangeArrowheads="1"/>
          </p:cNvSpPr>
          <p:nvPr>
            <p:ph idx="1"/>
          </p:nvPr>
        </p:nvSpPr>
        <p:spPr>
          <a:xfrm>
            <a:off x="1066800" y="2057400"/>
            <a:ext cx="3965575" cy="4191000"/>
          </a:xfrm>
        </p:spPr>
        <p:txBody>
          <a:bodyPr/>
          <a:lstStyle/>
          <a:p>
            <a:pPr marL="277813" indent="-277813" eaLnBrk="1" hangingPunct="1">
              <a:spcBef>
                <a:spcPct val="30000"/>
              </a:spcBef>
              <a:buFont typeface="Times" panose="02020603050405020304" pitchFamily="18" charset="0"/>
              <a:buChar char="•"/>
            </a:pPr>
            <a:r>
              <a:rPr lang="en-US" altLang="en-US" sz="2600"/>
              <a:t>Control mouse movement from the elbow</a:t>
            </a:r>
          </a:p>
          <a:p>
            <a:pPr marL="277813" indent="-277813" eaLnBrk="1" hangingPunct="1">
              <a:spcBef>
                <a:spcPct val="30000"/>
              </a:spcBef>
              <a:buFont typeface="Times" panose="02020603050405020304" pitchFamily="18" charset="0"/>
              <a:buChar char="•"/>
            </a:pPr>
            <a:r>
              <a:rPr lang="en-US" altLang="en-US" sz="2600"/>
              <a:t>Keep wrist straight </a:t>
            </a:r>
            <a:br>
              <a:rPr lang="en-US" altLang="en-US" sz="2600"/>
            </a:br>
            <a:r>
              <a:rPr lang="en-US" altLang="en-US" sz="2600"/>
              <a:t>in neutral position</a:t>
            </a:r>
          </a:p>
          <a:p>
            <a:pPr marL="277813" indent="-277813" eaLnBrk="1" hangingPunct="1">
              <a:spcBef>
                <a:spcPct val="30000"/>
              </a:spcBef>
              <a:buFont typeface="Times" panose="02020603050405020304" pitchFamily="18" charset="0"/>
              <a:buChar char="•"/>
            </a:pPr>
            <a:r>
              <a:rPr lang="en-US" altLang="en-US" sz="2600"/>
              <a:t>Switch mouse to </a:t>
            </a:r>
            <a:br>
              <a:rPr lang="en-US" altLang="en-US" sz="2600"/>
            </a:br>
            <a:r>
              <a:rPr lang="en-US" altLang="en-US" sz="2600"/>
              <a:t>other side if you </a:t>
            </a:r>
            <a:br>
              <a:rPr lang="en-US" altLang="en-US" sz="2600"/>
            </a:br>
            <a:r>
              <a:rPr lang="en-US" altLang="en-US" sz="2600"/>
              <a:t>feel stress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34531">
                                            <p:txEl>
                                              <p:pRg st="0" end="0"/>
                                            </p:txEl>
                                          </p:spTgt>
                                        </p:tgtEl>
                                        <p:attrNameLst>
                                          <p:attrName>style.visibility</p:attrName>
                                        </p:attrNameLst>
                                      </p:cBhvr>
                                      <p:to>
                                        <p:strVal val="visible"/>
                                      </p:to>
                                    </p:set>
                                    <p:animEffect transition="in" filter="fade">
                                      <p:cBhvr>
                                        <p:cTn id="7" dur="500"/>
                                        <p:tgtEl>
                                          <p:spTgt spid="534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34531">
                                            <p:txEl>
                                              <p:pRg st="1" end="1"/>
                                            </p:txEl>
                                          </p:spTgt>
                                        </p:tgtEl>
                                        <p:attrNameLst>
                                          <p:attrName>style.visibility</p:attrName>
                                        </p:attrNameLst>
                                      </p:cBhvr>
                                      <p:to>
                                        <p:strVal val="visible"/>
                                      </p:to>
                                    </p:set>
                                    <p:animEffect transition="in" filter="fade">
                                      <p:cBhvr>
                                        <p:cTn id="12" dur="500"/>
                                        <p:tgtEl>
                                          <p:spTgt spid="5345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34531">
                                            <p:txEl>
                                              <p:pRg st="2" end="2"/>
                                            </p:txEl>
                                          </p:spTgt>
                                        </p:tgtEl>
                                        <p:attrNameLst>
                                          <p:attrName>style.visibility</p:attrName>
                                        </p:attrNameLst>
                                      </p:cBhvr>
                                      <p:to>
                                        <p:strVal val="visible"/>
                                      </p:to>
                                    </p:set>
                                    <p:animEffect transition="in" filter="fade">
                                      <p:cBhvr>
                                        <p:cTn id="17" dur="500"/>
                                        <p:tgtEl>
                                          <p:spTgt spid="534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R_PPT_FinalMaster">
  <a:themeElements>
    <a:clrScheme name="BLR_PPT_FinalMaste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R_PPT_Final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rot="10800000" vert="eaVert"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rot="10800000" vert="eaVert"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BLR_PPT_FinalMaster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R_PPT_FinalMaste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R_PPT_FinalMaster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R_PPT_FinalMaster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R_PPT_Final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R_PPT_Final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R_PPT_Final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rot="10800000" vert="eaVert"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rot="10800000" vert="eaVert"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BLR_PPT_FinalMaster">
  <a:themeElements>
    <a:clrScheme name="1_BLR_PPT_Final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1_BLR_PPT_Final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rot="10800000" vert="eaVert"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rot="10800000" vert="eaVert"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1_BLR_PPT_FinalMaster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R_PPT_FinalMaste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R_PPT_FinalMaster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R_PPT_FinalMaster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R_PPT_Final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R_PPT_Final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R_PPT_Final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rot="10800000" vert="eaVert"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rot="10800000" vert="eaVert"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rot="10800000" vert="eaVert"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rot="10800000" vert="eaVert"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rot="10800000" vert="eaVert"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rot="10800000" vert="eaVert"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1959</Words>
  <Application>Microsoft Office PowerPoint</Application>
  <PresentationFormat>On-screen Show (4:3)</PresentationFormat>
  <Paragraphs>152</Paragraphs>
  <Slides>18</Slides>
  <Notes>10</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18</vt:i4>
      </vt:variant>
    </vt:vector>
  </HeadingPairs>
  <TitlesOfParts>
    <vt:vector size="33" baseType="lpstr">
      <vt:lpstr>Arial</vt:lpstr>
      <vt:lpstr>Britannic Bold</vt:lpstr>
      <vt:lpstr>Calibri</vt:lpstr>
      <vt:lpstr>Calibri Light</vt:lpstr>
      <vt:lpstr>Garamond</vt:lpstr>
      <vt:lpstr>Times</vt:lpstr>
      <vt:lpstr>Times New Roman</vt:lpstr>
      <vt:lpstr>Wingdings</vt:lpstr>
      <vt:lpstr>BLR_PPT_FinalMaster</vt:lpstr>
      <vt:lpstr>Custom Design</vt:lpstr>
      <vt:lpstr>1_BLR_PPT_FinalMaster</vt:lpstr>
      <vt:lpstr>1_Custom Design</vt:lpstr>
      <vt:lpstr>Default Design</vt:lpstr>
      <vt:lpstr>1_Default Design</vt:lpstr>
      <vt:lpstr>Office Theme</vt:lpstr>
      <vt:lpstr>Ergonomics</vt:lpstr>
      <vt:lpstr>PowerPoint Presentation</vt:lpstr>
      <vt:lpstr>PowerPoint Presentation</vt:lpstr>
      <vt:lpstr>PowerPoint Presentation</vt:lpstr>
      <vt:lpstr>PowerPoint Presentation</vt:lpstr>
      <vt:lpstr>PowerPoint Presentation</vt:lpstr>
      <vt:lpstr>Computer Workstation: Legs and Feet</vt:lpstr>
      <vt:lpstr>Chair Adjustments: Seat Surface</vt:lpstr>
      <vt:lpstr>Using a Mouse</vt:lpstr>
      <vt:lpstr>Using a Laptop</vt:lpstr>
      <vt:lpstr>Laptop use</vt:lpstr>
      <vt:lpstr>Break Time</vt:lpstr>
      <vt:lpstr>PowerPoint Presentation</vt:lpstr>
      <vt:lpstr>Exercises</vt:lpstr>
      <vt:lpstr>Exercises (cont.)</vt:lpstr>
      <vt:lpstr>ERGO STRETCHING</vt:lpstr>
      <vt:lpstr>Focus on Your Posture</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Ergonomics</dc:title>
  <dc:creator>Candice White</dc:creator>
  <cp:lastModifiedBy>Candice White</cp:lastModifiedBy>
  <cp:revision>1</cp:revision>
  <dcterms:created xsi:type="dcterms:W3CDTF">2020-04-03T20:03:40Z</dcterms:created>
  <dcterms:modified xsi:type="dcterms:W3CDTF">2020-04-03T20:05:51Z</dcterms:modified>
</cp:coreProperties>
</file>