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8" r:id="rId6"/>
    <p:sldId id="266" r:id="rId7"/>
    <p:sldId id="267" r:id="rId8"/>
    <p:sldId id="268" r:id="rId9"/>
    <p:sldId id="273" r:id="rId10"/>
    <p:sldId id="260" r:id="rId11"/>
    <p:sldId id="264" r:id="rId12"/>
    <p:sldId id="271" r:id="rId13"/>
    <p:sldId id="262" r:id="rId14"/>
    <p:sldId id="274" r:id="rId15"/>
    <p:sldId id="265" r:id="rId16"/>
    <p:sldId id="269" r:id="rId17"/>
    <p:sldId id="276" r:id="rId18"/>
    <p:sldId id="275" r:id="rId19"/>
    <p:sldId id="261" r:id="rId20"/>
    <p:sldId id="259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1A9F6C-0FAA-4F89-9021-8B61A3696A08}" v="509" dt="2018-09-20T17:08:24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75043"/>
  </p:normalViewPr>
  <p:slideViewPr>
    <p:cSldViewPr snapToGrid="0">
      <p:cViewPr varScale="1">
        <p:scale>
          <a:sx n="74" d="100"/>
          <a:sy n="74" d="100"/>
        </p:scale>
        <p:origin x="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00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6367E-EF30-46CD-BFB9-0E9CF69DD10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CBC76EA-BD66-4F60-BC61-695E43D4FE5A}">
      <dgm:prSet/>
      <dgm:spPr/>
      <dgm:t>
        <a:bodyPr/>
        <a:lstStyle/>
        <a:p>
          <a:r>
            <a:rPr lang="en-US"/>
            <a:t>Wireless</a:t>
          </a:r>
        </a:p>
      </dgm:t>
    </dgm:pt>
    <dgm:pt modelId="{CEF4C7C9-D9E1-407F-B9A0-6E24C20EAA33}" type="parTrans" cxnId="{11016FFC-9217-424E-93C5-2BCA160B1FE3}">
      <dgm:prSet/>
      <dgm:spPr/>
      <dgm:t>
        <a:bodyPr/>
        <a:lstStyle/>
        <a:p>
          <a:endParaRPr lang="en-US"/>
        </a:p>
      </dgm:t>
    </dgm:pt>
    <dgm:pt modelId="{B5441302-049B-4B0E-8B75-56735EA70799}" type="sibTrans" cxnId="{11016FFC-9217-424E-93C5-2BCA160B1FE3}">
      <dgm:prSet/>
      <dgm:spPr/>
      <dgm:t>
        <a:bodyPr/>
        <a:lstStyle/>
        <a:p>
          <a:endParaRPr lang="en-US"/>
        </a:p>
      </dgm:t>
    </dgm:pt>
    <dgm:pt modelId="{7A5AA2F5-3DBA-41F5-8C71-E7AD7F988021}">
      <dgm:prSet/>
      <dgm:spPr/>
      <dgm:t>
        <a:bodyPr/>
        <a:lstStyle/>
        <a:p>
          <a:r>
            <a:rPr lang="en-US"/>
            <a:t>Hard wire</a:t>
          </a:r>
        </a:p>
      </dgm:t>
    </dgm:pt>
    <dgm:pt modelId="{52B13FA8-EF98-4D2A-8773-D559E70A19F2}" type="parTrans" cxnId="{73A1534F-6DD0-485C-9351-1279A9DF6047}">
      <dgm:prSet/>
      <dgm:spPr/>
      <dgm:t>
        <a:bodyPr/>
        <a:lstStyle/>
        <a:p>
          <a:endParaRPr lang="en-US"/>
        </a:p>
      </dgm:t>
    </dgm:pt>
    <dgm:pt modelId="{FF13F404-6EFE-4B0A-A201-D8ACE4E5F5A9}" type="sibTrans" cxnId="{73A1534F-6DD0-485C-9351-1279A9DF6047}">
      <dgm:prSet/>
      <dgm:spPr/>
      <dgm:t>
        <a:bodyPr/>
        <a:lstStyle/>
        <a:p>
          <a:endParaRPr lang="en-US"/>
        </a:p>
      </dgm:t>
    </dgm:pt>
    <dgm:pt modelId="{3F109867-1353-41D5-B9B0-7CB531C2A302}">
      <dgm:prSet/>
      <dgm:spPr/>
      <dgm:t>
        <a:bodyPr/>
        <a:lstStyle/>
        <a:p>
          <a:r>
            <a:rPr lang="en-US" dirty="0"/>
            <a:t>Tin can and string</a:t>
          </a:r>
        </a:p>
      </dgm:t>
    </dgm:pt>
    <dgm:pt modelId="{B52FC09A-9736-4E33-98D1-60F609ED5738}" type="parTrans" cxnId="{4D2DB634-FB25-4C91-BE55-23581E703884}">
      <dgm:prSet/>
      <dgm:spPr/>
      <dgm:t>
        <a:bodyPr/>
        <a:lstStyle/>
        <a:p>
          <a:endParaRPr lang="en-US"/>
        </a:p>
      </dgm:t>
    </dgm:pt>
    <dgm:pt modelId="{098778DF-ACE9-4913-97FB-23E32EDF9405}" type="sibTrans" cxnId="{4D2DB634-FB25-4C91-BE55-23581E703884}">
      <dgm:prSet/>
      <dgm:spPr/>
      <dgm:t>
        <a:bodyPr/>
        <a:lstStyle/>
        <a:p>
          <a:endParaRPr lang="en-US"/>
        </a:p>
      </dgm:t>
    </dgm:pt>
    <dgm:pt modelId="{A1E61497-EA93-9F49-8EF2-56D85B9A19E1}" type="pres">
      <dgm:prSet presAssocID="{9806367E-EF30-46CD-BFB9-0E9CF69DD104}" presName="outerComposite" presStyleCnt="0">
        <dgm:presLayoutVars>
          <dgm:chMax val="5"/>
          <dgm:dir/>
          <dgm:resizeHandles val="exact"/>
        </dgm:presLayoutVars>
      </dgm:prSet>
      <dgm:spPr/>
    </dgm:pt>
    <dgm:pt modelId="{20152C4D-CA29-8C4A-BE75-95BB2D893498}" type="pres">
      <dgm:prSet presAssocID="{9806367E-EF30-46CD-BFB9-0E9CF69DD104}" presName="dummyMaxCanvas" presStyleCnt="0">
        <dgm:presLayoutVars/>
      </dgm:prSet>
      <dgm:spPr/>
    </dgm:pt>
    <dgm:pt modelId="{224A85BF-4CF3-094F-8578-9CD4EB05BE83}" type="pres">
      <dgm:prSet presAssocID="{9806367E-EF30-46CD-BFB9-0E9CF69DD104}" presName="ThreeNodes_1" presStyleLbl="node1" presStyleIdx="0" presStyleCnt="3">
        <dgm:presLayoutVars>
          <dgm:bulletEnabled val="1"/>
        </dgm:presLayoutVars>
      </dgm:prSet>
      <dgm:spPr/>
    </dgm:pt>
    <dgm:pt modelId="{D52F34ED-9D38-364A-BAB0-F01906BD602F}" type="pres">
      <dgm:prSet presAssocID="{9806367E-EF30-46CD-BFB9-0E9CF69DD104}" presName="ThreeNodes_2" presStyleLbl="node1" presStyleIdx="1" presStyleCnt="3">
        <dgm:presLayoutVars>
          <dgm:bulletEnabled val="1"/>
        </dgm:presLayoutVars>
      </dgm:prSet>
      <dgm:spPr/>
    </dgm:pt>
    <dgm:pt modelId="{BC654673-1AFB-2242-9552-79E119D5D59C}" type="pres">
      <dgm:prSet presAssocID="{9806367E-EF30-46CD-BFB9-0E9CF69DD104}" presName="ThreeNodes_3" presStyleLbl="node1" presStyleIdx="2" presStyleCnt="3">
        <dgm:presLayoutVars>
          <dgm:bulletEnabled val="1"/>
        </dgm:presLayoutVars>
      </dgm:prSet>
      <dgm:spPr/>
    </dgm:pt>
    <dgm:pt modelId="{3176CEEB-623C-CB45-A079-DA5B1BFCECCE}" type="pres">
      <dgm:prSet presAssocID="{9806367E-EF30-46CD-BFB9-0E9CF69DD104}" presName="ThreeConn_1-2" presStyleLbl="fgAccFollowNode1" presStyleIdx="0" presStyleCnt="2">
        <dgm:presLayoutVars>
          <dgm:bulletEnabled val="1"/>
        </dgm:presLayoutVars>
      </dgm:prSet>
      <dgm:spPr/>
    </dgm:pt>
    <dgm:pt modelId="{F79E19AE-C8B2-B944-934F-B6DDD5D031B5}" type="pres">
      <dgm:prSet presAssocID="{9806367E-EF30-46CD-BFB9-0E9CF69DD104}" presName="ThreeConn_2-3" presStyleLbl="fgAccFollowNode1" presStyleIdx="1" presStyleCnt="2">
        <dgm:presLayoutVars>
          <dgm:bulletEnabled val="1"/>
        </dgm:presLayoutVars>
      </dgm:prSet>
      <dgm:spPr/>
    </dgm:pt>
    <dgm:pt modelId="{E24996A8-051E-7A47-AB49-309F0CFE9BAE}" type="pres">
      <dgm:prSet presAssocID="{9806367E-EF30-46CD-BFB9-0E9CF69DD104}" presName="ThreeNodes_1_text" presStyleLbl="node1" presStyleIdx="2" presStyleCnt="3">
        <dgm:presLayoutVars>
          <dgm:bulletEnabled val="1"/>
        </dgm:presLayoutVars>
      </dgm:prSet>
      <dgm:spPr/>
    </dgm:pt>
    <dgm:pt modelId="{509DADEA-9BDB-804E-973A-D5B455B2E53C}" type="pres">
      <dgm:prSet presAssocID="{9806367E-EF30-46CD-BFB9-0E9CF69DD104}" presName="ThreeNodes_2_text" presStyleLbl="node1" presStyleIdx="2" presStyleCnt="3">
        <dgm:presLayoutVars>
          <dgm:bulletEnabled val="1"/>
        </dgm:presLayoutVars>
      </dgm:prSet>
      <dgm:spPr/>
    </dgm:pt>
    <dgm:pt modelId="{9A2C8D0C-3FAE-6E46-B957-5C212819862F}" type="pres">
      <dgm:prSet presAssocID="{9806367E-EF30-46CD-BFB9-0E9CF69DD10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D2DB634-FB25-4C91-BE55-23581E703884}" srcId="{9806367E-EF30-46CD-BFB9-0E9CF69DD104}" destId="{3F109867-1353-41D5-B9B0-7CB531C2A302}" srcOrd="2" destOrd="0" parTransId="{B52FC09A-9736-4E33-98D1-60F609ED5738}" sibTransId="{098778DF-ACE9-4913-97FB-23E32EDF9405}"/>
    <dgm:cxn modelId="{17C8F63A-A724-5D4C-BD5F-DCDEE72BD7C4}" type="presOf" srcId="{7A5AA2F5-3DBA-41F5-8C71-E7AD7F988021}" destId="{D52F34ED-9D38-364A-BAB0-F01906BD602F}" srcOrd="0" destOrd="0" presId="urn:microsoft.com/office/officeart/2005/8/layout/vProcess5"/>
    <dgm:cxn modelId="{73A1534F-6DD0-485C-9351-1279A9DF6047}" srcId="{9806367E-EF30-46CD-BFB9-0E9CF69DD104}" destId="{7A5AA2F5-3DBA-41F5-8C71-E7AD7F988021}" srcOrd="1" destOrd="0" parTransId="{52B13FA8-EF98-4D2A-8773-D559E70A19F2}" sibTransId="{FF13F404-6EFE-4B0A-A201-D8ACE4E5F5A9}"/>
    <dgm:cxn modelId="{FF436072-7D98-5F4F-B323-23BE48712D80}" type="presOf" srcId="{3F109867-1353-41D5-B9B0-7CB531C2A302}" destId="{BC654673-1AFB-2242-9552-79E119D5D59C}" srcOrd="0" destOrd="0" presId="urn:microsoft.com/office/officeart/2005/8/layout/vProcess5"/>
    <dgm:cxn modelId="{11590697-F605-B54D-935C-773AA5248EF0}" type="presOf" srcId="{9806367E-EF30-46CD-BFB9-0E9CF69DD104}" destId="{A1E61497-EA93-9F49-8EF2-56D85B9A19E1}" srcOrd="0" destOrd="0" presId="urn:microsoft.com/office/officeart/2005/8/layout/vProcess5"/>
    <dgm:cxn modelId="{AA2A709E-F6DA-314F-A6C8-37832A0D20B0}" type="presOf" srcId="{B5441302-049B-4B0E-8B75-56735EA70799}" destId="{3176CEEB-623C-CB45-A079-DA5B1BFCECCE}" srcOrd="0" destOrd="0" presId="urn:microsoft.com/office/officeart/2005/8/layout/vProcess5"/>
    <dgm:cxn modelId="{F491B79E-6A51-684F-9DDC-A569DDDC2C86}" type="presOf" srcId="{BCBC76EA-BD66-4F60-BC61-695E43D4FE5A}" destId="{E24996A8-051E-7A47-AB49-309F0CFE9BAE}" srcOrd="1" destOrd="0" presId="urn:microsoft.com/office/officeart/2005/8/layout/vProcess5"/>
    <dgm:cxn modelId="{1425E8DC-5B5A-A540-BF47-32E5A7C49079}" type="presOf" srcId="{BCBC76EA-BD66-4F60-BC61-695E43D4FE5A}" destId="{224A85BF-4CF3-094F-8578-9CD4EB05BE83}" srcOrd="0" destOrd="0" presId="urn:microsoft.com/office/officeart/2005/8/layout/vProcess5"/>
    <dgm:cxn modelId="{0D727AE7-BBF2-2E4F-822C-21CDB225377E}" type="presOf" srcId="{FF13F404-6EFE-4B0A-A201-D8ACE4E5F5A9}" destId="{F79E19AE-C8B2-B944-934F-B6DDD5D031B5}" srcOrd="0" destOrd="0" presId="urn:microsoft.com/office/officeart/2005/8/layout/vProcess5"/>
    <dgm:cxn modelId="{B69DF2EB-68EE-0949-BE80-FE2EF2655269}" type="presOf" srcId="{3F109867-1353-41D5-B9B0-7CB531C2A302}" destId="{9A2C8D0C-3FAE-6E46-B957-5C212819862F}" srcOrd="1" destOrd="0" presId="urn:microsoft.com/office/officeart/2005/8/layout/vProcess5"/>
    <dgm:cxn modelId="{894B0BF3-5539-1A44-B0FE-FB4784D760B3}" type="presOf" srcId="{7A5AA2F5-3DBA-41F5-8C71-E7AD7F988021}" destId="{509DADEA-9BDB-804E-973A-D5B455B2E53C}" srcOrd="1" destOrd="0" presId="urn:microsoft.com/office/officeart/2005/8/layout/vProcess5"/>
    <dgm:cxn modelId="{11016FFC-9217-424E-93C5-2BCA160B1FE3}" srcId="{9806367E-EF30-46CD-BFB9-0E9CF69DD104}" destId="{BCBC76EA-BD66-4F60-BC61-695E43D4FE5A}" srcOrd="0" destOrd="0" parTransId="{CEF4C7C9-D9E1-407F-B9A0-6E24C20EAA33}" sibTransId="{B5441302-049B-4B0E-8B75-56735EA70799}"/>
    <dgm:cxn modelId="{CA4C9045-77C7-D648-BD0C-443B494A6F7C}" type="presParOf" srcId="{A1E61497-EA93-9F49-8EF2-56D85B9A19E1}" destId="{20152C4D-CA29-8C4A-BE75-95BB2D893498}" srcOrd="0" destOrd="0" presId="urn:microsoft.com/office/officeart/2005/8/layout/vProcess5"/>
    <dgm:cxn modelId="{878FFD6B-B1E2-544C-BC8E-B045944F8553}" type="presParOf" srcId="{A1E61497-EA93-9F49-8EF2-56D85B9A19E1}" destId="{224A85BF-4CF3-094F-8578-9CD4EB05BE83}" srcOrd="1" destOrd="0" presId="urn:microsoft.com/office/officeart/2005/8/layout/vProcess5"/>
    <dgm:cxn modelId="{C992A983-A7AB-6A41-8BC4-3104379C4672}" type="presParOf" srcId="{A1E61497-EA93-9F49-8EF2-56D85B9A19E1}" destId="{D52F34ED-9D38-364A-BAB0-F01906BD602F}" srcOrd="2" destOrd="0" presId="urn:microsoft.com/office/officeart/2005/8/layout/vProcess5"/>
    <dgm:cxn modelId="{271407F9-98A0-474C-899C-D3A2D97D2F1D}" type="presParOf" srcId="{A1E61497-EA93-9F49-8EF2-56D85B9A19E1}" destId="{BC654673-1AFB-2242-9552-79E119D5D59C}" srcOrd="3" destOrd="0" presId="urn:microsoft.com/office/officeart/2005/8/layout/vProcess5"/>
    <dgm:cxn modelId="{CD6E686D-2CB6-4740-BB0A-7176D73A48E8}" type="presParOf" srcId="{A1E61497-EA93-9F49-8EF2-56D85B9A19E1}" destId="{3176CEEB-623C-CB45-A079-DA5B1BFCECCE}" srcOrd="4" destOrd="0" presId="urn:microsoft.com/office/officeart/2005/8/layout/vProcess5"/>
    <dgm:cxn modelId="{965BC57F-BC50-6F43-9DBC-5CD1678D9535}" type="presParOf" srcId="{A1E61497-EA93-9F49-8EF2-56D85B9A19E1}" destId="{F79E19AE-C8B2-B944-934F-B6DDD5D031B5}" srcOrd="5" destOrd="0" presId="urn:microsoft.com/office/officeart/2005/8/layout/vProcess5"/>
    <dgm:cxn modelId="{1C1956A9-C0EA-3B4B-876E-7CEA530F15A7}" type="presParOf" srcId="{A1E61497-EA93-9F49-8EF2-56D85B9A19E1}" destId="{E24996A8-051E-7A47-AB49-309F0CFE9BAE}" srcOrd="6" destOrd="0" presId="urn:microsoft.com/office/officeart/2005/8/layout/vProcess5"/>
    <dgm:cxn modelId="{B5FDE1E3-61F1-EB44-B2EF-A3A38D2C67C2}" type="presParOf" srcId="{A1E61497-EA93-9F49-8EF2-56D85B9A19E1}" destId="{509DADEA-9BDB-804E-973A-D5B455B2E53C}" srcOrd="7" destOrd="0" presId="urn:microsoft.com/office/officeart/2005/8/layout/vProcess5"/>
    <dgm:cxn modelId="{9CDC994D-D13D-6944-9AD5-2B56BC4CA8E2}" type="presParOf" srcId="{A1E61497-EA93-9F49-8EF2-56D85B9A19E1}" destId="{9A2C8D0C-3FAE-6E46-B957-5C212819862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5EA8C-36CF-4BE4-8BCC-1C62A0A9DB6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F4F34A-7DB4-4EB0-9CFC-00A3EB7F969B}">
      <dgm:prSet/>
      <dgm:spPr/>
      <dgm:t>
        <a:bodyPr/>
        <a:lstStyle/>
        <a:p>
          <a:r>
            <a:rPr lang="en-US"/>
            <a:t>No issues!</a:t>
          </a:r>
        </a:p>
      </dgm:t>
    </dgm:pt>
    <dgm:pt modelId="{9CE56937-117B-4C9E-8432-29A2AF910545}" type="parTrans" cxnId="{CF37F222-704A-4BEA-BB6F-E59C90B4E748}">
      <dgm:prSet/>
      <dgm:spPr/>
      <dgm:t>
        <a:bodyPr/>
        <a:lstStyle/>
        <a:p>
          <a:endParaRPr lang="en-US"/>
        </a:p>
      </dgm:t>
    </dgm:pt>
    <dgm:pt modelId="{6259B4B8-6D00-4B82-A016-6F6F063772DE}" type="sibTrans" cxnId="{CF37F222-704A-4BEA-BB6F-E59C90B4E748}">
      <dgm:prSet/>
      <dgm:spPr/>
      <dgm:t>
        <a:bodyPr/>
        <a:lstStyle/>
        <a:p>
          <a:endParaRPr lang="en-US"/>
        </a:p>
      </dgm:t>
    </dgm:pt>
    <dgm:pt modelId="{ADAF3D7C-EFD7-4E11-9D18-E7F67FDBEE2D}">
      <dgm:prSet/>
      <dgm:spPr/>
      <dgm:t>
        <a:bodyPr/>
        <a:lstStyle/>
        <a:p>
          <a:r>
            <a:rPr lang="en-US"/>
            <a:t>Intermittent issues!</a:t>
          </a:r>
        </a:p>
      </dgm:t>
    </dgm:pt>
    <dgm:pt modelId="{A7E0E764-3338-43A8-9EC9-277DB955AA19}" type="parTrans" cxnId="{A8DF4D54-DC6F-41B4-873A-563A79B5119E}">
      <dgm:prSet/>
      <dgm:spPr/>
      <dgm:t>
        <a:bodyPr/>
        <a:lstStyle/>
        <a:p>
          <a:endParaRPr lang="en-US"/>
        </a:p>
      </dgm:t>
    </dgm:pt>
    <dgm:pt modelId="{8D151F91-8CFA-494A-97E9-788E2014F497}" type="sibTrans" cxnId="{A8DF4D54-DC6F-41B4-873A-563A79B5119E}">
      <dgm:prSet/>
      <dgm:spPr/>
      <dgm:t>
        <a:bodyPr/>
        <a:lstStyle/>
        <a:p>
          <a:endParaRPr lang="en-US"/>
        </a:p>
      </dgm:t>
    </dgm:pt>
    <dgm:pt modelId="{5AAB41AB-38E8-47B5-9A51-D1E941835BCD}">
      <dgm:prSet/>
      <dgm:spPr/>
      <dgm:t>
        <a:bodyPr/>
        <a:lstStyle/>
        <a:p>
          <a:r>
            <a:rPr lang="en-US"/>
            <a:t>Did the webinar start?</a:t>
          </a:r>
        </a:p>
      </dgm:t>
    </dgm:pt>
    <dgm:pt modelId="{4CE9EFA1-C2CA-4AF1-A729-E355F1DD9E28}" type="parTrans" cxnId="{CAF02BA5-11FC-4DA6-9377-E32F43732D1A}">
      <dgm:prSet/>
      <dgm:spPr/>
      <dgm:t>
        <a:bodyPr/>
        <a:lstStyle/>
        <a:p>
          <a:endParaRPr lang="en-US"/>
        </a:p>
      </dgm:t>
    </dgm:pt>
    <dgm:pt modelId="{E2F6FDB0-EC8C-4C2F-9AD0-4BE557180BB0}" type="sibTrans" cxnId="{CAF02BA5-11FC-4DA6-9377-E32F43732D1A}">
      <dgm:prSet/>
      <dgm:spPr/>
      <dgm:t>
        <a:bodyPr/>
        <a:lstStyle/>
        <a:p>
          <a:endParaRPr lang="en-US"/>
        </a:p>
      </dgm:t>
    </dgm:pt>
    <dgm:pt modelId="{187E85FC-9F12-194E-8587-730B8EF28DCB}" type="pres">
      <dgm:prSet presAssocID="{6595EA8C-36CF-4BE4-8BCC-1C62A0A9DB64}" presName="linear" presStyleCnt="0">
        <dgm:presLayoutVars>
          <dgm:animLvl val="lvl"/>
          <dgm:resizeHandles val="exact"/>
        </dgm:presLayoutVars>
      </dgm:prSet>
      <dgm:spPr/>
    </dgm:pt>
    <dgm:pt modelId="{063D2C7A-7030-9D41-B6A1-9A51397BFFC9}" type="pres">
      <dgm:prSet presAssocID="{17F4F34A-7DB4-4EB0-9CFC-00A3EB7F96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4EB06A6-F2A5-2F4E-AC0C-431CFFB56933}" type="pres">
      <dgm:prSet presAssocID="{6259B4B8-6D00-4B82-A016-6F6F063772DE}" presName="spacer" presStyleCnt="0"/>
      <dgm:spPr/>
    </dgm:pt>
    <dgm:pt modelId="{200C00A3-5303-5240-A3EF-8EEA8BCCC30E}" type="pres">
      <dgm:prSet presAssocID="{ADAF3D7C-EFD7-4E11-9D18-E7F67FDBEE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6AEF09-9876-CB4C-BFED-AC737A77084E}" type="pres">
      <dgm:prSet presAssocID="{8D151F91-8CFA-494A-97E9-788E2014F497}" presName="spacer" presStyleCnt="0"/>
      <dgm:spPr/>
    </dgm:pt>
    <dgm:pt modelId="{5A535CFF-C1DE-0447-97E1-5F83DE2C4EA9}" type="pres">
      <dgm:prSet presAssocID="{5AAB41AB-38E8-47B5-9A51-D1E941835BC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F37F222-704A-4BEA-BB6F-E59C90B4E748}" srcId="{6595EA8C-36CF-4BE4-8BCC-1C62A0A9DB64}" destId="{17F4F34A-7DB4-4EB0-9CFC-00A3EB7F969B}" srcOrd="0" destOrd="0" parTransId="{9CE56937-117B-4C9E-8432-29A2AF910545}" sibTransId="{6259B4B8-6D00-4B82-A016-6F6F063772DE}"/>
    <dgm:cxn modelId="{A8DF4D54-DC6F-41B4-873A-563A79B5119E}" srcId="{6595EA8C-36CF-4BE4-8BCC-1C62A0A9DB64}" destId="{ADAF3D7C-EFD7-4E11-9D18-E7F67FDBEE2D}" srcOrd="1" destOrd="0" parTransId="{A7E0E764-3338-43A8-9EC9-277DB955AA19}" sibTransId="{8D151F91-8CFA-494A-97E9-788E2014F497}"/>
    <dgm:cxn modelId="{CAF02BA5-11FC-4DA6-9377-E32F43732D1A}" srcId="{6595EA8C-36CF-4BE4-8BCC-1C62A0A9DB64}" destId="{5AAB41AB-38E8-47B5-9A51-D1E941835BCD}" srcOrd="2" destOrd="0" parTransId="{4CE9EFA1-C2CA-4AF1-A729-E355F1DD9E28}" sibTransId="{E2F6FDB0-EC8C-4C2F-9AD0-4BE557180BB0}"/>
    <dgm:cxn modelId="{47A983A6-C24B-C746-AAAB-2F9DB2DEF00D}" type="presOf" srcId="{17F4F34A-7DB4-4EB0-9CFC-00A3EB7F969B}" destId="{063D2C7A-7030-9D41-B6A1-9A51397BFFC9}" srcOrd="0" destOrd="0" presId="urn:microsoft.com/office/officeart/2005/8/layout/vList2"/>
    <dgm:cxn modelId="{FF4435B7-A78E-8443-9DFB-09DAF9FC93C4}" type="presOf" srcId="{ADAF3D7C-EFD7-4E11-9D18-E7F67FDBEE2D}" destId="{200C00A3-5303-5240-A3EF-8EEA8BCCC30E}" srcOrd="0" destOrd="0" presId="urn:microsoft.com/office/officeart/2005/8/layout/vList2"/>
    <dgm:cxn modelId="{E6FA84B8-A9D6-3947-A492-65636AF44BB9}" type="presOf" srcId="{5AAB41AB-38E8-47B5-9A51-D1E941835BCD}" destId="{5A535CFF-C1DE-0447-97E1-5F83DE2C4EA9}" srcOrd="0" destOrd="0" presId="urn:microsoft.com/office/officeart/2005/8/layout/vList2"/>
    <dgm:cxn modelId="{156483D9-C391-814E-BDFD-D3A4EF8330D6}" type="presOf" srcId="{6595EA8C-36CF-4BE4-8BCC-1C62A0A9DB64}" destId="{187E85FC-9F12-194E-8587-730B8EF28DCB}" srcOrd="0" destOrd="0" presId="urn:microsoft.com/office/officeart/2005/8/layout/vList2"/>
    <dgm:cxn modelId="{352C12C9-882A-F04C-9841-D430BE104A00}" type="presParOf" srcId="{187E85FC-9F12-194E-8587-730B8EF28DCB}" destId="{063D2C7A-7030-9D41-B6A1-9A51397BFFC9}" srcOrd="0" destOrd="0" presId="urn:microsoft.com/office/officeart/2005/8/layout/vList2"/>
    <dgm:cxn modelId="{A9189B75-F776-B94E-A82C-EF521D6593F1}" type="presParOf" srcId="{187E85FC-9F12-194E-8587-730B8EF28DCB}" destId="{24EB06A6-F2A5-2F4E-AC0C-431CFFB56933}" srcOrd="1" destOrd="0" presId="urn:microsoft.com/office/officeart/2005/8/layout/vList2"/>
    <dgm:cxn modelId="{74C24778-639E-D54F-B9FF-5C90CD4CA27D}" type="presParOf" srcId="{187E85FC-9F12-194E-8587-730B8EF28DCB}" destId="{200C00A3-5303-5240-A3EF-8EEA8BCCC30E}" srcOrd="2" destOrd="0" presId="urn:microsoft.com/office/officeart/2005/8/layout/vList2"/>
    <dgm:cxn modelId="{B31D4279-52F8-764F-9046-49D0B094A3C2}" type="presParOf" srcId="{187E85FC-9F12-194E-8587-730B8EF28DCB}" destId="{8C6AEF09-9876-CB4C-BFED-AC737A77084E}" srcOrd="3" destOrd="0" presId="urn:microsoft.com/office/officeart/2005/8/layout/vList2"/>
    <dgm:cxn modelId="{B9ED5E25-20B9-844A-8583-18F79C466C6B}" type="presParOf" srcId="{187E85FC-9F12-194E-8587-730B8EF28DCB}" destId="{5A535CFF-C1DE-0447-97E1-5F83DE2C4E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CAABE9-65B1-4DDE-8548-BE740B5DCB8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16EDB904-FC8D-4EA5-9DB5-82833DFAD61A}">
      <dgm:prSet/>
      <dgm:spPr/>
      <dgm:t>
        <a:bodyPr/>
        <a:lstStyle/>
        <a:p>
          <a:r>
            <a:rPr lang="en-US"/>
            <a:t>Team Chat</a:t>
          </a:r>
        </a:p>
      </dgm:t>
    </dgm:pt>
    <dgm:pt modelId="{D4A58829-3F55-4017-82E6-CC5AFC33E9A7}" type="parTrans" cxnId="{B60011B8-7D7E-495A-85FA-ECCDBDC8E4E8}">
      <dgm:prSet/>
      <dgm:spPr/>
      <dgm:t>
        <a:bodyPr/>
        <a:lstStyle/>
        <a:p>
          <a:endParaRPr lang="en-US"/>
        </a:p>
      </dgm:t>
    </dgm:pt>
    <dgm:pt modelId="{546BF87C-4E49-4B30-86F2-CFDF901BF57B}" type="sibTrans" cxnId="{B60011B8-7D7E-495A-85FA-ECCDBDC8E4E8}">
      <dgm:prSet/>
      <dgm:spPr/>
      <dgm:t>
        <a:bodyPr/>
        <a:lstStyle/>
        <a:p>
          <a:endParaRPr lang="en-US"/>
        </a:p>
      </dgm:t>
    </dgm:pt>
    <dgm:pt modelId="{C684BE78-BFBB-40B2-BA83-2A590E23CD03}">
      <dgm:prSet/>
      <dgm:spPr/>
      <dgm:t>
        <a:bodyPr/>
        <a:lstStyle/>
        <a:p>
          <a:r>
            <a:rPr lang="en-US"/>
            <a:t>Video Calls</a:t>
          </a:r>
        </a:p>
      </dgm:t>
    </dgm:pt>
    <dgm:pt modelId="{F83AF9E2-36CA-43E0-B0F9-580EDFDB335B}" type="parTrans" cxnId="{5475A618-6A88-4DAB-AD01-D8FA79302A61}">
      <dgm:prSet/>
      <dgm:spPr/>
      <dgm:t>
        <a:bodyPr/>
        <a:lstStyle/>
        <a:p>
          <a:endParaRPr lang="en-US"/>
        </a:p>
      </dgm:t>
    </dgm:pt>
    <dgm:pt modelId="{562B75AF-F98D-483C-A309-0FCB9D621DA3}" type="sibTrans" cxnId="{5475A618-6A88-4DAB-AD01-D8FA79302A61}">
      <dgm:prSet/>
      <dgm:spPr/>
      <dgm:t>
        <a:bodyPr/>
        <a:lstStyle/>
        <a:p>
          <a:endParaRPr lang="en-US"/>
        </a:p>
      </dgm:t>
    </dgm:pt>
    <dgm:pt modelId="{267B3241-2A53-46B3-B6CE-51FC4DA6AB65}">
      <dgm:prSet/>
      <dgm:spPr/>
      <dgm:t>
        <a:bodyPr/>
        <a:lstStyle/>
        <a:p>
          <a:r>
            <a:rPr lang="en-US"/>
            <a:t>Document Sharing</a:t>
          </a:r>
        </a:p>
      </dgm:t>
    </dgm:pt>
    <dgm:pt modelId="{1E18A475-7622-41A0-90ED-7BE17F0C90CD}" type="parTrans" cxnId="{E262F0D0-7C6B-42AE-ABC0-DA7E631D104D}">
      <dgm:prSet/>
      <dgm:spPr/>
      <dgm:t>
        <a:bodyPr/>
        <a:lstStyle/>
        <a:p>
          <a:endParaRPr lang="en-US"/>
        </a:p>
      </dgm:t>
    </dgm:pt>
    <dgm:pt modelId="{0C4A861C-2496-47EF-814C-26C27E81479C}" type="sibTrans" cxnId="{E262F0D0-7C6B-42AE-ABC0-DA7E631D104D}">
      <dgm:prSet/>
      <dgm:spPr/>
      <dgm:t>
        <a:bodyPr/>
        <a:lstStyle/>
        <a:p>
          <a:endParaRPr lang="en-US"/>
        </a:p>
      </dgm:t>
    </dgm:pt>
    <dgm:pt modelId="{71590917-E334-4BDC-B3DD-E8B5A61CC6F6}" type="pres">
      <dgm:prSet presAssocID="{C1CAABE9-65B1-4DDE-8548-BE740B5DCB80}" presName="root" presStyleCnt="0">
        <dgm:presLayoutVars>
          <dgm:dir/>
          <dgm:resizeHandles val="exact"/>
        </dgm:presLayoutVars>
      </dgm:prSet>
      <dgm:spPr/>
    </dgm:pt>
    <dgm:pt modelId="{C2B7129C-0858-44CD-BD93-18A4F452FBD1}" type="pres">
      <dgm:prSet presAssocID="{16EDB904-FC8D-4EA5-9DB5-82833DFAD61A}" presName="compNode" presStyleCnt="0"/>
      <dgm:spPr/>
    </dgm:pt>
    <dgm:pt modelId="{ADF3C58A-96FC-4321-9ECD-DB633D7B4735}" type="pres">
      <dgm:prSet presAssocID="{16EDB904-FC8D-4EA5-9DB5-82833DFAD61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A2130CB4-0779-43F9-9738-6D7F8F91BE41}" type="pres">
      <dgm:prSet presAssocID="{16EDB904-FC8D-4EA5-9DB5-82833DFAD61A}" presName="spaceRect" presStyleCnt="0"/>
      <dgm:spPr/>
    </dgm:pt>
    <dgm:pt modelId="{6018C26A-7DD0-4A29-A1EB-9AA42FC452BF}" type="pres">
      <dgm:prSet presAssocID="{16EDB904-FC8D-4EA5-9DB5-82833DFAD61A}" presName="textRect" presStyleLbl="revTx" presStyleIdx="0" presStyleCnt="3">
        <dgm:presLayoutVars>
          <dgm:chMax val="1"/>
          <dgm:chPref val="1"/>
        </dgm:presLayoutVars>
      </dgm:prSet>
      <dgm:spPr/>
    </dgm:pt>
    <dgm:pt modelId="{34E17CE5-5540-45CD-8485-8FFB2BCC1877}" type="pres">
      <dgm:prSet presAssocID="{546BF87C-4E49-4B30-86F2-CFDF901BF57B}" presName="sibTrans" presStyleCnt="0"/>
      <dgm:spPr/>
    </dgm:pt>
    <dgm:pt modelId="{1776884E-25B3-4534-B228-024883E8B343}" type="pres">
      <dgm:prSet presAssocID="{C684BE78-BFBB-40B2-BA83-2A590E23CD03}" presName="compNode" presStyleCnt="0"/>
      <dgm:spPr/>
    </dgm:pt>
    <dgm:pt modelId="{84EF1C7C-6BE5-43D2-A7E5-5EC171FDA5CE}" type="pres">
      <dgm:prSet presAssocID="{C684BE78-BFBB-40B2-BA83-2A590E23CD0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81DB9A43-1A29-46A7-8A6B-943F5B192956}" type="pres">
      <dgm:prSet presAssocID="{C684BE78-BFBB-40B2-BA83-2A590E23CD03}" presName="spaceRect" presStyleCnt="0"/>
      <dgm:spPr/>
    </dgm:pt>
    <dgm:pt modelId="{30508CC8-35E0-4792-B557-01F4A7DDC7D7}" type="pres">
      <dgm:prSet presAssocID="{C684BE78-BFBB-40B2-BA83-2A590E23CD03}" presName="textRect" presStyleLbl="revTx" presStyleIdx="1" presStyleCnt="3">
        <dgm:presLayoutVars>
          <dgm:chMax val="1"/>
          <dgm:chPref val="1"/>
        </dgm:presLayoutVars>
      </dgm:prSet>
      <dgm:spPr/>
    </dgm:pt>
    <dgm:pt modelId="{6565E462-8E86-47D1-B688-9EF6D1FE959F}" type="pres">
      <dgm:prSet presAssocID="{562B75AF-F98D-483C-A309-0FCB9D621DA3}" presName="sibTrans" presStyleCnt="0"/>
      <dgm:spPr/>
    </dgm:pt>
    <dgm:pt modelId="{B934D2FD-8BC7-41CD-858A-EC89AA2F672E}" type="pres">
      <dgm:prSet presAssocID="{267B3241-2A53-46B3-B6CE-51FC4DA6AB65}" presName="compNode" presStyleCnt="0"/>
      <dgm:spPr/>
    </dgm:pt>
    <dgm:pt modelId="{494B391E-8580-41E0-AF43-686495A77281}" type="pres">
      <dgm:prSet presAssocID="{267B3241-2A53-46B3-B6CE-51FC4DA6AB6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FF743FF-0DA5-4B8B-B5B9-543D1283328C}" type="pres">
      <dgm:prSet presAssocID="{267B3241-2A53-46B3-B6CE-51FC4DA6AB65}" presName="spaceRect" presStyleCnt="0"/>
      <dgm:spPr/>
    </dgm:pt>
    <dgm:pt modelId="{3F62614A-9475-46C7-9B68-14070C91E001}" type="pres">
      <dgm:prSet presAssocID="{267B3241-2A53-46B3-B6CE-51FC4DA6AB6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475A618-6A88-4DAB-AD01-D8FA79302A61}" srcId="{C1CAABE9-65B1-4DDE-8548-BE740B5DCB80}" destId="{C684BE78-BFBB-40B2-BA83-2A590E23CD03}" srcOrd="1" destOrd="0" parTransId="{F83AF9E2-36CA-43E0-B0F9-580EDFDB335B}" sibTransId="{562B75AF-F98D-483C-A309-0FCB9D621DA3}"/>
    <dgm:cxn modelId="{88937D57-A58E-4B46-A283-182C09B45901}" type="presOf" srcId="{16EDB904-FC8D-4EA5-9DB5-82833DFAD61A}" destId="{6018C26A-7DD0-4A29-A1EB-9AA42FC452BF}" srcOrd="0" destOrd="0" presId="urn:microsoft.com/office/officeart/2018/2/layout/IconLabelList"/>
    <dgm:cxn modelId="{B60011B8-7D7E-495A-85FA-ECCDBDC8E4E8}" srcId="{C1CAABE9-65B1-4DDE-8548-BE740B5DCB80}" destId="{16EDB904-FC8D-4EA5-9DB5-82833DFAD61A}" srcOrd="0" destOrd="0" parTransId="{D4A58829-3F55-4017-82E6-CC5AFC33E9A7}" sibTransId="{546BF87C-4E49-4B30-86F2-CFDF901BF57B}"/>
    <dgm:cxn modelId="{D8114DB8-ECC2-41B2-843B-B4E693974AB5}" type="presOf" srcId="{C1CAABE9-65B1-4DDE-8548-BE740B5DCB80}" destId="{71590917-E334-4BDC-B3DD-E8B5A61CC6F6}" srcOrd="0" destOrd="0" presId="urn:microsoft.com/office/officeart/2018/2/layout/IconLabelList"/>
    <dgm:cxn modelId="{E262F0D0-7C6B-42AE-ABC0-DA7E631D104D}" srcId="{C1CAABE9-65B1-4DDE-8548-BE740B5DCB80}" destId="{267B3241-2A53-46B3-B6CE-51FC4DA6AB65}" srcOrd="2" destOrd="0" parTransId="{1E18A475-7622-41A0-90ED-7BE17F0C90CD}" sibTransId="{0C4A861C-2496-47EF-814C-26C27E81479C}"/>
    <dgm:cxn modelId="{4E20E7D4-02DC-40DA-9F37-03F5C3B581B7}" type="presOf" srcId="{267B3241-2A53-46B3-B6CE-51FC4DA6AB65}" destId="{3F62614A-9475-46C7-9B68-14070C91E001}" srcOrd="0" destOrd="0" presId="urn:microsoft.com/office/officeart/2018/2/layout/IconLabelList"/>
    <dgm:cxn modelId="{2F4A30ED-D3CD-42E6-A790-162BF84E14A2}" type="presOf" srcId="{C684BE78-BFBB-40B2-BA83-2A590E23CD03}" destId="{30508CC8-35E0-4792-B557-01F4A7DDC7D7}" srcOrd="0" destOrd="0" presId="urn:microsoft.com/office/officeart/2018/2/layout/IconLabelList"/>
    <dgm:cxn modelId="{92EE0230-0064-490E-98E6-1F02CC61D7B3}" type="presParOf" srcId="{71590917-E334-4BDC-B3DD-E8B5A61CC6F6}" destId="{C2B7129C-0858-44CD-BD93-18A4F452FBD1}" srcOrd="0" destOrd="0" presId="urn:microsoft.com/office/officeart/2018/2/layout/IconLabelList"/>
    <dgm:cxn modelId="{4D24CEF9-E9C7-44C0-BA1B-3823DD999581}" type="presParOf" srcId="{C2B7129C-0858-44CD-BD93-18A4F452FBD1}" destId="{ADF3C58A-96FC-4321-9ECD-DB633D7B4735}" srcOrd="0" destOrd="0" presId="urn:microsoft.com/office/officeart/2018/2/layout/IconLabelList"/>
    <dgm:cxn modelId="{59E652A6-A219-45CA-8BF0-DB762B4C2AA4}" type="presParOf" srcId="{C2B7129C-0858-44CD-BD93-18A4F452FBD1}" destId="{A2130CB4-0779-43F9-9738-6D7F8F91BE41}" srcOrd="1" destOrd="0" presId="urn:microsoft.com/office/officeart/2018/2/layout/IconLabelList"/>
    <dgm:cxn modelId="{79EE164B-5EB2-418E-81AA-E329DDE48DA9}" type="presParOf" srcId="{C2B7129C-0858-44CD-BD93-18A4F452FBD1}" destId="{6018C26A-7DD0-4A29-A1EB-9AA42FC452BF}" srcOrd="2" destOrd="0" presId="urn:microsoft.com/office/officeart/2018/2/layout/IconLabelList"/>
    <dgm:cxn modelId="{BE907678-E52C-45BD-AF44-C9B1BF8D578F}" type="presParOf" srcId="{71590917-E334-4BDC-B3DD-E8B5A61CC6F6}" destId="{34E17CE5-5540-45CD-8485-8FFB2BCC1877}" srcOrd="1" destOrd="0" presId="urn:microsoft.com/office/officeart/2018/2/layout/IconLabelList"/>
    <dgm:cxn modelId="{2BBF729F-AF9E-4567-B871-ED7EC7692B47}" type="presParOf" srcId="{71590917-E334-4BDC-B3DD-E8B5A61CC6F6}" destId="{1776884E-25B3-4534-B228-024883E8B343}" srcOrd="2" destOrd="0" presId="urn:microsoft.com/office/officeart/2018/2/layout/IconLabelList"/>
    <dgm:cxn modelId="{989B68EA-B104-40BA-B1FB-E0491CB08BF5}" type="presParOf" srcId="{1776884E-25B3-4534-B228-024883E8B343}" destId="{84EF1C7C-6BE5-43D2-A7E5-5EC171FDA5CE}" srcOrd="0" destOrd="0" presId="urn:microsoft.com/office/officeart/2018/2/layout/IconLabelList"/>
    <dgm:cxn modelId="{4E2DAA6E-A92D-44A0-BF12-988969C23F09}" type="presParOf" srcId="{1776884E-25B3-4534-B228-024883E8B343}" destId="{81DB9A43-1A29-46A7-8A6B-943F5B192956}" srcOrd="1" destOrd="0" presId="urn:microsoft.com/office/officeart/2018/2/layout/IconLabelList"/>
    <dgm:cxn modelId="{3E6012C4-09FD-4528-9ECC-D4CF8BEAC74D}" type="presParOf" srcId="{1776884E-25B3-4534-B228-024883E8B343}" destId="{30508CC8-35E0-4792-B557-01F4A7DDC7D7}" srcOrd="2" destOrd="0" presId="urn:microsoft.com/office/officeart/2018/2/layout/IconLabelList"/>
    <dgm:cxn modelId="{C00547AF-3B7C-4506-8A4C-FFD369AB9B14}" type="presParOf" srcId="{71590917-E334-4BDC-B3DD-E8B5A61CC6F6}" destId="{6565E462-8E86-47D1-B688-9EF6D1FE959F}" srcOrd="3" destOrd="0" presId="urn:microsoft.com/office/officeart/2018/2/layout/IconLabelList"/>
    <dgm:cxn modelId="{04BFCBA1-BFCD-45E4-928B-EE9416DAD5BE}" type="presParOf" srcId="{71590917-E334-4BDC-B3DD-E8B5A61CC6F6}" destId="{B934D2FD-8BC7-41CD-858A-EC89AA2F672E}" srcOrd="4" destOrd="0" presId="urn:microsoft.com/office/officeart/2018/2/layout/IconLabelList"/>
    <dgm:cxn modelId="{28705041-A27D-48CF-8835-5675DFA7C6DB}" type="presParOf" srcId="{B934D2FD-8BC7-41CD-858A-EC89AA2F672E}" destId="{494B391E-8580-41E0-AF43-686495A77281}" srcOrd="0" destOrd="0" presId="urn:microsoft.com/office/officeart/2018/2/layout/IconLabelList"/>
    <dgm:cxn modelId="{C2639053-BD0D-44BF-BBFF-4EB6DD5EE663}" type="presParOf" srcId="{B934D2FD-8BC7-41CD-858A-EC89AA2F672E}" destId="{CFF743FF-0DA5-4B8B-B5B9-543D1283328C}" srcOrd="1" destOrd="0" presId="urn:microsoft.com/office/officeart/2018/2/layout/IconLabelList"/>
    <dgm:cxn modelId="{44087583-83B4-42C6-933B-236A38303DF8}" type="presParOf" srcId="{B934D2FD-8BC7-41CD-858A-EC89AA2F672E}" destId="{3F62614A-9475-46C7-9B68-14070C91E00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A85BF-4CF3-094F-8578-9CD4EB05BE83}">
      <dsp:nvSpPr>
        <dsp:cNvPr id="0" name=""/>
        <dsp:cNvSpPr/>
      </dsp:nvSpPr>
      <dsp:spPr>
        <a:xfrm>
          <a:off x="0" y="0"/>
          <a:ext cx="8938260" cy="10372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Wireless</a:t>
          </a:r>
        </a:p>
      </dsp:txBody>
      <dsp:txXfrm>
        <a:off x="30381" y="30381"/>
        <a:ext cx="7818961" cy="976510"/>
      </dsp:txXfrm>
    </dsp:sp>
    <dsp:sp modelId="{D52F34ED-9D38-364A-BAB0-F01906BD602F}">
      <dsp:nvSpPr>
        <dsp:cNvPr id="0" name=""/>
        <dsp:cNvSpPr/>
      </dsp:nvSpPr>
      <dsp:spPr>
        <a:xfrm>
          <a:off x="788669" y="1210151"/>
          <a:ext cx="8938260" cy="10372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Hard wire</a:t>
          </a:r>
        </a:p>
      </dsp:txBody>
      <dsp:txXfrm>
        <a:off x="819050" y="1240532"/>
        <a:ext cx="7414600" cy="976510"/>
      </dsp:txXfrm>
    </dsp:sp>
    <dsp:sp modelId="{BC654673-1AFB-2242-9552-79E119D5D59C}">
      <dsp:nvSpPr>
        <dsp:cNvPr id="0" name=""/>
        <dsp:cNvSpPr/>
      </dsp:nvSpPr>
      <dsp:spPr>
        <a:xfrm>
          <a:off x="1577339" y="2420302"/>
          <a:ext cx="8938260" cy="1037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Tin can and string</a:t>
          </a:r>
        </a:p>
      </dsp:txBody>
      <dsp:txXfrm>
        <a:off x="1607720" y="2450683"/>
        <a:ext cx="7414600" cy="976510"/>
      </dsp:txXfrm>
    </dsp:sp>
    <dsp:sp modelId="{3176CEEB-623C-CB45-A079-DA5B1BFCECCE}">
      <dsp:nvSpPr>
        <dsp:cNvPr id="0" name=""/>
        <dsp:cNvSpPr/>
      </dsp:nvSpPr>
      <dsp:spPr>
        <a:xfrm>
          <a:off x="8264032" y="786598"/>
          <a:ext cx="674227" cy="6742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415733" y="786598"/>
        <a:ext cx="370825" cy="507356"/>
      </dsp:txXfrm>
    </dsp:sp>
    <dsp:sp modelId="{F79E19AE-C8B2-B944-934F-B6DDD5D031B5}">
      <dsp:nvSpPr>
        <dsp:cNvPr id="0" name=""/>
        <dsp:cNvSpPr/>
      </dsp:nvSpPr>
      <dsp:spPr>
        <a:xfrm>
          <a:off x="9052702" y="1989834"/>
          <a:ext cx="674227" cy="67422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9204403" y="1989834"/>
        <a:ext cx="370825" cy="507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D2C7A-7030-9D41-B6A1-9A51397BFFC9}">
      <dsp:nvSpPr>
        <dsp:cNvPr id="0" name=""/>
        <dsp:cNvSpPr/>
      </dsp:nvSpPr>
      <dsp:spPr>
        <a:xfrm>
          <a:off x="0" y="251"/>
          <a:ext cx="10515600" cy="1343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No issues!</a:t>
          </a:r>
        </a:p>
      </dsp:txBody>
      <dsp:txXfrm>
        <a:off x="65568" y="65819"/>
        <a:ext cx="10384464" cy="1212024"/>
      </dsp:txXfrm>
    </dsp:sp>
    <dsp:sp modelId="{200C00A3-5303-5240-A3EF-8EEA8BCCC30E}">
      <dsp:nvSpPr>
        <dsp:cNvPr id="0" name=""/>
        <dsp:cNvSpPr/>
      </dsp:nvSpPr>
      <dsp:spPr>
        <a:xfrm>
          <a:off x="0" y="1504691"/>
          <a:ext cx="10515600" cy="13431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Intermittent issues!</a:t>
          </a:r>
        </a:p>
      </dsp:txBody>
      <dsp:txXfrm>
        <a:off x="65568" y="1570259"/>
        <a:ext cx="10384464" cy="1212024"/>
      </dsp:txXfrm>
    </dsp:sp>
    <dsp:sp modelId="{5A535CFF-C1DE-0447-97E1-5F83DE2C4EA9}">
      <dsp:nvSpPr>
        <dsp:cNvPr id="0" name=""/>
        <dsp:cNvSpPr/>
      </dsp:nvSpPr>
      <dsp:spPr>
        <a:xfrm>
          <a:off x="0" y="3009132"/>
          <a:ext cx="10515600" cy="13431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Did the webinar start?</a:t>
          </a:r>
        </a:p>
      </dsp:txBody>
      <dsp:txXfrm>
        <a:off x="65568" y="3074700"/>
        <a:ext cx="10384464" cy="1212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3C58A-96FC-4321-9ECD-DB633D7B4735}">
      <dsp:nvSpPr>
        <dsp:cNvPr id="0" name=""/>
        <dsp:cNvSpPr/>
      </dsp:nvSpPr>
      <dsp:spPr>
        <a:xfrm>
          <a:off x="941481" y="770686"/>
          <a:ext cx="1450370" cy="14503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8C26A-7DD0-4A29-A1EB-9AA42FC452BF}">
      <dsp:nvSpPr>
        <dsp:cNvPr id="0" name=""/>
        <dsp:cNvSpPr/>
      </dsp:nvSpPr>
      <dsp:spPr>
        <a:xfrm>
          <a:off x="55144" y="2604236"/>
          <a:ext cx="32230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Team Chat</a:t>
          </a:r>
        </a:p>
      </dsp:txBody>
      <dsp:txXfrm>
        <a:off x="55144" y="2604236"/>
        <a:ext cx="3223045" cy="720000"/>
      </dsp:txXfrm>
    </dsp:sp>
    <dsp:sp modelId="{84EF1C7C-6BE5-43D2-A7E5-5EC171FDA5CE}">
      <dsp:nvSpPr>
        <dsp:cNvPr id="0" name=""/>
        <dsp:cNvSpPr/>
      </dsp:nvSpPr>
      <dsp:spPr>
        <a:xfrm>
          <a:off x="4728559" y="770686"/>
          <a:ext cx="1450370" cy="14503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08CC8-35E0-4792-B557-01F4A7DDC7D7}">
      <dsp:nvSpPr>
        <dsp:cNvPr id="0" name=""/>
        <dsp:cNvSpPr/>
      </dsp:nvSpPr>
      <dsp:spPr>
        <a:xfrm>
          <a:off x="3842222" y="2604236"/>
          <a:ext cx="32230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Video Calls</a:t>
          </a:r>
        </a:p>
      </dsp:txBody>
      <dsp:txXfrm>
        <a:off x="3842222" y="2604236"/>
        <a:ext cx="3223045" cy="720000"/>
      </dsp:txXfrm>
    </dsp:sp>
    <dsp:sp modelId="{494B391E-8580-41E0-AF43-686495A77281}">
      <dsp:nvSpPr>
        <dsp:cNvPr id="0" name=""/>
        <dsp:cNvSpPr/>
      </dsp:nvSpPr>
      <dsp:spPr>
        <a:xfrm>
          <a:off x="8515638" y="770686"/>
          <a:ext cx="1450370" cy="14503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2614A-9475-46C7-9B68-14070C91E001}">
      <dsp:nvSpPr>
        <dsp:cNvPr id="0" name=""/>
        <dsp:cNvSpPr/>
      </dsp:nvSpPr>
      <dsp:spPr>
        <a:xfrm>
          <a:off x="7629300" y="2604236"/>
          <a:ext cx="32230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Document Sharing</a:t>
          </a:r>
        </a:p>
      </dsp:txBody>
      <dsp:txXfrm>
        <a:off x="7629300" y="2604236"/>
        <a:ext cx="322304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A0CF6-E057-4834-A162-8F12AB744841}" type="datetimeFigureOut">
              <a:rPr lang="en-US" smtClean="0"/>
              <a:t>3/27/20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372E8-08A4-4297-ACB5-AE191DA8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19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4% multitask on video calls vs. 57% on audio calls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372E8-08A4-4297-ACB5-AE191DA89A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2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21966"/>
            <a:ext cx="9144000" cy="912418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06185"/>
            <a:ext cx="9144000" cy="150523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C70D-B039-4295-8826-BAB48571600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E654-F296-48D9-B858-5C3AC90680E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49DEF2-7201-6640-AAB3-FDF2101067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4220"/>
            <a:ext cx="1968826" cy="55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0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C70D-B039-4295-8826-BAB48571600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E654-F296-48D9-B858-5C3AC906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7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C70D-B039-4295-8826-BAB48571600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E654-F296-48D9-B858-5C3AC906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6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C70D-B039-4295-8826-BAB48571600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E654-F296-48D9-B858-5C3AC906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1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C70D-B039-4295-8826-BAB48571600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E654-F296-48D9-B858-5C3AC906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7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C70D-B039-4295-8826-BAB48571600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E654-F296-48D9-B858-5C3AC906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C70D-B039-4295-8826-BAB48571600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E654-F296-48D9-B858-5C3AC906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9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C70D-B039-4295-8826-BAB48571600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E654-F296-48D9-B858-5C3AC906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C70D-B039-4295-8826-BAB48571600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E654-F296-48D9-B858-5C3AC906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8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C70D-B039-4295-8826-BAB48571600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E654-F296-48D9-B858-5C3AC906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2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C70D-B039-4295-8826-BAB48571600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E654-F296-48D9-B858-5C3AC906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45168"/>
            <a:ext cx="10515600" cy="1205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CC70D-B039-4295-8826-BAB48571600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4E654-F296-48D9-B858-5C3AC90680E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451A4E7-033F-4260-A6B8-BBAB8664597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95624"/>
            <a:ext cx="1968826" cy="55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8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tault@yourERC.com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45910"/>
            <a:ext cx="9144000" cy="912418"/>
          </a:xfrm>
        </p:spPr>
        <p:txBody>
          <a:bodyPr>
            <a:normAutofit fontScale="90000"/>
          </a:bodyPr>
          <a:lstStyle/>
          <a:p>
            <a:r>
              <a:rPr lang="en-US" dirty="0"/>
              <a:t>COVID-19 &amp; Your Workplace</a:t>
            </a:r>
            <a:br>
              <a:rPr lang="en-US" dirty="0"/>
            </a:br>
            <a:r>
              <a:rPr lang="en-US" sz="3900" b="0" dirty="0"/>
              <a:t>What You Need to Know Today</a:t>
            </a:r>
            <a:br>
              <a:rPr lang="en-US" sz="3900" b="0" dirty="0"/>
            </a:br>
            <a:br>
              <a:rPr lang="en-US" sz="3900" dirty="0"/>
            </a:br>
            <a:r>
              <a:rPr lang="en-US" dirty="0"/>
              <a:t>Remote Work Technology Tips &amp; Tricks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7768"/>
            <a:ext cx="9144000" cy="2033582"/>
          </a:xfrm>
        </p:spPr>
        <p:txBody>
          <a:bodyPr/>
          <a:lstStyle/>
          <a:p>
            <a:r>
              <a:rPr lang="en-US" dirty="0"/>
              <a:t>March 27, 2020</a:t>
            </a:r>
          </a:p>
          <a:p>
            <a:r>
              <a:rPr lang="en-US" dirty="0"/>
              <a:t>Tom Ault, Director, Technical Training &amp; Senior Consultant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008053-EE3E-2C4B-8909-3E06032CF56A}"/>
              </a:ext>
            </a:extLst>
          </p:cNvPr>
          <p:cNvCxnSpPr/>
          <p:nvPr/>
        </p:nvCxnSpPr>
        <p:spPr>
          <a:xfrm>
            <a:off x="4778928" y="2894200"/>
            <a:ext cx="2634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42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37D8688-FA97-6A4E-9963-646693911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858"/>
            <a:ext cx="12192000" cy="44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8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7EA5B-219D-5942-8178-7CB53DF6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to Improve Your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D65F-70DC-6E49-92ED-996A37968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2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Position your router in a central location or close as possible to your work location</a:t>
            </a:r>
          </a:p>
          <a:p>
            <a:r>
              <a:rPr lang="en-US" dirty="0"/>
              <a:t>Position yourself as close as you can to the router</a:t>
            </a:r>
          </a:p>
          <a:p>
            <a:r>
              <a:rPr lang="en-US" dirty="0"/>
              <a:t>Upgrade your modem and router if older than 4-5 years</a:t>
            </a:r>
          </a:p>
          <a:p>
            <a:r>
              <a:rPr lang="en-US" dirty="0"/>
              <a:t>The new “mesh” routers are standard routers with additional nodes that take the main signal and extend it throughout the area.  These seem to work pretty well</a:t>
            </a:r>
          </a:p>
          <a:p>
            <a:r>
              <a:rPr lang="en-US" dirty="0"/>
              <a:t>You could also just buy an extender that does the same thing without buying a whole new system</a:t>
            </a:r>
          </a:p>
          <a:p>
            <a:r>
              <a:rPr lang="en-US" dirty="0"/>
              <a:t>Hard wire your computer into the router – this will always produce a better signal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3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4C5A7CB-139C-42E7-B476-0A55DDC63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9AD01E-FBEB-4F3C-B889-938AB636C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6280"/>
            <a:ext cx="4449464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3EB4F0-EF56-488F-A017-D2EA64B3D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3374" y="702945"/>
            <a:ext cx="5369325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996C52E-AB1E-A042-9817-FAC9ACED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1165860"/>
            <a:ext cx="3919325" cy="27784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>
                <a:solidFill>
                  <a:schemeClr val="tx1"/>
                </a:solidFill>
                <a:latin typeface="+mj-lt"/>
                <a:cs typeface="+mj-cs"/>
              </a:rPr>
              <a:t>Ethernet Connections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754211F-7F03-4161-AE19-C11C55294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38" name="Rectangle 2">
              <a:extLst>
                <a:ext uri="{FF2B5EF4-FFF2-40B4-BE49-F238E27FC236}">
                  <a16:creationId xmlns:a16="http://schemas.microsoft.com/office/drawing/2014/main" id="{775303AF-0A84-424F-B3E0-3A671515D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59">
              <a:extLst>
                <a:ext uri="{FF2B5EF4-FFF2-40B4-BE49-F238E27FC236}">
                  <a16:creationId xmlns:a16="http://schemas.microsoft.com/office/drawing/2014/main" id="{A5A09574-9267-4787-964D-44CC1B6D5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2">
              <a:extLst>
                <a:ext uri="{FF2B5EF4-FFF2-40B4-BE49-F238E27FC236}">
                  <a16:creationId xmlns:a16="http://schemas.microsoft.com/office/drawing/2014/main" id="{836DD567-0F22-4427-A000-737327E1D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878F98B2-BD9B-45EC-B8E7-E3612D986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A3C5EA16-B836-470A-A054-E0D82B7D3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EDBB882A-D894-486E-A46C-24E942285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55F83CAB-710F-4739-AEC3-69A87B726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2">
              <a:extLst>
                <a:ext uri="{FF2B5EF4-FFF2-40B4-BE49-F238E27FC236}">
                  <a16:creationId xmlns:a16="http://schemas.microsoft.com/office/drawing/2014/main" id="{F6AD68AE-CDA0-4C50-9793-F3ED65E68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53206D9C-06EB-4E9C-BCA6-BC8B4E5A4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4B3A041F-E103-4194-A4AC-312AE8F81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16690D2A-20CC-4D83-980C-19D958827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59">
              <a:extLst>
                <a:ext uri="{FF2B5EF4-FFF2-40B4-BE49-F238E27FC236}">
                  <a16:creationId xmlns:a16="http://schemas.microsoft.com/office/drawing/2014/main" id="{A5689432-982C-4211-8D7E-8CB8E590F6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2">
              <a:extLst>
                <a:ext uri="{FF2B5EF4-FFF2-40B4-BE49-F238E27FC236}">
                  <a16:creationId xmlns:a16="http://schemas.microsoft.com/office/drawing/2014/main" id="{6D95B134-932B-47A4-B7A7-735E1B24F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9218D398-2A48-4AA3-94A2-DF861B9C9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3E88385B-43D7-49ED-A1C2-CC2393E07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2">
              <a:extLst>
                <a:ext uri="{FF2B5EF4-FFF2-40B4-BE49-F238E27FC236}">
                  <a16:creationId xmlns:a16="http://schemas.microsoft.com/office/drawing/2014/main" id="{7C0DD5B0-8D48-49F5-BD27-AD5272D3A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9">
              <a:extLst>
                <a:ext uri="{FF2B5EF4-FFF2-40B4-BE49-F238E27FC236}">
                  <a16:creationId xmlns:a16="http://schemas.microsoft.com/office/drawing/2014/main" id="{1A71E308-E292-4A1C-B222-7C6A86F4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2">
              <a:extLst>
                <a:ext uri="{FF2B5EF4-FFF2-40B4-BE49-F238E27FC236}">
                  <a16:creationId xmlns:a16="http://schemas.microsoft.com/office/drawing/2014/main" id="{42A01617-9D27-49D6-B8C2-33B98FF77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46C04DFB-0DB1-4087-B1CA-64CF376D4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30E0E8CC-09B2-484D-A7DA-ECD8974FE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2">
              <a:extLst>
                <a:ext uri="{FF2B5EF4-FFF2-40B4-BE49-F238E27FC236}">
                  <a16:creationId xmlns:a16="http://schemas.microsoft.com/office/drawing/2014/main" id="{E8DFF777-03E5-4DDC-A0B1-CC577A59AE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3FC48EBB-1F26-4293-AF8F-003174C93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2">
              <a:extLst>
                <a:ext uri="{FF2B5EF4-FFF2-40B4-BE49-F238E27FC236}">
                  <a16:creationId xmlns:a16="http://schemas.microsoft.com/office/drawing/2014/main" id="{C2CAF6C3-7AB8-4276-9FA8-BBF6EDE20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A894260F-B040-46B8-A068-DFD0ECCE9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5BFACD13-7D90-4FBA-81D6-FBFA408A5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A close up of a cable&#10;&#10;Description automatically generated">
            <a:extLst>
              <a:ext uri="{FF2B5EF4-FFF2-40B4-BE49-F238E27FC236}">
                <a16:creationId xmlns:a16="http://schemas.microsoft.com/office/drawing/2014/main" id="{00728CB6-10C2-1A4D-B94C-595679BD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74" y="704178"/>
            <a:ext cx="2825496" cy="2740731"/>
          </a:xfrm>
          <a:prstGeom prst="rect">
            <a:avLst/>
          </a:prstGeom>
        </p:spPr>
      </p:pic>
      <p:pic>
        <p:nvPicPr>
          <p:cNvPr id="5" name="Picture 4" descr="A close up of a cable box&#10;&#10;Description automatically generated">
            <a:extLst>
              <a:ext uri="{FF2B5EF4-FFF2-40B4-BE49-F238E27FC236}">
                <a16:creationId xmlns:a16="http://schemas.microsoft.com/office/drawing/2014/main" id="{6F6D923D-7E1C-444A-BACF-ABCF99425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66" y="3735571"/>
            <a:ext cx="2825496" cy="2740731"/>
          </a:xfrm>
          <a:prstGeom prst="rect">
            <a:avLst/>
          </a:prstGeo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55F8545A-EB10-234C-A624-972B0586C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78" y="842029"/>
            <a:ext cx="2825496" cy="2620646"/>
          </a:xfrm>
          <a:prstGeom prst="rect">
            <a:avLst/>
          </a:prstGeom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EF33DF56-937F-5449-A386-32AF4160C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62" y="3608006"/>
            <a:ext cx="2825496" cy="262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24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up, sitting, table, small&#10;&#10;Description automatically generated">
            <a:extLst>
              <a:ext uri="{FF2B5EF4-FFF2-40B4-BE49-F238E27FC236}">
                <a16:creationId xmlns:a16="http://schemas.microsoft.com/office/drawing/2014/main" id="{E14781FD-3FB3-354F-BCDB-37C68C772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6" y="2406316"/>
            <a:ext cx="2485758" cy="2399297"/>
          </a:xfrm>
          <a:prstGeom prst="rect">
            <a:avLst/>
          </a:prstGeom>
        </p:spPr>
      </p:pic>
      <p:pic>
        <p:nvPicPr>
          <p:cNvPr id="5" name="Picture 4" descr="A picture containing electronics, earphone, indoor, sitting&#10;&#10;Description automatically generated">
            <a:extLst>
              <a:ext uri="{FF2B5EF4-FFF2-40B4-BE49-F238E27FC236}">
                <a16:creationId xmlns:a16="http://schemas.microsoft.com/office/drawing/2014/main" id="{B105AFB8-F1FC-6D4F-92F8-AC62B34CB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66" y="2428206"/>
            <a:ext cx="2585158" cy="239929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CF01E8B-022C-3248-97E4-2A5B481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Headsets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0B5CE2-8B94-E049-859D-817AE86AB4A1}"/>
              </a:ext>
            </a:extLst>
          </p:cNvPr>
          <p:cNvSpPr txBox="1"/>
          <p:nvPr/>
        </p:nvSpPr>
        <p:spPr>
          <a:xfrm>
            <a:off x="1587500" y="2260600"/>
            <a:ext cx="3009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B5671-F147-864F-BC4F-80B93F6922A2}"/>
              </a:ext>
            </a:extLst>
          </p:cNvPr>
          <p:cNvSpPr txBox="1"/>
          <p:nvPr/>
        </p:nvSpPr>
        <p:spPr>
          <a:xfrm>
            <a:off x="3946358" y="5406189"/>
            <a:ext cx="431532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Get comfortable using mute!!</a:t>
            </a:r>
          </a:p>
        </p:txBody>
      </p:sp>
    </p:spTree>
    <p:extLst>
      <p:ext uri="{BB962C8B-B14F-4D97-AF65-F5344CB8AC3E}">
        <p14:creationId xmlns:p14="http://schemas.microsoft.com/office/powerpoint/2010/main" val="239614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E8F66-0880-6043-B9A5-321BD7CFE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919" y="2945524"/>
            <a:ext cx="6457183" cy="22743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Collaboration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AE985-90DE-494A-9865-0EA5ABD7F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1480" y="1234285"/>
            <a:ext cx="5013661" cy="1683292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547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CD03E-90A6-3D49-8F12-0C258E15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897" y="518649"/>
            <a:ext cx="9882278" cy="1067634"/>
          </a:xfrm>
        </p:spPr>
        <p:txBody>
          <a:bodyPr anchor="ctr">
            <a:normAutofit/>
          </a:bodyPr>
          <a:lstStyle/>
          <a:p>
            <a:r>
              <a:rPr lang="en-US" dirty="0"/>
              <a:t>Simplify and Standardize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628863"/>
            <a:ext cx="1128382" cy="847206"/>
            <a:chOff x="8183879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EC3417-BC43-44F5-9F6F-4D9F592D0F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72358"/>
              </p:ext>
            </p:extLst>
          </p:nvPr>
        </p:nvGraphicFramePr>
        <p:xfrm>
          <a:off x="629854" y="1860604"/>
          <a:ext cx="10907490" cy="409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116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56D0A-B1C8-A845-9792-877DB1A3C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Collaboration Tools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D865B-85FD-5D42-9B07-314149200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MS Teams</a:t>
            </a:r>
          </a:p>
          <a:p>
            <a:r>
              <a:rPr lang="en-US" sz="2400" dirty="0"/>
              <a:t>Google Hangouts</a:t>
            </a:r>
          </a:p>
          <a:p>
            <a:r>
              <a:rPr lang="en-US" sz="2400" dirty="0"/>
              <a:t>Slack</a:t>
            </a:r>
          </a:p>
          <a:p>
            <a:r>
              <a:rPr lang="en-US" sz="2400" dirty="0"/>
              <a:t>Zoom</a:t>
            </a:r>
          </a:p>
          <a:p>
            <a:r>
              <a:rPr lang="en-US" sz="2400" dirty="0" err="1"/>
              <a:t>Webex</a:t>
            </a:r>
            <a:r>
              <a:rPr lang="en-US" sz="2400" dirty="0"/>
              <a:t>/Adobe/GoToMeeting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6060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A848B9-4B72-46BC-8EAF-4E04A73DED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Questions??</a:t>
            </a:r>
            <a:br>
              <a:rPr lang="en-US" dirty="0"/>
            </a:br>
            <a:r>
              <a:rPr lang="en-US" dirty="0"/>
              <a:t>Feel free to email:</a:t>
            </a:r>
            <a:br>
              <a:rPr lang="en-US" dirty="0"/>
            </a:br>
            <a:r>
              <a:rPr lang="en-US" dirty="0">
                <a:hlinkClick r:id="rId2"/>
              </a:rPr>
              <a:t>tault@yourERC.com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1B86811-DCF7-4A1D-879F-C6F2B0E959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46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1FEB-4263-AB42-8879-3241178B4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 for attending!!</a:t>
            </a:r>
            <a:br>
              <a:rPr lang="en-US" dirty="0"/>
            </a:br>
            <a:r>
              <a:rPr lang="en-US" dirty="0"/>
              <a:t>Stay Safe!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9178D-A81F-A846-AEFB-967842283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9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3A2882-FC0D-46BC-BED6-07CBCE01B4A3}"/>
              </a:ext>
            </a:extLst>
          </p:cNvPr>
          <p:cNvSpPr/>
          <p:nvPr/>
        </p:nvSpPr>
        <p:spPr>
          <a:xfrm>
            <a:off x="3087149" y="1258349"/>
            <a:ext cx="6048462" cy="37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AFA2A-D942-4107-8755-1B756FF5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E28AE5-F635-42F0-8D12-9C7CFE6BA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602"/>
            <a:ext cx="10515600" cy="4351338"/>
          </a:xfrm>
        </p:spPr>
        <p:txBody>
          <a:bodyPr/>
          <a:lstStyle/>
          <a:p>
            <a:r>
              <a:rPr lang="en-US" dirty="0"/>
              <a:t>Connecting from Home</a:t>
            </a:r>
          </a:p>
          <a:p>
            <a:pPr lvl="1"/>
            <a:r>
              <a:rPr lang="en-US" dirty="0"/>
              <a:t>Bandwidth</a:t>
            </a:r>
          </a:p>
          <a:p>
            <a:pPr lvl="1"/>
            <a:r>
              <a:rPr lang="en-US" dirty="0"/>
              <a:t>Wired vs. Wireless</a:t>
            </a:r>
          </a:p>
          <a:p>
            <a:pPr lvl="1"/>
            <a:r>
              <a:rPr lang="en-US" dirty="0"/>
              <a:t>Headsets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Collaboration Tools</a:t>
            </a:r>
          </a:p>
          <a:p>
            <a:pPr lvl="1"/>
            <a:r>
              <a:rPr lang="en-US" dirty="0"/>
              <a:t>Video/Audio/Chat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8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3B393-D399-3C47-932C-6D5CDD70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Poll:  How are you connecting to the Internet?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10B4121-A431-4CAF-AB9B-9BAD401148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57852"/>
              </p:ext>
            </p:extLst>
          </p:nvPr>
        </p:nvGraphicFramePr>
        <p:xfrm>
          <a:off x="838200" y="2166938"/>
          <a:ext cx="10515600" cy="345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17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A4D1-12B2-E843-B9EA-E420D533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74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Poll:  How would you rate your connection?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178519-BA72-436B-8C60-60F2C8EE1C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25114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31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E10B97-D7EE-2C45-8D57-5C62993DF0E6}"/>
              </a:ext>
            </a:extLst>
          </p:cNvPr>
          <p:cNvSpPr txBox="1"/>
          <p:nvPr/>
        </p:nvSpPr>
        <p:spPr>
          <a:xfrm>
            <a:off x="2743200" y="1251283"/>
            <a:ext cx="6609347" cy="4491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48889E-8E68-224B-9BF4-24890A42D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20" y="555222"/>
            <a:ext cx="9527706" cy="52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6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B782AD-BE1D-0B4E-8671-675AFE47D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2C2C2C"/>
                </a:solidFill>
              </a:rPr>
              <a:t>Simple Connection Diagram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a computer&#10;&#10;Description automatically generated">
            <a:extLst>
              <a:ext uri="{FF2B5EF4-FFF2-40B4-BE49-F238E27FC236}">
                <a16:creationId xmlns:a16="http://schemas.microsoft.com/office/drawing/2014/main" id="{2766D380-89FC-3447-867D-8A3A9AD79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9" r="2" b="2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4039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F7E34-652D-CB47-A042-D8D7C01B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76362"/>
            <a:ext cx="9144000" cy="26032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E9D6F-F973-0649-833E-13EC042C7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18088"/>
            <a:ext cx="9144000" cy="139371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your connection speed:</a:t>
            </a:r>
          </a:p>
          <a:p>
            <a:pPr marL="0" lvl="1" algn="ctr">
              <a:spcBef>
                <a:spcPts val="100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www.speedtest.net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1" algn="ctr">
              <a:spcBef>
                <a:spcPts val="1000"/>
              </a:spcBef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1" algn="ctr">
              <a:spcBef>
                <a:spcPts val="1000"/>
              </a:spcBef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85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A309C82-5B86-144B-A7C7-616431A7F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412750"/>
            <a:ext cx="110871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3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eter, black, clock&#10;&#10;Description automatically generated">
            <a:extLst>
              <a:ext uri="{FF2B5EF4-FFF2-40B4-BE49-F238E27FC236}">
                <a16:creationId xmlns:a16="http://schemas.microsoft.com/office/drawing/2014/main" id="{726E32C0-7C67-AA4F-9164-3B945FBF8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44" y="433137"/>
            <a:ext cx="9473912" cy="537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73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45BF626F45574591B8F0ECE8231946" ma:contentTypeVersion="10" ma:contentTypeDescription="Create a new document." ma:contentTypeScope="" ma:versionID="a2eda8dc6725ec46120e11ddfbaa2152">
  <xsd:schema xmlns:xsd="http://www.w3.org/2001/XMLSchema" xmlns:xs="http://www.w3.org/2001/XMLSchema" xmlns:p="http://schemas.microsoft.com/office/2006/metadata/properties" xmlns:ns2="108faa1d-1ac3-4855-b074-a75ca8e137fa" xmlns:ns3="f4a99f4c-737e-47d6-8288-ebca2dfd1b3a" targetNamespace="http://schemas.microsoft.com/office/2006/metadata/properties" ma:root="true" ma:fieldsID="5ccac288dc4e5e13f2a089d5e38c5115" ns2:_="" ns3:_="">
    <xsd:import namespace="108faa1d-1ac3-4855-b074-a75ca8e137fa"/>
    <xsd:import namespace="f4a99f4c-737e-47d6-8288-ebca2dfd1b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faa1d-1ac3-4855-b074-a75ca8e137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a99f4c-737e-47d6-8288-ebca2dfd1b3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B20C3D-FEE0-4FA1-B78C-CB18B818D2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B27E39-0F34-4205-A07E-061738F6364E}">
  <ds:schemaRefs>
    <ds:schemaRef ds:uri="f4a99f4c-737e-47d6-8288-ebca2dfd1b3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108faa1d-1ac3-4855-b074-a75ca8e137f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A1F399E-3138-415C-AF0F-A4BBC376C0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8faa1d-1ac3-4855-b074-a75ca8e137fa"/>
    <ds:schemaRef ds:uri="f4a99f4c-737e-47d6-8288-ebca2dfd1b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277</Words>
  <Application>Microsoft Macintosh PowerPoint</Application>
  <PresentationFormat>Widescreen</PresentationFormat>
  <Paragraphs>48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COVID-19 &amp; Your Workplace What You Need to Know Today  Remote Work Technology Tips &amp; Tricks</vt:lpstr>
      <vt:lpstr>Agenda</vt:lpstr>
      <vt:lpstr>Poll:  How are you connecting to the Internet?</vt:lpstr>
      <vt:lpstr>Poll:  How would you rate your connection?</vt:lpstr>
      <vt:lpstr>PowerPoint Presentation</vt:lpstr>
      <vt:lpstr>Simple Connection Diagram</vt:lpstr>
      <vt:lpstr>Getting Started</vt:lpstr>
      <vt:lpstr>PowerPoint Presentation</vt:lpstr>
      <vt:lpstr>PowerPoint Presentation</vt:lpstr>
      <vt:lpstr>PowerPoint Presentation</vt:lpstr>
      <vt:lpstr>Tips to Improve Your Connection</vt:lpstr>
      <vt:lpstr>Ethernet Connections</vt:lpstr>
      <vt:lpstr>Headsets</vt:lpstr>
      <vt:lpstr>Collaboration Tools</vt:lpstr>
      <vt:lpstr>Simplify and Standardize</vt:lpstr>
      <vt:lpstr>Collaboration Tools</vt:lpstr>
      <vt:lpstr>Questions?? Feel free to email: tault@yourERC.com </vt:lpstr>
      <vt:lpstr>Thank you for attending!! Stay Safe!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&amp; Your Workplace What You Need to Know Today  Remote Work Technology Tips &amp; Tricks</dc:title>
  <dc:creator>Tom Ault</dc:creator>
  <cp:lastModifiedBy>Tom Ault</cp:lastModifiedBy>
  <cp:revision>2</cp:revision>
  <cp:lastPrinted>2020-03-27T15:18:08Z</cp:lastPrinted>
  <dcterms:created xsi:type="dcterms:W3CDTF">2020-03-27T15:16:58Z</dcterms:created>
  <dcterms:modified xsi:type="dcterms:W3CDTF">2020-03-27T16:36:42Z</dcterms:modified>
</cp:coreProperties>
</file>