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3"/>
  </p:sldMasterIdLst>
  <p:notesMasterIdLst>
    <p:notesMasterId r:id="rId134"/>
  </p:notesMasterIdLst>
  <p:sldIdLst>
    <p:sldId id="272" r:id="rId4"/>
    <p:sldId id="500" r:id="rId5"/>
    <p:sldId id="534" r:id="rId6"/>
    <p:sldId id="533" r:id="rId7"/>
    <p:sldId id="532" r:id="rId8"/>
    <p:sldId id="467" r:id="rId9"/>
    <p:sldId id="608" r:id="rId10"/>
    <p:sldId id="486" r:id="rId11"/>
    <p:sldId id="487" r:id="rId12"/>
    <p:sldId id="644" r:id="rId13"/>
    <p:sldId id="569" r:id="rId14"/>
    <p:sldId id="492" r:id="rId15"/>
    <p:sldId id="493" r:id="rId16"/>
    <p:sldId id="507" r:id="rId17"/>
    <p:sldId id="609" r:id="rId18"/>
    <p:sldId id="646" r:id="rId19"/>
    <p:sldId id="652" r:id="rId20"/>
    <p:sldId id="647" r:id="rId21"/>
    <p:sldId id="648" r:id="rId22"/>
    <p:sldId id="649" r:id="rId23"/>
    <p:sldId id="650" r:id="rId24"/>
    <p:sldId id="651" r:id="rId25"/>
    <p:sldId id="653" r:id="rId26"/>
    <p:sldId id="611" r:id="rId27"/>
    <p:sldId id="610" r:id="rId28"/>
    <p:sldId id="612" r:id="rId29"/>
    <p:sldId id="613" r:id="rId30"/>
    <p:sldId id="614" r:id="rId31"/>
    <p:sldId id="615" r:id="rId32"/>
    <p:sldId id="616" r:id="rId33"/>
    <p:sldId id="617" r:id="rId34"/>
    <p:sldId id="482" r:id="rId35"/>
    <p:sldId id="495" r:id="rId36"/>
    <p:sldId id="509" r:id="rId37"/>
    <p:sldId id="552" r:id="rId38"/>
    <p:sldId id="551" r:id="rId39"/>
    <p:sldId id="553" r:id="rId40"/>
    <p:sldId id="554" r:id="rId41"/>
    <p:sldId id="556" r:id="rId42"/>
    <p:sldId id="555" r:id="rId43"/>
    <p:sldId id="557" r:id="rId44"/>
    <p:sldId id="558" r:id="rId45"/>
    <p:sldId id="559" r:id="rId46"/>
    <p:sldId id="565" r:id="rId47"/>
    <p:sldId id="560" r:id="rId48"/>
    <p:sldId id="561" r:id="rId49"/>
    <p:sldId id="562" r:id="rId50"/>
    <p:sldId id="563" r:id="rId51"/>
    <p:sldId id="564" r:id="rId52"/>
    <p:sldId id="449" r:id="rId53"/>
    <p:sldId id="572" r:id="rId54"/>
    <p:sldId id="566" r:id="rId55"/>
    <p:sldId id="619" r:id="rId56"/>
    <p:sldId id="540" r:id="rId57"/>
    <p:sldId id="541" r:id="rId58"/>
    <p:sldId id="542" r:id="rId59"/>
    <p:sldId id="543" r:id="rId60"/>
    <p:sldId id="545" r:id="rId61"/>
    <p:sldId id="546" r:id="rId62"/>
    <p:sldId id="535" r:id="rId63"/>
    <p:sldId id="547" r:id="rId64"/>
    <p:sldId id="548" r:id="rId65"/>
    <p:sldId id="549" r:id="rId66"/>
    <p:sldId id="618" r:id="rId67"/>
    <p:sldId id="539" r:id="rId68"/>
    <p:sldId id="620" r:id="rId69"/>
    <p:sldId id="621" r:id="rId70"/>
    <p:sldId id="622" r:id="rId71"/>
    <p:sldId id="623" r:id="rId72"/>
    <p:sldId id="624" r:id="rId73"/>
    <p:sldId id="625" r:id="rId74"/>
    <p:sldId id="626" r:id="rId75"/>
    <p:sldId id="627" r:id="rId76"/>
    <p:sldId id="629" r:id="rId77"/>
    <p:sldId id="630" r:id="rId78"/>
    <p:sldId id="645" r:id="rId79"/>
    <p:sldId id="654" r:id="rId80"/>
    <p:sldId id="567" r:id="rId81"/>
    <p:sldId id="568" r:id="rId82"/>
    <p:sldId id="583" r:id="rId83"/>
    <p:sldId id="570" r:id="rId84"/>
    <p:sldId id="571" r:id="rId85"/>
    <p:sldId id="584" r:id="rId86"/>
    <p:sldId id="574" r:id="rId87"/>
    <p:sldId id="582" r:id="rId88"/>
    <p:sldId id="597" r:id="rId89"/>
    <p:sldId id="631" r:id="rId90"/>
    <p:sldId id="637" r:id="rId91"/>
    <p:sldId id="638" r:id="rId92"/>
    <p:sldId id="636" r:id="rId93"/>
    <p:sldId id="633" r:id="rId94"/>
    <p:sldId id="635" r:id="rId95"/>
    <p:sldId id="639" r:id="rId96"/>
    <p:sldId id="641" r:id="rId97"/>
    <p:sldId id="642" r:id="rId98"/>
    <p:sldId id="640" r:id="rId99"/>
    <p:sldId id="632" r:id="rId100"/>
    <p:sldId id="588" r:id="rId101"/>
    <p:sldId id="589" r:id="rId102"/>
    <p:sldId id="590" r:id="rId103"/>
    <p:sldId id="591" r:id="rId104"/>
    <p:sldId id="592" r:id="rId105"/>
    <p:sldId id="593" r:id="rId106"/>
    <p:sldId id="594" r:id="rId107"/>
    <p:sldId id="595" r:id="rId108"/>
    <p:sldId id="596" r:id="rId109"/>
    <p:sldId id="598" r:id="rId110"/>
    <p:sldId id="599" r:id="rId111"/>
    <p:sldId id="600" r:id="rId112"/>
    <p:sldId id="601" r:id="rId113"/>
    <p:sldId id="602" r:id="rId114"/>
    <p:sldId id="603" r:id="rId115"/>
    <p:sldId id="604" r:id="rId116"/>
    <p:sldId id="605" r:id="rId117"/>
    <p:sldId id="606" r:id="rId118"/>
    <p:sldId id="607" r:id="rId119"/>
    <p:sldId id="573" r:id="rId120"/>
    <p:sldId id="643" r:id="rId121"/>
    <p:sldId id="577" r:id="rId122"/>
    <p:sldId id="578" r:id="rId123"/>
    <p:sldId id="579" r:id="rId124"/>
    <p:sldId id="580" r:id="rId125"/>
    <p:sldId id="581" r:id="rId126"/>
    <p:sldId id="655" r:id="rId127"/>
    <p:sldId id="657" r:id="rId128"/>
    <p:sldId id="658" r:id="rId129"/>
    <p:sldId id="659" r:id="rId130"/>
    <p:sldId id="660" r:id="rId131"/>
    <p:sldId id="661" r:id="rId132"/>
    <p:sldId id="457" r:id="rId133"/>
  </p:sldIdLst>
  <p:sldSz cx="12192000" cy="6858000"/>
  <p:notesSz cx="7077075" cy="9363075"/>
  <p:custShowLst>
    <p:custShow name="Custom Show 1" id="0">
      <p:sldLst>
        <p:sld r:id="rId4"/>
        <p:sld r:id="rId5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4161FB-48F3-49C7-BEE9-C00804A9A2B5}">
          <p14:sldIdLst>
            <p14:sldId id="272"/>
            <p14:sldId id="500"/>
            <p14:sldId id="534"/>
          </p14:sldIdLst>
        </p14:section>
        <p14:section name="Virtual Academy Walkthrough" id="{D60A70FB-4294-42A5-B551-A69C96A4394F}">
          <p14:sldIdLst>
            <p14:sldId id="533"/>
            <p14:sldId id="532"/>
            <p14:sldId id="467"/>
            <p14:sldId id="608"/>
            <p14:sldId id="486"/>
            <p14:sldId id="487"/>
            <p14:sldId id="644"/>
            <p14:sldId id="569"/>
            <p14:sldId id="492"/>
            <p14:sldId id="493"/>
            <p14:sldId id="507"/>
            <p14:sldId id="609"/>
            <p14:sldId id="646"/>
            <p14:sldId id="652"/>
            <p14:sldId id="647"/>
            <p14:sldId id="648"/>
            <p14:sldId id="649"/>
            <p14:sldId id="650"/>
            <p14:sldId id="651"/>
            <p14:sldId id="653"/>
            <p14:sldId id="611"/>
            <p14:sldId id="610"/>
            <p14:sldId id="612"/>
            <p14:sldId id="613"/>
            <p14:sldId id="614"/>
            <p14:sldId id="615"/>
            <p14:sldId id="616"/>
            <p14:sldId id="617"/>
            <p14:sldId id="482"/>
            <p14:sldId id="495"/>
            <p14:sldId id="509"/>
            <p14:sldId id="552"/>
            <p14:sldId id="551"/>
            <p14:sldId id="553"/>
            <p14:sldId id="554"/>
            <p14:sldId id="556"/>
            <p14:sldId id="555"/>
            <p14:sldId id="557"/>
            <p14:sldId id="558"/>
            <p14:sldId id="559"/>
            <p14:sldId id="565"/>
            <p14:sldId id="560"/>
            <p14:sldId id="561"/>
            <p14:sldId id="562"/>
            <p14:sldId id="563"/>
            <p14:sldId id="564"/>
            <p14:sldId id="449"/>
            <p14:sldId id="572"/>
            <p14:sldId id="566"/>
            <p14:sldId id="619"/>
            <p14:sldId id="540"/>
            <p14:sldId id="541"/>
            <p14:sldId id="542"/>
            <p14:sldId id="543"/>
            <p14:sldId id="545"/>
            <p14:sldId id="546"/>
            <p14:sldId id="535"/>
            <p14:sldId id="547"/>
            <p14:sldId id="548"/>
            <p14:sldId id="549"/>
            <p14:sldId id="618"/>
            <p14:sldId id="53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9"/>
            <p14:sldId id="630"/>
            <p14:sldId id="645"/>
            <p14:sldId id="654"/>
            <p14:sldId id="567"/>
            <p14:sldId id="568"/>
            <p14:sldId id="583"/>
            <p14:sldId id="570"/>
            <p14:sldId id="571"/>
            <p14:sldId id="584"/>
            <p14:sldId id="574"/>
            <p14:sldId id="582"/>
            <p14:sldId id="597"/>
            <p14:sldId id="631"/>
            <p14:sldId id="637"/>
            <p14:sldId id="638"/>
            <p14:sldId id="636"/>
            <p14:sldId id="633"/>
            <p14:sldId id="635"/>
            <p14:sldId id="639"/>
            <p14:sldId id="641"/>
            <p14:sldId id="642"/>
            <p14:sldId id="640"/>
            <p14:sldId id="632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573"/>
            <p14:sldId id="643"/>
            <p14:sldId id="577"/>
            <p14:sldId id="578"/>
            <p14:sldId id="579"/>
            <p14:sldId id="580"/>
            <p14:sldId id="581"/>
            <p14:sldId id="655"/>
            <p14:sldId id="657"/>
            <p14:sldId id="658"/>
            <p14:sldId id="659"/>
            <p14:sldId id="660"/>
            <p14:sldId id="661"/>
          </p14:sldIdLst>
        </p14:section>
        <p14:section name="Untitled Section" id="{3002F9B0-4988-4BA9-AA30-BC5DABEA487E}">
          <p14:sldIdLst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3211" autoAdjust="0"/>
  </p:normalViewPr>
  <p:slideViewPr>
    <p:cSldViewPr>
      <p:cViewPr varScale="1">
        <p:scale>
          <a:sx n="108" d="100"/>
          <a:sy n="108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1CB90-DF60-4BB5-A616-CF5CF2D9CC6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E6DBBD-E32A-426D-A786-40D7DEC389C7}">
      <dgm:prSet phldrT="[Text]"/>
      <dgm:spPr/>
      <dgm:t>
        <a:bodyPr anchor="t"/>
        <a:lstStyle/>
        <a:p>
          <a:r>
            <a:rPr lang="en-US" u="none" dirty="0" smtClean="0"/>
            <a:t>Virtual Academy</a:t>
          </a:r>
        </a:p>
      </dgm:t>
    </dgm:pt>
    <dgm:pt modelId="{812B8C8B-CD41-470E-ACA4-73FACB8428A1}" type="parTrans" cxnId="{B2231B2C-F09A-4CAB-B519-01734E64799B}">
      <dgm:prSet/>
      <dgm:spPr/>
      <dgm:t>
        <a:bodyPr/>
        <a:lstStyle/>
        <a:p>
          <a:endParaRPr lang="en-US"/>
        </a:p>
      </dgm:t>
    </dgm:pt>
    <dgm:pt modelId="{1C374C29-195D-45C8-AC11-D5B8C9B17CCA}" type="sibTrans" cxnId="{B2231B2C-F09A-4CAB-B519-01734E64799B}">
      <dgm:prSet/>
      <dgm:spPr/>
      <dgm:t>
        <a:bodyPr/>
        <a:lstStyle/>
        <a:p>
          <a:endParaRPr lang="en-US"/>
        </a:p>
      </dgm:t>
    </dgm:pt>
    <dgm:pt modelId="{B05119D0-58DD-4C34-A327-1167232ED585}">
      <dgm:prSet phldrT="[Text]"/>
      <dgm:spPr/>
      <dgm:t>
        <a:bodyPr/>
        <a:lstStyle/>
        <a:p>
          <a:endParaRPr lang="en-US" dirty="0"/>
        </a:p>
      </dgm:t>
    </dgm:pt>
    <dgm:pt modelId="{48509857-5311-48AB-B5B6-40A7972BA6C1}" type="parTrans" cxnId="{93C2AF75-25B5-4954-BA8E-5AC357F25C23}">
      <dgm:prSet/>
      <dgm:spPr/>
      <dgm:t>
        <a:bodyPr/>
        <a:lstStyle/>
        <a:p>
          <a:endParaRPr lang="en-US"/>
        </a:p>
      </dgm:t>
    </dgm:pt>
    <dgm:pt modelId="{87943C74-3B98-43AD-A042-A66C82D80D64}" type="sibTrans" cxnId="{93C2AF75-25B5-4954-BA8E-5AC357F25C23}">
      <dgm:prSet/>
      <dgm:spPr/>
      <dgm:t>
        <a:bodyPr/>
        <a:lstStyle/>
        <a:p>
          <a:endParaRPr lang="en-US"/>
        </a:p>
      </dgm:t>
    </dgm:pt>
    <dgm:pt modelId="{8B205224-A211-472B-B72E-2C09BFD7F2E1}">
      <dgm:prSet phldrT="[Text]" custT="1"/>
      <dgm:spPr/>
      <dgm:t>
        <a:bodyPr/>
        <a:lstStyle/>
        <a:p>
          <a:endParaRPr lang="en-US" sz="1200" dirty="0"/>
        </a:p>
      </dgm:t>
    </dgm:pt>
    <dgm:pt modelId="{1E28EB7A-9924-4666-A32E-FE39C376C999}" type="parTrans" cxnId="{493B9AD2-074A-4EFA-9392-175C8B393C26}">
      <dgm:prSet/>
      <dgm:spPr/>
      <dgm:t>
        <a:bodyPr/>
        <a:lstStyle/>
        <a:p>
          <a:endParaRPr lang="en-US"/>
        </a:p>
      </dgm:t>
    </dgm:pt>
    <dgm:pt modelId="{A358920A-6C15-4057-B25F-B22EA665AA26}" type="sibTrans" cxnId="{493B9AD2-074A-4EFA-9392-175C8B393C26}">
      <dgm:prSet/>
      <dgm:spPr/>
      <dgm:t>
        <a:bodyPr/>
        <a:lstStyle/>
        <a:p>
          <a:endParaRPr lang="en-US"/>
        </a:p>
      </dgm:t>
    </dgm:pt>
    <dgm:pt modelId="{7306067E-6A5A-471F-B74B-57225963CEAD}">
      <dgm:prSet phldrT="[Text]" custT="1"/>
      <dgm:spPr/>
      <dgm:t>
        <a:bodyPr/>
        <a:lstStyle/>
        <a:p>
          <a:endParaRPr lang="en-US" sz="2000" dirty="0"/>
        </a:p>
      </dgm:t>
    </dgm:pt>
    <dgm:pt modelId="{FE2EE4F5-26B4-4BE6-979E-6401A287E6A4}" type="sibTrans" cxnId="{D6CB9988-ACC8-4F9B-851A-22A175DF4C42}">
      <dgm:prSet/>
      <dgm:spPr/>
      <dgm:t>
        <a:bodyPr/>
        <a:lstStyle/>
        <a:p>
          <a:endParaRPr lang="en-US"/>
        </a:p>
      </dgm:t>
    </dgm:pt>
    <dgm:pt modelId="{EC13CE6E-B188-48E9-96B7-A2584E91BA9C}" type="parTrans" cxnId="{D6CB9988-ACC8-4F9B-851A-22A175DF4C42}">
      <dgm:prSet/>
      <dgm:spPr/>
      <dgm:t>
        <a:bodyPr/>
        <a:lstStyle/>
        <a:p>
          <a:endParaRPr lang="en-US"/>
        </a:p>
      </dgm:t>
    </dgm:pt>
    <dgm:pt modelId="{BDC8BCEA-5531-4D3A-A6D4-1832D2496FB9}">
      <dgm:prSet phldrT="[Text]"/>
      <dgm:spPr/>
      <dgm:t>
        <a:bodyPr/>
        <a:lstStyle/>
        <a:p>
          <a:endParaRPr lang="en-US" dirty="0"/>
        </a:p>
      </dgm:t>
    </dgm:pt>
    <dgm:pt modelId="{EB4FF8F8-81D5-4DD8-8DFD-8807881CD716}" type="sibTrans" cxnId="{683AF112-2739-461F-9F7E-E148AFD91A21}">
      <dgm:prSet/>
      <dgm:spPr/>
      <dgm:t>
        <a:bodyPr/>
        <a:lstStyle/>
        <a:p>
          <a:endParaRPr lang="en-US"/>
        </a:p>
      </dgm:t>
    </dgm:pt>
    <dgm:pt modelId="{626818D5-4728-495E-9F55-C53D6FDE912B}" type="parTrans" cxnId="{683AF112-2739-461F-9F7E-E148AFD91A21}">
      <dgm:prSet/>
      <dgm:spPr/>
      <dgm:t>
        <a:bodyPr/>
        <a:lstStyle/>
        <a:p>
          <a:endParaRPr lang="en-US"/>
        </a:p>
      </dgm:t>
    </dgm:pt>
    <dgm:pt modelId="{2E77BD45-43E7-4CBA-8F1A-BF2EDABB607E}">
      <dgm:prSet phldrT="[Text]"/>
      <dgm:spPr/>
      <dgm:t>
        <a:bodyPr/>
        <a:lstStyle/>
        <a:p>
          <a:endParaRPr lang="en-US" dirty="0"/>
        </a:p>
      </dgm:t>
    </dgm:pt>
    <dgm:pt modelId="{A25B9BC9-AA2B-48AB-B675-F9B7E0B0E71F}" type="parTrans" cxnId="{5127E660-E939-4393-A13F-DCC19FB170A6}">
      <dgm:prSet/>
      <dgm:spPr/>
      <dgm:t>
        <a:bodyPr/>
        <a:lstStyle/>
        <a:p>
          <a:endParaRPr lang="en-US"/>
        </a:p>
      </dgm:t>
    </dgm:pt>
    <dgm:pt modelId="{BD0D248A-D6CA-47E9-8390-321A703C0CCB}" type="sibTrans" cxnId="{5127E660-E939-4393-A13F-DCC19FB170A6}">
      <dgm:prSet/>
      <dgm:spPr/>
      <dgm:t>
        <a:bodyPr/>
        <a:lstStyle/>
        <a:p>
          <a:endParaRPr lang="en-US"/>
        </a:p>
      </dgm:t>
    </dgm:pt>
    <dgm:pt modelId="{0B68EDB9-C284-4A4D-8FC3-DFF8EDB72B3F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7F4A1822-D347-4E6A-B8CA-DE2489D402E6}" type="parTrans" cxnId="{4A493406-E9CC-4605-9C65-4A4CF6AF5A45}">
      <dgm:prSet/>
      <dgm:spPr/>
      <dgm:t>
        <a:bodyPr/>
        <a:lstStyle/>
        <a:p>
          <a:endParaRPr lang="en-US"/>
        </a:p>
      </dgm:t>
    </dgm:pt>
    <dgm:pt modelId="{551F1EF4-B681-4E43-8579-C0550740E806}" type="sibTrans" cxnId="{4A493406-E9CC-4605-9C65-4A4CF6AF5A45}">
      <dgm:prSet/>
      <dgm:spPr/>
      <dgm:t>
        <a:bodyPr/>
        <a:lstStyle/>
        <a:p>
          <a:endParaRPr lang="en-US"/>
        </a:p>
      </dgm:t>
    </dgm:pt>
    <dgm:pt modelId="{37091788-1892-464C-B8FB-BC40E5BB1008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4A99E98C-E2B9-4C6D-A9EE-BBF190E88ECB}" type="parTrans" cxnId="{C6249D17-DE79-421F-B09D-02A0231E233F}">
      <dgm:prSet/>
      <dgm:spPr/>
      <dgm:t>
        <a:bodyPr/>
        <a:lstStyle/>
        <a:p>
          <a:endParaRPr lang="en-US"/>
        </a:p>
      </dgm:t>
    </dgm:pt>
    <dgm:pt modelId="{33193A30-8CB6-47B0-89A7-6E82D640CA7F}" type="sibTrans" cxnId="{C6249D17-DE79-421F-B09D-02A0231E233F}">
      <dgm:prSet/>
      <dgm:spPr/>
      <dgm:t>
        <a:bodyPr/>
        <a:lstStyle/>
        <a:p>
          <a:endParaRPr lang="en-US"/>
        </a:p>
      </dgm:t>
    </dgm:pt>
    <dgm:pt modelId="{75EDD92C-4971-48E3-96F8-49475B9B5241}" type="pres">
      <dgm:prSet presAssocID="{2D01CB90-DF60-4BB5-A616-CF5CF2D9CC6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58C6E8-9C2B-48D4-8389-399F2B8C233C}" type="pres">
      <dgm:prSet presAssocID="{2D01CB90-DF60-4BB5-A616-CF5CF2D9CC6D}" presName="hierFlow" presStyleCnt="0"/>
      <dgm:spPr/>
    </dgm:pt>
    <dgm:pt modelId="{12B20C9E-1BE1-47F4-B1EA-D5071FEB5264}" type="pres">
      <dgm:prSet presAssocID="{2D01CB90-DF60-4BB5-A616-CF5CF2D9CC6D}" presName="firstBuf" presStyleCnt="0"/>
      <dgm:spPr/>
    </dgm:pt>
    <dgm:pt modelId="{67AE806F-4D70-4DFE-B737-A27EB4C0FC84}" type="pres">
      <dgm:prSet presAssocID="{2D01CB90-DF60-4BB5-A616-CF5CF2D9CC6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59A2A29-C2D0-40E9-8FC6-C016BF21B3F2}" type="pres">
      <dgm:prSet presAssocID="{6DE6DBBD-E32A-426D-A786-40D7DEC389C7}" presName="Name14" presStyleCnt="0"/>
      <dgm:spPr/>
    </dgm:pt>
    <dgm:pt modelId="{DFB00CA1-3932-4837-AD14-3CD7E6E6FE83}" type="pres">
      <dgm:prSet presAssocID="{6DE6DBBD-E32A-426D-A786-40D7DEC389C7}" presName="level1Shape" presStyleLbl="node0" presStyleIdx="0" presStyleCnt="1" custScaleX="329240" custLinFactNeighborX="-603" custLinFactNeighborY="-454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95A833-149F-4C27-A43B-2559458D00D0}" type="pres">
      <dgm:prSet presAssocID="{6DE6DBBD-E32A-426D-A786-40D7DEC389C7}" presName="hierChild2" presStyleCnt="0"/>
      <dgm:spPr/>
    </dgm:pt>
    <dgm:pt modelId="{F8807C12-0434-4E18-986C-72CEC8BF9F98}" type="pres">
      <dgm:prSet presAssocID="{48509857-5311-48AB-B5B6-40A7972BA6C1}" presName="Name19" presStyleLbl="parChTrans1D2" presStyleIdx="0" presStyleCnt="5"/>
      <dgm:spPr/>
      <dgm:t>
        <a:bodyPr/>
        <a:lstStyle/>
        <a:p>
          <a:endParaRPr lang="en-US"/>
        </a:p>
      </dgm:t>
    </dgm:pt>
    <dgm:pt modelId="{1A432F7D-D691-4018-9615-3A1332C99B92}" type="pres">
      <dgm:prSet presAssocID="{B05119D0-58DD-4C34-A327-1167232ED585}" presName="Name21" presStyleCnt="0"/>
      <dgm:spPr/>
    </dgm:pt>
    <dgm:pt modelId="{7F5CF08D-6216-4473-A47C-C74A968309B5}" type="pres">
      <dgm:prSet presAssocID="{B05119D0-58DD-4C34-A327-1167232ED585}" presName="level2Shape" presStyleLbl="node2" presStyleIdx="0" presStyleCnt="5"/>
      <dgm:spPr/>
      <dgm:t>
        <a:bodyPr/>
        <a:lstStyle/>
        <a:p>
          <a:endParaRPr lang="en-US"/>
        </a:p>
      </dgm:t>
    </dgm:pt>
    <dgm:pt modelId="{1E929A70-DE9B-48D5-B815-96D34D1D90CD}" type="pres">
      <dgm:prSet presAssocID="{B05119D0-58DD-4C34-A327-1167232ED585}" presName="hierChild3" presStyleCnt="0"/>
      <dgm:spPr/>
    </dgm:pt>
    <dgm:pt modelId="{AD53B8C2-1A4F-48C1-9944-59D27E82F923}" type="pres">
      <dgm:prSet presAssocID="{1E28EB7A-9924-4666-A32E-FE39C376C999}" presName="Name19" presStyleLbl="parChTrans1D2" presStyleIdx="1" presStyleCnt="5"/>
      <dgm:spPr/>
      <dgm:t>
        <a:bodyPr/>
        <a:lstStyle/>
        <a:p>
          <a:endParaRPr lang="en-US"/>
        </a:p>
      </dgm:t>
    </dgm:pt>
    <dgm:pt modelId="{2722A01D-AD27-4D5F-A45E-FC987F4D4947}" type="pres">
      <dgm:prSet presAssocID="{8B205224-A211-472B-B72E-2C09BFD7F2E1}" presName="Name21" presStyleCnt="0"/>
      <dgm:spPr/>
    </dgm:pt>
    <dgm:pt modelId="{42D10DA4-AB76-4E11-86BB-9CC712751FBE}" type="pres">
      <dgm:prSet presAssocID="{8B205224-A211-472B-B72E-2C09BFD7F2E1}" presName="level2Shape" presStyleLbl="node2" presStyleIdx="1" presStyleCnt="5"/>
      <dgm:spPr/>
      <dgm:t>
        <a:bodyPr/>
        <a:lstStyle/>
        <a:p>
          <a:endParaRPr lang="en-US"/>
        </a:p>
      </dgm:t>
    </dgm:pt>
    <dgm:pt modelId="{E201ABA0-D74B-4277-930A-16A02DF47424}" type="pres">
      <dgm:prSet presAssocID="{8B205224-A211-472B-B72E-2C09BFD7F2E1}" presName="hierChild3" presStyleCnt="0"/>
      <dgm:spPr/>
    </dgm:pt>
    <dgm:pt modelId="{CFA62BA2-CEE7-46AE-86B7-64F1D016343D}" type="pres">
      <dgm:prSet presAssocID="{A25B9BC9-AA2B-48AB-B675-F9B7E0B0E71F}" presName="Name19" presStyleLbl="parChTrans1D2" presStyleIdx="2" presStyleCnt="5"/>
      <dgm:spPr/>
      <dgm:t>
        <a:bodyPr/>
        <a:lstStyle/>
        <a:p>
          <a:endParaRPr lang="en-US"/>
        </a:p>
      </dgm:t>
    </dgm:pt>
    <dgm:pt modelId="{5B0DD6B3-AFE4-459F-9F4F-EAC8A9A27341}" type="pres">
      <dgm:prSet presAssocID="{2E77BD45-43E7-4CBA-8F1A-BF2EDABB607E}" presName="Name21" presStyleCnt="0"/>
      <dgm:spPr/>
    </dgm:pt>
    <dgm:pt modelId="{411F327C-C245-4696-A626-6CEDE563A752}" type="pres">
      <dgm:prSet presAssocID="{2E77BD45-43E7-4CBA-8F1A-BF2EDABB607E}" presName="level2Shape" presStyleLbl="node2" presStyleIdx="2" presStyleCnt="5"/>
      <dgm:spPr/>
      <dgm:t>
        <a:bodyPr/>
        <a:lstStyle/>
        <a:p>
          <a:endParaRPr lang="en-US"/>
        </a:p>
      </dgm:t>
    </dgm:pt>
    <dgm:pt modelId="{10AA173D-0C71-4950-85FB-2A311EFFAD65}" type="pres">
      <dgm:prSet presAssocID="{2E77BD45-43E7-4CBA-8F1A-BF2EDABB607E}" presName="hierChild3" presStyleCnt="0"/>
      <dgm:spPr/>
    </dgm:pt>
    <dgm:pt modelId="{55E8C413-57D7-4181-873B-EB5E2CE73AA2}" type="pres">
      <dgm:prSet presAssocID="{4A99E98C-E2B9-4C6D-A9EE-BBF190E88ECB}" presName="Name19" presStyleLbl="parChTrans1D2" presStyleIdx="3" presStyleCnt="5"/>
      <dgm:spPr/>
      <dgm:t>
        <a:bodyPr/>
        <a:lstStyle/>
        <a:p>
          <a:endParaRPr lang="en-US"/>
        </a:p>
      </dgm:t>
    </dgm:pt>
    <dgm:pt modelId="{C1296E48-B98F-4DDF-97EE-BF6114FDD507}" type="pres">
      <dgm:prSet presAssocID="{37091788-1892-464C-B8FB-BC40E5BB1008}" presName="Name21" presStyleCnt="0"/>
      <dgm:spPr/>
    </dgm:pt>
    <dgm:pt modelId="{F79E1C7E-ACDE-4EDA-B6BE-B6EAC6333389}" type="pres">
      <dgm:prSet presAssocID="{37091788-1892-464C-B8FB-BC40E5BB1008}" presName="level2Shape" presStyleLbl="node2" presStyleIdx="3" presStyleCnt="5"/>
      <dgm:spPr/>
      <dgm:t>
        <a:bodyPr/>
        <a:lstStyle/>
        <a:p>
          <a:endParaRPr lang="en-US"/>
        </a:p>
      </dgm:t>
    </dgm:pt>
    <dgm:pt modelId="{CD016896-C6F6-4BBF-9792-1C57535F2761}" type="pres">
      <dgm:prSet presAssocID="{37091788-1892-464C-B8FB-BC40E5BB1008}" presName="hierChild3" presStyleCnt="0"/>
      <dgm:spPr/>
    </dgm:pt>
    <dgm:pt modelId="{63458907-1BFD-4989-8523-98321D77B887}" type="pres">
      <dgm:prSet presAssocID="{7F4A1822-D347-4E6A-B8CA-DE2489D402E6}" presName="Name19" presStyleLbl="parChTrans1D2" presStyleIdx="4" presStyleCnt="5"/>
      <dgm:spPr/>
      <dgm:t>
        <a:bodyPr/>
        <a:lstStyle/>
        <a:p>
          <a:endParaRPr lang="en-US"/>
        </a:p>
      </dgm:t>
    </dgm:pt>
    <dgm:pt modelId="{BF6B056E-74FD-4F98-AE21-2D121A444E53}" type="pres">
      <dgm:prSet presAssocID="{0B68EDB9-C284-4A4D-8FC3-DFF8EDB72B3F}" presName="Name21" presStyleCnt="0"/>
      <dgm:spPr/>
    </dgm:pt>
    <dgm:pt modelId="{4B0E15AF-D07B-4214-BAF9-816B54AFECA6}" type="pres">
      <dgm:prSet presAssocID="{0B68EDB9-C284-4A4D-8FC3-DFF8EDB72B3F}" presName="level2Shape" presStyleLbl="node2" presStyleIdx="4" presStyleCnt="5"/>
      <dgm:spPr/>
      <dgm:t>
        <a:bodyPr/>
        <a:lstStyle/>
        <a:p>
          <a:endParaRPr lang="en-US"/>
        </a:p>
      </dgm:t>
    </dgm:pt>
    <dgm:pt modelId="{51AFE838-3866-4521-A94C-D4D7A58DF7BC}" type="pres">
      <dgm:prSet presAssocID="{0B68EDB9-C284-4A4D-8FC3-DFF8EDB72B3F}" presName="hierChild3" presStyleCnt="0"/>
      <dgm:spPr/>
    </dgm:pt>
    <dgm:pt modelId="{B6C2C5AF-2339-47B9-815F-9BCC8A613DF6}" type="pres">
      <dgm:prSet presAssocID="{2D01CB90-DF60-4BB5-A616-CF5CF2D9CC6D}" presName="bgShapesFlow" presStyleCnt="0"/>
      <dgm:spPr/>
    </dgm:pt>
    <dgm:pt modelId="{8153C332-DC73-44B2-9337-3F72231E582D}" type="pres">
      <dgm:prSet presAssocID="{BDC8BCEA-5531-4D3A-A6D4-1832D2496FB9}" presName="rectComp" presStyleCnt="0"/>
      <dgm:spPr/>
    </dgm:pt>
    <dgm:pt modelId="{3B88215B-BC07-40C4-8DC2-55C1B82D8F50}" type="pres">
      <dgm:prSet presAssocID="{BDC8BCEA-5531-4D3A-A6D4-1832D2496FB9}" presName="bgRect" presStyleLbl="bgShp" presStyleIdx="0" presStyleCnt="2" custLinFactNeighborY="-37929"/>
      <dgm:spPr/>
      <dgm:t>
        <a:bodyPr/>
        <a:lstStyle/>
        <a:p>
          <a:endParaRPr lang="en-US"/>
        </a:p>
      </dgm:t>
    </dgm:pt>
    <dgm:pt modelId="{6F08C7FC-6B8E-4A90-BFCB-39D179063EC9}" type="pres">
      <dgm:prSet presAssocID="{BDC8BCEA-5531-4D3A-A6D4-1832D2496FB9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88F81-20BE-408F-B56F-06EFE44EA2EC}" type="pres">
      <dgm:prSet presAssocID="{BDC8BCEA-5531-4D3A-A6D4-1832D2496FB9}" presName="spComp" presStyleCnt="0"/>
      <dgm:spPr/>
    </dgm:pt>
    <dgm:pt modelId="{BE075DFD-4CF5-42DA-8AF7-ACD668A84315}" type="pres">
      <dgm:prSet presAssocID="{BDC8BCEA-5531-4D3A-A6D4-1832D2496FB9}" presName="vSp" presStyleCnt="0"/>
      <dgm:spPr/>
    </dgm:pt>
    <dgm:pt modelId="{A01C4155-C384-422F-BD0F-D9A95162F91D}" type="pres">
      <dgm:prSet presAssocID="{7306067E-6A5A-471F-B74B-57225963CEAD}" presName="rectComp" presStyleCnt="0"/>
      <dgm:spPr/>
    </dgm:pt>
    <dgm:pt modelId="{BB27EEF3-6D9B-4D17-ADC3-C1E04E4ECA6C}" type="pres">
      <dgm:prSet presAssocID="{7306067E-6A5A-471F-B74B-57225963CEAD}" presName="bgRect" presStyleLbl="bgShp" presStyleIdx="1" presStyleCnt="2" custScaleY="100239"/>
      <dgm:spPr/>
      <dgm:t>
        <a:bodyPr/>
        <a:lstStyle/>
        <a:p>
          <a:endParaRPr lang="en-US"/>
        </a:p>
      </dgm:t>
    </dgm:pt>
    <dgm:pt modelId="{8238C61C-FAA7-4E9E-A89C-9043B941E68F}" type="pres">
      <dgm:prSet presAssocID="{7306067E-6A5A-471F-B74B-57225963CEAD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71CE25-FD66-8F46-A8E8-E181E0131F19}" type="presOf" srcId="{0B68EDB9-C284-4A4D-8FC3-DFF8EDB72B3F}" destId="{4B0E15AF-D07B-4214-BAF9-816B54AFECA6}" srcOrd="0" destOrd="0" presId="urn:microsoft.com/office/officeart/2005/8/layout/hierarchy6"/>
    <dgm:cxn modelId="{4A493406-E9CC-4605-9C65-4A4CF6AF5A45}" srcId="{6DE6DBBD-E32A-426D-A786-40D7DEC389C7}" destId="{0B68EDB9-C284-4A4D-8FC3-DFF8EDB72B3F}" srcOrd="4" destOrd="0" parTransId="{7F4A1822-D347-4E6A-B8CA-DE2489D402E6}" sibTransId="{551F1EF4-B681-4E43-8579-C0550740E806}"/>
    <dgm:cxn modelId="{BF95135C-0567-0547-A324-C236B9E74B32}" type="presOf" srcId="{37091788-1892-464C-B8FB-BC40E5BB1008}" destId="{F79E1C7E-ACDE-4EDA-B6BE-B6EAC6333389}" srcOrd="0" destOrd="0" presId="urn:microsoft.com/office/officeart/2005/8/layout/hierarchy6"/>
    <dgm:cxn modelId="{F6F9D269-8D64-5740-A99D-800BE4687640}" type="presOf" srcId="{A25B9BC9-AA2B-48AB-B675-F9B7E0B0E71F}" destId="{CFA62BA2-CEE7-46AE-86B7-64F1D016343D}" srcOrd="0" destOrd="0" presId="urn:microsoft.com/office/officeart/2005/8/layout/hierarchy6"/>
    <dgm:cxn modelId="{8BB52B40-3A77-6F4E-9EC3-2A27983B2A88}" type="presOf" srcId="{7306067E-6A5A-471F-B74B-57225963CEAD}" destId="{BB27EEF3-6D9B-4D17-ADC3-C1E04E4ECA6C}" srcOrd="0" destOrd="0" presId="urn:microsoft.com/office/officeart/2005/8/layout/hierarchy6"/>
    <dgm:cxn modelId="{FFE97482-E1DF-004D-9DE4-04CF3194819B}" type="presOf" srcId="{6DE6DBBD-E32A-426D-A786-40D7DEC389C7}" destId="{DFB00CA1-3932-4837-AD14-3CD7E6E6FE83}" srcOrd="0" destOrd="0" presId="urn:microsoft.com/office/officeart/2005/8/layout/hierarchy6"/>
    <dgm:cxn modelId="{73651633-59CA-4B4E-B4F1-1F83F5023E99}" type="presOf" srcId="{BDC8BCEA-5531-4D3A-A6D4-1832D2496FB9}" destId="{6F08C7FC-6B8E-4A90-BFCB-39D179063EC9}" srcOrd="1" destOrd="0" presId="urn:microsoft.com/office/officeart/2005/8/layout/hierarchy6"/>
    <dgm:cxn modelId="{17D661C4-8959-8A4A-9B0A-906F14A8C839}" type="presOf" srcId="{4A99E98C-E2B9-4C6D-A9EE-BBF190E88ECB}" destId="{55E8C413-57D7-4181-873B-EB5E2CE73AA2}" srcOrd="0" destOrd="0" presId="urn:microsoft.com/office/officeart/2005/8/layout/hierarchy6"/>
    <dgm:cxn modelId="{493B9AD2-074A-4EFA-9392-175C8B393C26}" srcId="{6DE6DBBD-E32A-426D-A786-40D7DEC389C7}" destId="{8B205224-A211-472B-B72E-2C09BFD7F2E1}" srcOrd="1" destOrd="0" parTransId="{1E28EB7A-9924-4666-A32E-FE39C376C999}" sibTransId="{A358920A-6C15-4057-B25F-B22EA665AA26}"/>
    <dgm:cxn modelId="{4900F3BA-4F07-A940-A077-E5C628D98577}" type="presOf" srcId="{2E77BD45-43E7-4CBA-8F1A-BF2EDABB607E}" destId="{411F327C-C245-4696-A626-6CEDE563A752}" srcOrd="0" destOrd="0" presId="urn:microsoft.com/office/officeart/2005/8/layout/hierarchy6"/>
    <dgm:cxn modelId="{5127E660-E939-4393-A13F-DCC19FB170A6}" srcId="{6DE6DBBD-E32A-426D-A786-40D7DEC389C7}" destId="{2E77BD45-43E7-4CBA-8F1A-BF2EDABB607E}" srcOrd="2" destOrd="0" parTransId="{A25B9BC9-AA2B-48AB-B675-F9B7E0B0E71F}" sibTransId="{BD0D248A-D6CA-47E9-8390-321A703C0CCB}"/>
    <dgm:cxn modelId="{3511DD32-34C1-D544-B3C0-2977D17E46EB}" type="presOf" srcId="{7F4A1822-D347-4E6A-B8CA-DE2489D402E6}" destId="{63458907-1BFD-4989-8523-98321D77B887}" srcOrd="0" destOrd="0" presId="urn:microsoft.com/office/officeart/2005/8/layout/hierarchy6"/>
    <dgm:cxn modelId="{683AF112-2739-461F-9F7E-E148AFD91A21}" srcId="{2D01CB90-DF60-4BB5-A616-CF5CF2D9CC6D}" destId="{BDC8BCEA-5531-4D3A-A6D4-1832D2496FB9}" srcOrd="1" destOrd="0" parTransId="{626818D5-4728-495E-9F55-C53D6FDE912B}" sibTransId="{EB4FF8F8-81D5-4DD8-8DFD-8807881CD716}"/>
    <dgm:cxn modelId="{C6249D17-DE79-421F-B09D-02A0231E233F}" srcId="{6DE6DBBD-E32A-426D-A786-40D7DEC389C7}" destId="{37091788-1892-464C-B8FB-BC40E5BB1008}" srcOrd="3" destOrd="0" parTransId="{4A99E98C-E2B9-4C6D-A9EE-BBF190E88ECB}" sibTransId="{33193A30-8CB6-47B0-89A7-6E82D640CA7F}"/>
    <dgm:cxn modelId="{49B561BE-03C6-F74E-B918-B2A2A0638B5A}" type="presOf" srcId="{48509857-5311-48AB-B5B6-40A7972BA6C1}" destId="{F8807C12-0434-4E18-986C-72CEC8BF9F98}" srcOrd="0" destOrd="0" presId="urn:microsoft.com/office/officeart/2005/8/layout/hierarchy6"/>
    <dgm:cxn modelId="{16C7631E-0593-4048-9E99-23AC2DBEFEDE}" type="presOf" srcId="{7306067E-6A5A-471F-B74B-57225963CEAD}" destId="{8238C61C-FAA7-4E9E-A89C-9043B941E68F}" srcOrd="1" destOrd="0" presId="urn:microsoft.com/office/officeart/2005/8/layout/hierarchy6"/>
    <dgm:cxn modelId="{11493652-9BD4-B744-ACB4-992AA18B66FB}" type="presOf" srcId="{1E28EB7A-9924-4666-A32E-FE39C376C999}" destId="{AD53B8C2-1A4F-48C1-9944-59D27E82F923}" srcOrd="0" destOrd="0" presId="urn:microsoft.com/office/officeart/2005/8/layout/hierarchy6"/>
    <dgm:cxn modelId="{BA33064F-9593-1942-81CB-19E13FE77614}" type="presOf" srcId="{8B205224-A211-472B-B72E-2C09BFD7F2E1}" destId="{42D10DA4-AB76-4E11-86BB-9CC712751FBE}" srcOrd="0" destOrd="0" presId="urn:microsoft.com/office/officeart/2005/8/layout/hierarchy6"/>
    <dgm:cxn modelId="{68C4E8DD-E50A-5D4E-BFAE-AFE13073BE64}" type="presOf" srcId="{B05119D0-58DD-4C34-A327-1167232ED585}" destId="{7F5CF08D-6216-4473-A47C-C74A968309B5}" srcOrd="0" destOrd="0" presId="urn:microsoft.com/office/officeart/2005/8/layout/hierarchy6"/>
    <dgm:cxn modelId="{B2231B2C-F09A-4CAB-B519-01734E64799B}" srcId="{2D01CB90-DF60-4BB5-A616-CF5CF2D9CC6D}" destId="{6DE6DBBD-E32A-426D-A786-40D7DEC389C7}" srcOrd="0" destOrd="0" parTransId="{812B8C8B-CD41-470E-ACA4-73FACB8428A1}" sibTransId="{1C374C29-195D-45C8-AC11-D5B8C9B17CCA}"/>
    <dgm:cxn modelId="{F38FF850-D842-6D45-B047-D6BA901EE982}" type="presOf" srcId="{BDC8BCEA-5531-4D3A-A6D4-1832D2496FB9}" destId="{3B88215B-BC07-40C4-8DC2-55C1B82D8F50}" srcOrd="0" destOrd="0" presId="urn:microsoft.com/office/officeart/2005/8/layout/hierarchy6"/>
    <dgm:cxn modelId="{93C2AF75-25B5-4954-BA8E-5AC357F25C23}" srcId="{6DE6DBBD-E32A-426D-A786-40D7DEC389C7}" destId="{B05119D0-58DD-4C34-A327-1167232ED585}" srcOrd="0" destOrd="0" parTransId="{48509857-5311-48AB-B5B6-40A7972BA6C1}" sibTransId="{87943C74-3B98-43AD-A042-A66C82D80D64}"/>
    <dgm:cxn modelId="{45C33A54-FDFB-E647-8422-F6B38EC0EA2E}" type="presOf" srcId="{2D01CB90-DF60-4BB5-A616-CF5CF2D9CC6D}" destId="{75EDD92C-4971-48E3-96F8-49475B9B5241}" srcOrd="0" destOrd="0" presId="urn:microsoft.com/office/officeart/2005/8/layout/hierarchy6"/>
    <dgm:cxn modelId="{D6CB9988-ACC8-4F9B-851A-22A175DF4C42}" srcId="{2D01CB90-DF60-4BB5-A616-CF5CF2D9CC6D}" destId="{7306067E-6A5A-471F-B74B-57225963CEAD}" srcOrd="2" destOrd="0" parTransId="{EC13CE6E-B188-48E9-96B7-A2584E91BA9C}" sibTransId="{FE2EE4F5-26B4-4BE6-979E-6401A287E6A4}"/>
    <dgm:cxn modelId="{05C544E0-5B4B-5844-B3D4-F31BDE03400F}" type="presParOf" srcId="{75EDD92C-4971-48E3-96F8-49475B9B5241}" destId="{0258C6E8-9C2B-48D4-8389-399F2B8C233C}" srcOrd="0" destOrd="0" presId="urn:microsoft.com/office/officeart/2005/8/layout/hierarchy6"/>
    <dgm:cxn modelId="{7105D50F-7328-A144-B835-039C48D7C966}" type="presParOf" srcId="{0258C6E8-9C2B-48D4-8389-399F2B8C233C}" destId="{12B20C9E-1BE1-47F4-B1EA-D5071FEB5264}" srcOrd="0" destOrd="0" presId="urn:microsoft.com/office/officeart/2005/8/layout/hierarchy6"/>
    <dgm:cxn modelId="{76A7F5E6-88E8-2146-8072-58E6D5FB9AFE}" type="presParOf" srcId="{0258C6E8-9C2B-48D4-8389-399F2B8C233C}" destId="{67AE806F-4D70-4DFE-B737-A27EB4C0FC84}" srcOrd="1" destOrd="0" presId="urn:microsoft.com/office/officeart/2005/8/layout/hierarchy6"/>
    <dgm:cxn modelId="{896D66D3-5A94-584C-A296-521B690A10AD}" type="presParOf" srcId="{67AE806F-4D70-4DFE-B737-A27EB4C0FC84}" destId="{559A2A29-C2D0-40E9-8FC6-C016BF21B3F2}" srcOrd="0" destOrd="0" presId="urn:microsoft.com/office/officeart/2005/8/layout/hierarchy6"/>
    <dgm:cxn modelId="{36A029A9-37A6-2B49-9BB6-06F78F23BE6F}" type="presParOf" srcId="{559A2A29-C2D0-40E9-8FC6-C016BF21B3F2}" destId="{DFB00CA1-3932-4837-AD14-3CD7E6E6FE83}" srcOrd="0" destOrd="0" presId="urn:microsoft.com/office/officeart/2005/8/layout/hierarchy6"/>
    <dgm:cxn modelId="{CABBEFDC-9719-5E44-AEAE-CAFC70A582AF}" type="presParOf" srcId="{559A2A29-C2D0-40E9-8FC6-C016BF21B3F2}" destId="{D495A833-149F-4C27-A43B-2559458D00D0}" srcOrd="1" destOrd="0" presId="urn:microsoft.com/office/officeart/2005/8/layout/hierarchy6"/>
    <dgm:cxn modelId="{B5C29AF9-EC7E-3449-92C7-A2AA2F788DBF}" type="presParOf" srcId="{D495A833-149F-4C27-A43B-2559458D00D0}" destId="{F8807C12-0434-4E18-986C-72CEC8BF9F98}" srcOrd="0" destOrd="0" presId="urn:microsoft.com/office/officeart/2005/8/layout/hierarchy6"/>
    <dgm:cxn modelId="{4B0ACC75-7325-2B45-A169-E6C43C256D94}" type="presParOf" srcId="{D495A833-149F-4C27-A43B-2559458D00D0}" destId="{1A432F7D-D691-4018-9615-3A1332C99B92}" srcOrd="1" destOrd="0" presId="urn:microsoft.com/office/officeart/2005/8/layout/hierarchy6"/>
    <dgm:cxn modelId="{B8886303-9777-8941-836C-D94DEF67942A}" type="presParOf" srcId="{1A432F7D-D691-4018-9615-3A1332C99B92}" destId="{7F5CF08D-6216-4473-A47C-C74A968309B5}" srcOrd="0" destOrd="0" presId="urn:microsoft.com/office/officeart/2005/8/layout/hierarchy6"/>
    <dgm:cxn modelId="{7B33785B-B5F6-714E-9748-D100B771E6D4}" type="presParOf" srcId="{1A432F7D-D691-4018-9615-3A1332C99B92}" destId="{1E929A70-DE9B-48D5-B815-96D34D1D90CD}" srcOrd="1" destOrd="0" presId="urn:microsoft.com/office/officeart/2005/8/layout/hierarchy6"/>
    <dgm:cxn modelId="{4138D42C-7B39-0D41-B3AD-4649BA41DF41}" type="presParOf" srcId="{D495A833-149F-4C27-A43B-2559458D00D0}" destId="{AD53B8C2-1A4F-48C1-9944-59D27E82F923}" srcOrd="2" destOrd="0" presId="urn:microsoft.com/office/officeart/2005/8/layout/hierarchy6"/>
    <dgm:cxn modelId="{D4029EF8-0FB8-8840-BC43-78A4D841B9BE}" type="presParOf" srcId="{D495A833-149F-4C27-A43B-2559458D00D0}" destId="{2722A01D-AD27-4D5F-A45E-FC987F4D4947}" srcOrd="3" destOrd="0" presId="urn:microsoft.com/office/officeart/2005/8/layout/hierarchy6"/>
    <dgm:cxn modelId="{711A7622-0A76-6B45-AE40-D409FA07D8AC}" type="presParOf" srcId="{2722A01D-AD27-4D5F-A45E-FC987F4D4947}" destId="{42D10DA4-AB76-4E11-86BB-9CC712751FBE}" srcOrd="0" destOrd="0" presId="urn:microsoft.com/office/officeart/2005/8/layout/hierarchy6"/>
    <dgm:cxn modelId="{1A82AC08-459B-7147-A67C-8CCB9BF62938}" type="presParOf" srcId="{2722A01D-AD27-4D5F-A45E-FC987F4D4947}" destId="{E201ABA0-D74B-4277-930A-16A02DF47424}" srcOrd="1" destOrd="0" presId="urn:microsoft.com/office/officeart/2005/8/layout/hierarchy6"/>
    <dgm:cxn modelId="{ED49E658-5D57-4545-8525-B61D18DE3EBE}" type="presParOf" srcId="{D495A833-149F-4C27-A43B-2559458D00D0}" destId="{CFA62BA2-CEE7-46AE-86B7-64F1D016343D}" srcOrd="4" destOrd="0" presId="urn:microsoft.com/office/officeart/2005/8/layout/hierarchy6"/>
    <dgm:cxn modelId="{92940296-C456-A540-B429-33880D1F50B2}" type="presParOf" srcId="{D495A833-149F-4C27-A43B-2559458D00D0}" destId="{5B0DD6B3-AFE4-459F-9F4F-EAC8A9A27341}" srcOrd="5" destOrd="0" presId="urn:microsoft.com/office/officeart/2005/8/layout/hierarchy6"/>
    <dgm:cxn modelId="{7D191C4F-EA94-8D47-BF92-A7E1676D1648}" type="presParOf" srcId="{5B0DD6B3-AFE4-459F-9F4F-EAC8A9A27341}" destId="{411F327C-C245-4696-A626-6CEDE563A752}" srcOrd="0" destOrd="0" presId="urn:microsoft.com/office/officeart/2005/8/layout/hierarchy6"/>
    <dgm:cxn modelId="{0DB6CBDF-8526-234C-BE34-BC0E49E306E2}" type="presParOf" srcId="{5B0DD6B3-AFE4-459F-9F4F-EAC8A9A27341}" destId="{10AA173D-0C71-4950-85FB-2A311EFFAD65}" srcOrd="1" destOrd="0" presId="urn:microsoft.com/office/officeart/2005/8/layout/hierarchy6"/>
    <dgm:cxn modelId="{5B440DD0-6AB2-2A46-A0B3-4F564F393780}" type="presParOf" srcId="{D495A833-149F-4C27-A43B-2559458D00D0}" destId="{55E8C413-57D7-4181-873B-EB5E2CE73AA2}" srcOrd="6" destOrd="0" presId="urn:microsoft.com/office/officeart/2005/8/layout/hierarchy6"/>
    <dgm:cxn modelId="{38AFC729-3FB3-2F43-97CC-F80A52B96D14}" type="presParOf" srcId="{D495A833-149F-4C27-A43B-2559458D00D0}" destId="{C1296E48-B98F-4DDF-97EE-BF6114FDD507}" srcOrd="7" destOrd="0" presId="urn:microsoft.com/office/officeart/2005/8/layout/hierarchy6"/>
    <dgm:cxn modelId="{DC4506E6-8B9F-3A4E-9541-3F1D523E4248}" type="presParOf" srcId="{C1296E48-B98F-4DDF-97EE-BF6114FDD507}" destId="{F79E1C7E-ACDE-4EDA-B6BE-B6EAC6333389}" srcOrd="0" destOrd="0" presId="urn:microsoft.com/office/officeart/2005/8/layout/hierarchy6"/>
    <dgm:cxn modelId="{D0AE5D3F-E092-C14C-BA9A-30644BE13402}" type="presParOf" srcId="{C1296E48-B98F-4DDF-97EE-BF6114FDD507}" destId="{CD016896-C6F6-4BBF-9792-1C57535F2761}" srcOrd="1" destOrd="0" presId="urn:microsoft.com/office/officeart/2005/8/layout/hierarchy6"/>
    <dgm:cxn modelId="{5B5B25B4-01E6-CC4F-A4D4-1ABFAA9DDF8A}" type="presParOf" srcId="{D495A833-149F-4C27-A43B-2559458D00D0}" destId="{63458907-1BFD-4989-8523-98321D77B887}" srcOrd="8" destOrd="0" presId="urn:microsoft.com/office/officeart/2005/8/layout/hierarchy6"/>
    <dgm:cxn modelId="{D5436FE7-1553-0647-BF82-952F21B707D3}" type="presParOf" srcId="{D495A833-149F-4C27-A43B-2559458D00D0}" destId="{BF6B056E-74FD-4F98-AE21-2D121A444E53}" srcOrd="9" destOrd="0" presId="urn:microsoft.com/office/officeart/2005/8/layout/hierarchy6"/>
    <dgm:cxn modelId="{6168A1AE-E4C1-5942-AD54-D7EA3A2A7DFD}" type="presParOf" srcId="{BF6B056E-74FD-4F98-AE21-2D121A444E53}" destId="{4B0E15AF-D07B-4214-BAF9-816B54AFECA6}" srcOrd="0" destOrd="0" presId="urn:microsoft.com/office/officeart/2005/8/layout/hierarchy6"/>
    <dgm:cxn modelId="{8748D9C9-1DC4-7A4F-A8B9-28B74CD8E6C9}" type="presParOf" srcId="{BF6B056E-74FD-4F98-AE21-2D121A444E53}" destId="{51AFE838-3866-4521-A94C-D4D7A58DF7BC}" srcOrd="1" destOrd="0" presId="urn:microsoft.com/office/officeart/2005/8/layout/hierarchy6"/>
    <dgm:cxn modelId="{5273A244-7D10-8542-A288-D6DE95F10FDF}" type="presParOf" srcId="{75EDD92C-4971-48E3-96F8-49475B9B5241}" destId="{B6C2C5AF-2339-47B9-815F-9BCC8A613DF6}" srcOrd="1" destOrd="0" presId="urn:microsoft.com/office/officeart/2005/8/layout/hierarchy6"/>
    <dgm:cxn modelId="{9E44B022-55B9-AF4D-98C1-6301FC13F53E}" type="presParOf" srcId="{B6C2C5AF-2339-47B9-815F-9BCC8A613DF6}" destId="{8153C332-DC73-44B2-9337-3F72231E582D}" srcOrd="0" destOrd="0" presId="urn:microsoft.com/office/officeart/2005/8/layout/hierarchy6"/>
    <dgm:cxn modelId="{92ED4B90-DCAA-C844-B74B-8895CA48155F}" type="presParOf" srcId="{8153C332-DC73-44B2-9337-3F72231E582D}" destId="{3B88215B-BC07-40C4-8DC2-55C1B82D8F50}" srcOrd="0" destOrd="0" presId="urn:microsoft.com/office/officeart/2005/8/layout/hierarchy6"/>
    <dgm:cxn modelId="{F0DBCB9E-6F85-294A-B989-BF4E4918F2BF}" type="presParOf" srcId="{8153C332-DC73-44B2-9337-3F72231E582D}" destId="{6F08C7FC-6B8E-4A90-BFCB-39D179063EC9}" srcOrd="1" destOrd="0" presId="urn:microsoft.com/office/officeart/2005/8/layout/hierarchy6"/>
    <dgm:cxn modelId="{38A21F1D-BE0C-9D4E-A203-0C55ECC19B7D}" type="presParOf" srcId="{B6C2C5AF-2339-47B9-815F-9BCC8A613DF6}" destId="{DB288F81-20BE-408F-B56F-06EFE44EA2EC}" srcOrd="1" destOrd="0" presId="urn:microsoft.com/office/officeart/2005/8/layout/hierarchy6"/>
    <dgm:cxn modelId="{E9776477-4E6E-7B4E-8990-FCD3230D44A7}" type="presParOf" srcId="{DB288F81-20BE-408F-B56F-06EFE44EA2EC}" destId="{BE075DFD-4CF5-42DA-8AF7-ACD668A84315}" srcOrd="0" destOrd="0" presId="urn:microsoft.com/office/officeart/2005/8/layout/hierarchy6"/>
    <dgm:cxn modelId="{318AE451-80A0-C240-ADAF-BB15E0EF47E7}" type="presParOf" srcId="{B6C2C5AF-2339-47B9-815F-9BCC8A613DF6}" destId="{A01C4155-C384-422F-BD0F-D9A95162F91D}" srcOrd="2" destOrd="0" presId="urn:microsoft.com/office/officeart/2005/8/layout/hierarchy6"/>
    <dgm:cxn modelId="{44EDD151-9CC4-494B-B6AB-81253DD6B416}" type="presParOf" srcId="{A01C4155-C384-422F-BD0F-D9A95162F91D}" destId="{BB27EEF3-6D9B-4D17-ADC3-C1E04E4ECA6C}" srcOrd="0" destOrd="0" presId="urn:microsoft.com/office/officeart/2005/8/layout/hierarchy6"/>
    <dgm:cxn modelId="{F8F751B5-7CE6-E146-A8A5-B3615E0B3EEE}" type="presParOf" srcId="{A01C4155-C384-422F-BD0F-D9A95162F91D}" destId="{8238C61C-FAA7-4E9E-A89C-9043B941E68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7EEF3-6D9B-4D17-ADC3-C1E04E4ECA6C}">
      <dsp:nvSpPr>
        <dsp:cNvPr id="0" name=""/>
        <dsp:cNvSpPr/>
      </dsp:nvSpPr>
      <dsp:spPr>
        <a:xfrm>
          <a:off x="0" y="2272714"/>
          <a:ext cx="9982200" cy="8774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0" y="2272714"/>
        <a:ext cx="2994660" cy="877484"/>
      </dsp:txXfrm>
    </dsp:sp>
    <dsp:sp modelId="{3B88215B-BC07-40C4-8DC2-55C1B82D8F50}">
      <dsp:nvSpPr>
        <dsp:cNvPr id="0" name=""/>
        <dsp:cNvSpPr/>
      </dsp:nvSpPr>
      <dsp:spPr>
        <a:xfrm>
          <a:off x="0" y="919396"/>
          <a:ext cx="9982200" cy="8753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0" y="919396"/>
        <a:ext cx="2994660" cy="875392"/>
      </dsp:txXfrm>
    </dsp:sp>
    <dsp:sp modelId="{DFB00CA1-3932-4837-AD14-3CD7E6E6FE83}">
      <dsp:nvSpPr>
        <dsp:cNvPr id="0" name=""/>
        <dsp:cNvSpPr/>
      </dsp:nvSpPr>
      <dsp:spPr>
        <a:xfrm>
          <a:off x="4580671" y="993073"/>
          <a:ext cx="3602676" cy="72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u="none" kern="1200" dirty="0" smtClean="0"/>
            <a:t>Virtual Academy</a:t>
          </a:r>
        </a:p>
      </dsp:txBody>
      <dsp:txXfrm>
        <a:off x="4602037" y="1014439"/>
        <a:ext cx="3559944" cy="686761"/>
      </dsp:txXfrm>
    </dsp:sp>
    <dsp:sp modelId="{F8807C12-0434-4E18-986C-72CEC8BF9F98}">
      <dsp:nvSpPr>
        <dsp:cNvPr id="0" name=""/>
        <dsp:cNvSpPr/>
      </dsp:nvSpPr>
      <dsp:spPr>
        <a:xfrm>
          <a:off x="3543583" y="1722567"/>
          <a:ext cx="2838426" cy="623096"/>
        </a:xfrm>
        <a:custGeom>
          <a:avLst/>
          <a:gdLst/>
          <a:ahLst/>
          <a:cxnLst/>
          <a:rect l="0" t="0" r="0" b="0"/>
          <a:pathLst>
            <a:path>
              <a:moveTo>
                <a:pt x="2838426" y="0"/>
              </a:moveTo>
              <a:lnTo>
                <a:pt x="2838426" y="311548"/>
              </a:lnTo>
              <a:lnTo>
                <a:pt x="0" y="311548"/>
              </a:lnTo>
              <a:lnTo>
                <a:pt x="0" y="6230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CF08D-6216-4473-A47C-C74A968309B5}">
      <dsp:nvSpPr>
        <dsp:cNvPr id="0" name=""/>
        <dsp:cNvSpPr/>
      </dsp:nvSpPr>
      <dsp:spPr>
        <a:xfrm>
          <a:off x="2996463" y="2345664"/>
          <a:ext cx="1094240" cy="72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3017829" y="2367030"/>
        <a:ext cx="1051508" cy="686761"/>
      </dsp:txXfrm>
    </dsp:sp>
    <dsp:sp modelId="{AD53B8C2-1A4F-48C1-9944-59D27E82F923}">
      <dsp:nvSpPr>
        <dsp:cNvPr id="0" name=""/>
        <dsp:cNvSpPr/>
      </dsp:nvSpPr>
      <dsp:spPr>
        <a:xfrm>
          <a:off x="4966095" y="1722567"/>
          <a:ext cx="1415913" cy="623096"/>
        </a:xfrm>
        <a:custGeom>
          <a:avLst/>
          <a:gdLst/>
          <a:ahLst/>
          <a:cxnLst/>
          <a:rect l="0" t="0" r="0" b="0"/>
          <a:pathLst>
            <a:path>
              <a:moveTo>
                <a:pt x="1415913" y="0"/>
              </a:moveTo>
              <a:lnTo>
                <a:pt x="1415913" y="311548"/>
              </a:lnTo>
              <a:lnTo>
                <a:pt x="0" y="311548"/>
              </a:lnTo>
              <a:lnTo>
                <a:pt x="0" y="6230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10DA4-AB76-4E11-86BB-9CC712751FBE}">
      <dsp:nvSpPr>
        <dsp:cNvPr id="0" name=""/>
        <dsp:cNvSpPr/>
      </dsp:nvSpPr>
      <dsp:spPr>
        <a:xfrm>
          <a:off x="4418975" y="2345664"/>
          <a:ext cx="1094240" cy="72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4440341" y="2367030"/>
        <a:ext cx="1051508" cy="686761"/>
      </dsp:txXfrm>
    </dsp:sp>
    <dsp:sp modelId="{CFA62BA2-CEE7-46AE-86B7-64F1D016343D}">
      <dsp:nvSpPr>
        <dsp:cNvPr id="0" name=""/>
        <dsp:cNvSpPr/>
      </dsp:nvSpPr>
      <dsp:spPr>
        <a:xfrm>
          <a:off x="6336289" y="1722567"/>
          <a:ext cx="91440" cy="6230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548"/>
              </a:lnTo>
              <a:lnTo>
                <a:pt x="52318" y="311548"/>
              </a:lnTo>
              <a:lnTo>
                <a:pt x="52318" y="6230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F327C-C245-4696-A626-6CEDE563A752}">
      <dsp:nvSpPr>
        <dsp:cNvPr id="0" name=""/>
        <dsp:cNvSpPr/>
      </dsp:nvSpPr>
      <dsp:spPr>
        <a:xfrm>
          <a:off x="5841487" y="2345664"/>
          <a:ext cx="1094240" cy="72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5862853" y="2367030"/>
        <a:ext cx="1051508" cy="686761"/>
      </dsp:txXfrm>
    </dsp:sp>
    <dsp:sp modelId="{55E8C413-57D7-4181-873B-EB5E2CE73AA2}">
      <dsp:nvSpPr>
        <dsp:cNvPr id="0" name=""/>
        <dsp:cNvSpPr/>
      </dsp:nvSpPr>
      <dsp:spPr>
        <a:xfrm>
          <a:off x="6382009" y="1722567"/>
          <a:ext cx="1429110" cy="623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548"/>
              </a:lnTo>
              <a:lnTo>
                <a:pt x="1429110" y="311548"/>
              </a:lnTo>
              <a:lnTo>
                <a:pt x="1429110" y="6230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E1C7E-ACDE-4EDA-B6BE-B6EAC6333389}">
      <dsp:nvSpPr>
        <dsp:cNvPr id="0" name=""/>
        <dsp:cNvSpPr/>
      </dsp:nvSpPr>
      <dsp:spPr>
        <a:xfrm>
          <a:off x="7264000" y="2345664"/>
          <a:ext cx="1094240" cy="729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7285366" y="2367030"/>
        <a:ext cx="1051508" cy="686761"/>
      </dsp:txXfrm>
    </dsp:sp>
    <dsp:sp modelId="{63458907-1BFD-4989-8523-98321D77B887}">
      <dsp:nvSpPr>
        <dsp:cNvPr id="0" name=""/>
        <dsp:cNvSpPr/>
      </dsp:nvSpPr>
      <dsp:spPr>
        <a:xfrm>
          <a:off x="6382009" y="1722567"/>
          <a:ext cx="2851622" cy="623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548"/>
              </a:lnTo>
              <a:lnTo>
                <a:pt x="2851622" y="311548"/>
              </a:lnTo>
              <a:lnTo>
                <a:pt x="2851622" y="6230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E15AF-D07B-4214-BAF9-816B54AFECA6}">
      <dsp:nvSpPr>
        <dsp:cNvPr id="0" name=""/>
        <dsp:cNvSpPr/>
      </dsp:nvSpPr>
      <dsp:spPr>
        <a:xfrm>
          <a:off x="8686512" y="2345664"/>
          <a:ext cx="1094240" cy="72949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8707878" y="2367030"/>
        <a:ext cx="1051508" cy="686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E68ACD7-B23B-4742-9F12-2CD8BC56853E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D23A375-A99E-4FC7-9DB8-C6082EA65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5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268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2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70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80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64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5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20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4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03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5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57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106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4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6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57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8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24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64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02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9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2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</a:t>
            </a:r>
            <a:r>
              <a:rPr lang="en-US" baseline="0" dirty="0" smtClean="0"/>
              <a:t> visits the Portal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9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11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59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9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69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770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28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721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95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09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2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</a:t>
            </a:r>
            <a:r>
              <a:rPr lang="en-US" baseline="0" dirty="0" smtClean="0"/>
              <a:t> visits the Portal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335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390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492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17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90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99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63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131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177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69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0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168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958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66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33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740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188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764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9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00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82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83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949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300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201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154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550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414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95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46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553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003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8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857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530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26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676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016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01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898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033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712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196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15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267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514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026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429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5406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4571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552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324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399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31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1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</a:t>
            </a:r>
            <a:r>
              <a:rPr lang="en-US" dirty="0" smtClean="0"/>
              <a:t>Learning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80A4A-D67E-4D6E-8710-7D65783400C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953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8965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372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720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4624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630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133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202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321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6785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A375-A99E-4FC7-9DB8-C6082EA655E7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6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83" y="76201"/>
            <a:ext cx="20761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1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3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6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0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83" y="76201"/>
            <a:ext cx="20761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1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6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82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Please do not distribute outside your organization without prior consent from vidizmo.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2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28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85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3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50CFAD-E86B-4E1C-B06B-918A2271D68B}" type="datetimeFigureOut">
              <a:rPr lang="en-US" smtClean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Confidential. Please do not distribute outside your organization without prior consent from vidizmo.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415C4D-0A5A-414D-A394-ADD204A12A4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83" y="76201"/>
            <a:ext cx="20761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adeem.khan@Vidizmo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mailto:Nadeem.khan@Vidizmo.com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hyperlink" Target="http://www.vidizmo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r"/>
            <a:r>
              <a:rPr lang="en-US" sz="6700" dirty="0" smtClean="0"/>
              <a:t>Virtual Academy</a:t>
            </a:r>
            <a:br>
              <a:rPr lang="en-US" sz="6700" dirty="0" smtClean="0"/>
            </a:br>
            <a:r>
              <a:rPr lang="en-US" sz="6700" dirty="0" smtClean="0"/>
              <a:t>Walkthrough</a:t>
            </a:r>
            <a:endParaRPr lang="en-US" sz="44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495800"/>
            <a:ext cx="9936480" cy="1676400"/>
          </a:xfrm>
        </p:spPr>
        <p:txBody>
          <a:bodyPr>
            <a:normAutofit fontScale="92500" lnSpcReduction="20000"/>
          </a:bodyPr>
          <a:lstStyle/>
          <a:p>
            <a:endParaRPr lang="en-US" b="1" dirty="0" smtClean="0"/>
          </a:p>
          <a:p>
            <a:r>
              <a:rPr lang="en-US" b="1" dirty="0" smtClean="0"/>
              <a:t>NADEEM </a:t>
            </a:r>
            <a:r>
              <a:rPr lang="en-US" b="1" dirty="0"/>
              <a:t>KHAN</a:t>
            </a:r>
            <a:r>
              <a:rPr lang="en-US" dirty="0"/>
              <a:t>, VP </a:t>
            </a:r>
            <a:r>
              <a:rPr lang="en-US" dirty="0" smtClean="0"/>
              <a:t>Sales</a:t>
            </a:r>
          </a:p>
          <a:p>
            <a:r>
              <a:rPr lang="en-US" dirty="0" smtClean="0">
                <a:hlinkClick r:id="rId3"/>
              </a:rPr>
              <a:t>email/Skype for Business: Nadeem.khan@Vidizmo.com</a:t>
            </a:r>
            <a:endParaRPr lang="en-US" dirty="0" smtClean="0"/>
          </a:p>
          <a:p>
            <a:r>
              <a:rPr lang="en-US" dirty="0" err="1" smtClean="0"/>
              <a:t>Whatsapp</a:t>
            </a:r>
            <a:r>
              <a:rPr lang="en-US" dirty="0" smtClean="0"/>
              <a:t> &amp; Cell Phone: +1 703 731 2925</a:t>
            </a:r>
          </a:p>
          <a:p>
            <a:endParaRPr lang="en-US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8842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"/>
    </mc:Choice>
    <mc:Fallback xmlns="">
      <p:transition spd="slow" advTm="132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2015491"/>
            <a:ext cx="2909455" cy="1432559"/>
          </a:xfrm>
        </p:spPr>
        <p:txBody>
          <a:bodyPr>
            <a:normAutofit/>
          </a:bodyPr>
          <a:lstStyle/>
          <a:p>
            <a:r>
              <a:rPr lang="en-US" dirty="0" smtClean="0"/>
              <a:t>Video Playback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71945" y="3200400"/>
            <a:ext cx="2909455" cy="3379124"/>
          </a:xfrm>
        </p:spPr>
        <p:txBody>
          <a:bodyPr/>
          <a:lstStyle/>
          <a:p>
            <a:r>
              <a:rPr lang="en-US" dirty="0" smtClean="0"/>
              <a:t>Learning Content in term of video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90" y="368800"/>
            <a:ext cx="8081809" cy="6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3. Branding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04" y="0"/>
            <a:ext cx="507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4. Organization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672292"/>
            <a:ext cx="8077200" cy="54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5. Categories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9184"/>
            <a:ext cx="8077200" cy="44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6. Publishing Points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781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7. Login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1481"/>
            <a:ext cx="8077200" cy="580311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533400" y="3733800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Single Sign on Enabled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78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8. Tags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28417"/>
            <a:ext cx="8077200" cy="41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9. Gamification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838200"/>
            <a:ext cx="8077200" cy="51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09801"/>
            <a:ext cx="3200400" cy="1066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Control Panel</a:t>
            </a:r>
            <a:br>
              <a:rPr lang="en-US" sz="4000" dirty="0" smtClean="0"/>
            </a:br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Admin -&gt; Control Panel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199" cy="5864383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4495800" y="1567698"/>
            <a:ext cx="960264" cy="184902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22180"/>
              <a:gd name="connsiteY0" fmla="*/ 140 h 265672"/>
              <a:gd name="connsiteX1" fmla="*/ 510094 w 522180"/>
              <a:gd name="connsiteY1" fmla="*/ 0 h 265672"/>
              <a:gd name="connsiteX2" fmla="*/ 522180 w 522180"/>
              <a:gd name="connsiteY2" fmla="*/ 265672 h 265672"/>
              <a:gd name="connsiteX3" fmla="*/ 20 w 522180"/>
              <a:gd name="connsiteY3" fmla="*/ 265672 h 265672"/>
              <a:gd name="connsiteX4" fmla="*/ 0 w 522180"/>
              <a:gd name="connsiteY4" fmla="*/ 140 h 265672"/>
              <a:gd name="connsiteX0" fmla="*/ 0 w 512846"/>
              <a:gd name="connsiteY0" fmla="*/ 140 h 265672"/>
              <a:gd name="connsiteX1" fmla="*/ 510094 w 512846"/>
              <a:gd name="connsiteY1" fmla="*/ 0 h 265672"/>
              <a:gd name="connsiteX2" fmla="*/ 512846 w 512846"/>
              <a:gd name="connsiteY2" fmla="*/ 265672 h 265672"/>
              <a:gd name="connsiteX3" fmla="*/ 20 w 512846"/>
              <a:gd name="connsiteY3" fmla="*/ 265672 h 265672"/>
              <a:gd name="connsiteX4" fmla="*/ 0 w 512846"/>
              <a:gd name="connsiteY4" fmla="*/ 140 h 265672"/>
              <a:gd name="connsiteX0" fmla="*/ 0 w 512846"/>
              <a:gd name="connsiteY0" fmla="*/ 140 h 333662"/>
              <a:gd name="connsiteX1" fmla="*/ 510094 w 512846"/>
              <a:gd name="connsiteY1" fmla="*/ 0 h 333662"/>
              <a:gd name="connsiteX2" fmla="*/ 512846 w 512846"/>
              <a:gd name="connsiteY2" fmla="*/ 265672 h 333662"/>
              <a:gd name="connsiteX3" fmla="*/ 7021 w 512846"/>
              <a:gd name="connsiteY3" fmla="*/ 333662 h 333662"/>
              <a:gd name="connsiteX4" fmla="*/ 0 w 512846"/>
              <a:gd name="connsiteY4" fmla="*/ 140 h 333662"/>
              <a:gd name="connsiteX0" fmla="*/ 0 w 510188"/>
              <a:gd name="connsiteY0" fmla="*/ 140 h 333662"/>
              <a:gd name="connsiteX1" fmla="*/ 510094 w 510188"/>
              <a:gd name="connsiteY1" fmla="*/ 0 h 333662"/>
              <a:gd name="connsiteX2" fmla="*/ 505846 w 510188"/>
              <a:gd name="connsiteY2" fmla="*/ 326108 h 333662"/>
              <a:gd name="connsiteX3" fmla="*/ 7021 w 510188"/>
              <a:gd name="connsiteY3" fmla="*/ 333662 h 333662"/>
              <a:gd name="connsiteX4" fmla="*/ 0 w 510188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847" h="333662">
                <a:moveTo>
                  <a:pt x="0" y="140"/>
                </a:moveTo>
                <a:lnTo>
                  <a:pt x="510094" y="0"/>
                </a:lnTo>
                <a:cubicBezTo>
                  <a:pt x="511011" y="88557"/>
                  <a:pt x="511930" y="237551"/>
                  <a:pt x="512847" y="326108"/>
                </a:cubicBezTo>
                <a:lnTo>
                  <a:pt x="7021" y="333662"/>
                </a:lnTo>
                <a:cubicBezTo>
                  <a:pt x="7014" y="245151"/>
                  <a:pt x="7" y="88651"/>
                  <a:pt x="0" y="14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/>
          <p:cNvSpPr/>
          <p:nvPr/>
        </p:nvSpPr>
        <p:spPr>
          <a:xfrm>
            <a:off x="4495800" y="452867"/>
            <a:ext cx="439866" cy="206090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22180"/>
              <a:gd name="connsiteY0" fmla="*/ 140 h 265672"/>
              <a:gd name="connsiteX1" fmla="*/ 510094 w 522180"/>
              <a:gd name="connsiteY1" fmla="*/ 0 h 265672"/>
              <a:gd name="connsiteX2" fmla="*/ 522180 w 522180"/>
              <a:gd name="connsiteY2" fmla="*/ 265672 h 265672"/>
              <a:gd name="connsiteX3" fmla="*/ 20 w 522180"/>
              <a:gd name="connsiteY3" fmla="*/ 265672 h 265672"/>
              <a:gd name="connsiteX4" fmla="*/ 0 w 522180"/>
              <a:gd name="connsiteY4" fmla="*/ 140 h 265672"/>
              <a:gd name="connsiteX0" fmla="*/ 0 w 512846"/>
              <a:gd name="connsiteY0" fmla="*/ 140 h 265672"/>
              <a:gd name="connsiteX1" fmla="*/ 510094 w 512846"/>
              <a:gd name="connsiteY1" fmla="*/ 0 h 265672"/>
              <a:gd name="connsiteX2" fmla="*/ 512846 w 512846"/>
              <a:gd name="connsiteY2" fmla="*/ 265672 h 265672"/>
              <a:gd name="connsiteX3" fmla="*/ 20 w 512846"/>
              <a:gd name="connsiteY3" fmla="*/ 265672 h 265672"/>
              <a:gd name="connsiteX4" fmla="*/ 0 w 512846"/>
              <a:gd name="connsiteY4" fmla="*/ 140 h 265672"/>
              <a:gd name="connsiteX0" fmla="*/ 0 w 512846"/>
              <a:gd name="connsiteY0" fmla="*/ 140 h 333662"/>
              <a:gd name="connsiteX1" fmla="*/ 510094 w 512846"/>
              <a:gd name="connsiteY1" fmla="*/ 0 h 333662"/>
              <a:gd name="connsiteX2" fmla="*/ 512846 w 512846"/>
              <a:gd name="connsiteY2" fmla="*/ 265672 h 333662"/>
              <a:gd name="connsiteX3" fmla="*/ 7021 w 512846"/>
              <a:gd name="connsiteY3" fmla="*/ 333662 h 333662"/>
              <a:gd name="connsiteX4" fmla="*/ 0 w 512846"/>
              <a:gd name="connsiteY4" fmla="*/ 140 h 333662"/>
              <a:gd name="connsiteX0" fmla="*/ 0 w 510188"/>
              <a:gd name="connsiteY0" fmla="*/ 140 h 333662"/>
              <a:gd name="connsiteX1" fmla="*/ 510094 w 510188"/>
              <a:gd name="connsiteY1" fmla="*/ 0 h 333662"/>
              <a:gd name="connsiteX2" fmla="*/ 505846 w 510188"/>
              <a:gd name="connsiteY2" fmla="*/ 326108 h 333662"/>
              <a:gd name="connsiteX3" fmla="*/ 7021 w 510188"/>
              <a:gd name="connsiteY3" fmla="*/ 333662 h 333662"/>
              <a:gd name="connsiteX4" fmla="*/ 0 w 510188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26109"/>
              <a:gd name="connsiteX1" fmla="*/ 510094 w 512847"/>
              <a:gd name="connsiteY1" fmla="*/ 0 h 326109"/>
              <a:gd name="connsiteX2" fmla="*/ 512847 w 512847"/>
              <a:gd name="connsiteY2" fmla="*/ 326108 h 326109"/>
              <a:gd name="connsiteX3" fmla="*/ 2212 w 512847"/>
              <a:gd name="connsiteY3" fmla="*/ 283058 h 326109"/>
              <a:gd name="connsiteX4" fmla="*/ 0 w 512847"/>
              <a:gd name="connsiteY4" fmla="*/ 140 h 326109"/>
              <a:gd name="connsiteX0" fmla="*/ 0 w 512847"/>
              <a:gd name="connsiteY0" fmla="*/ 140 h 283058"/>
              <a:gd name="connsiteX1" fmla="*/ 510094 w 512847"/>
              <a:gd name="connsiteY1" fmla="*/ 0 h 283058"/>
              <a:gd name="connsiteX2" fmla="*/ 512847 w 512847"/>
              <a:gd name="connsiteY2" fmla="*/ 275505 h 283058"/>
              <a:gd name="connsiteX3" fmla="*/ 2212 w 512847"/>
              <a:gd name="connsiteY3" fmla="*/ 283058 h 283058"/>
              <a:gd name="connsiteX4" fmla="*/ 0 w 512847"/>
              <a:gd name="connsiteY4" fmla="*/ 140 h 283058"/>
              <a:gd name="connsiteX0" fmla="*/ 0 w 512847"/>
              <a:gd name="connsiteY0" fmla="*/ 140 h 289382"/>
              <a:gd name="connsiteX1" fmla="*/ 510094 w 512847"/>
              <a:gd name="connsiteY1" fmla="*/ 0 h 289382"/>
              <a:gd name="connsiteX2" fmla="*/ 512847 w 512847"/>
              <a:gd name="connsiteY2" fmla="*/ 275505 h 289382"/>
              <a:gd name="connsiteX3" fmla="*/ 2212 w 512847"/>
              <a:gd name="connsiteY3" fmla="*/ 289382 h 289382"/>
              <a:gd name="connsiteX4" fmla="*/ 0 w 512847"/>
              <a:gd name="connsiteY4" fmla="*/ 140 h 289382"/>
              <a:gd name="connsiteX0" fmla="*/ 0 w 517655"/>
              <a:gd name="connsiteY0" fmla="*/ 140 h 289382"/>
              <a:gd name="connsiteX1" fmla="*/ 510094 w 517655"/>
              <a:gd name="connsiteY1" fmla="*/ 0 h 289382"/>
              <a:gd name="connsiteX2" fmla="*/ 517655 w 517655"/>
              <a:gd name="connsiteY2" fmla="*/ 281832 h 289382"/>
              <a:gd name="connsiteX3" fmla="*/ 2212 w 517655"/>
              <a:gd name="connsiteY3" fmla="*/ 289382 h 289382"/>
              <a:gd name="connsiteX4" fmla="*/ 0 w 517655"/>
              <a:gd name="connsiteY4" fmla="*/ 140 h 289382"/>
              <a:gd name="connsiteX0" fmla="*/ 0 w 510137"/>
              <a:gd name="connsiteY0" fmla="*/ 140 h 294482"/>
              <a:gd name="connsiteX1" fmla="*/ 510094 w 510137"/>
              <a:gd name="connsiteY1" fmla="*/ 0 h 294482"/>
              <a:gd name="connsiteX2" fmla="*/ 498029 w 510137"/>
              <a:gd name="connsiteY2" fmla="*/ 294482 h 294482"/>
              <a:gd name="connsiteX3" fmla="*/ 2212 w 510137"/>
              <a:gd name="connsiteY3" fmla="*/ 289382 h 294482"/>
              <a:gd name="connsiteX4" fmla="*/ 0 w 510137"/>
              <a:gd name="connsiteY4" fmla="*/ 140 h 294482"/>
              <a:gd name="connsiteX0" fmla="*/ 0 w 498029"/>
              <a:gd name="connsiteY0" fmla="*/ 6464 h 300806"/>
              <a:gd name="connsiteX1" fmla="*/ 490468 w 498029"/>
              <a:gd name="connsiteY1" fmla="*/ 0 h 300806"/>
              <a:gd name="connsiteX2" fmla="*/ 498029 w 498029"/>
              <a:gd name="connsiteY2" fmla="*/ 300806 h 300806"/>
              <a:gd name="connsiteX3" fmla="*/ 2212 w 498029"/>
              <a:gd name="connsiteY3" fmla="*/ 295706 h 300806"/>
              <a:gd name="connsiteX4" fmla="*/ 0 w 498029"/>
              <a:gd name="connsiteY4" fmla="*/ 6464 h 30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029" h="300806">
                <a:moveTo>
                  <a:pt x="0" y="6464"/>
                </a:moveTo>
                <a:lnTo>
                  <a:pt x="490468" y="0"/>
                </a:lnTo>
                <a:cubicBezTo>
                  <a:pt x="491385" y="88557"/>
                  <a:pt x="497112" y="212249"/>
                  <a:pt x="498029" y="300806"/>
                </a:cubicBezTo>
                <a:lnTo>
                  <a:pt x="2212" y="295706"/>
                </a:lnTo>
                <a:cubicBezTo>
                  <a:pt x="2205" y="207195"/>
                  <a:pt x="7" y="94975"/>
                  <a:pt x="0" y="646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6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1. Transcoding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7373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2. Roles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42" y="0"/>
            <a:ext cx="4956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2057400"/>
            <a:ext cx="2909455" cy="1223354"/>
          </a:xfrm>
        </p:spPr>
        <p:txBody>
          <a:bodyPr>
            <a:normAutofit/>
          </a:bodyPr>
          <a:lstStyle/>
          <a:p>
            <a:r>
              <a:rPr lang="en-US" dirty="0" smtClean="0"/>
              <a:t>Search Library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71945" y="3631276"/>
            <a:ext cx="2909455" cy="3379124"/>
          </a:xfrm>
        </p:spPr>
        <p:txBody>
          <a:bodyPr/>
          <a:lstStyle/>
          <a:p>
            <a:r>
              <a:rPr lang="en-US" dirty="0" smtClean="0"/>
              <a:t>Search directly through the published Media. Content may include Video, Audio, Documents, PowerPoint Presentations etc.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7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3. Event Logs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60882"/>
            <a:ext cx="8077200" cy="48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4. Email Templates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7759081" cy="68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5. Work Flow Queue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6. Player Priority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115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840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7. Content Hosting &amp; Encoding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Control Panel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71500" y="32766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8. ECDN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353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969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Billing Report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8077200" cy="4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2971800"/>
            <a:ext cx="3200400" cy="11450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Video with </a:t>
            </a:r>
            <a:r>
              <a:rPr lang="en-US" sz="3200" dirty="0"/>
              <a:t>Transcript feature </a:t>
            </a:r>
          </a:p>
        </p:txBody>
      </p:sp>
      <p:sp>
        <p:nvSpPr>
          <p:cNvPr id="7" name="Rectangle 4"/>
          <p:cNvSpPr/>
          <p:nvPr/>
        </p:nvSpPr>
        <p:spPr>
          <a:xfrm>
            <a:off x="8458200" y="2057400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8" name="Rectangle 4"/>
          <p:cNvSpPr/>
          <p:nvPr/>
        </p:nvSpPr>
        <p:spPr>
          <a:xfrm>
            <a:off x="8610600" y="2209800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5300" y="1981200"/>
            <a:ext cx="3200400" cy="1070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Our New Feature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38200"/>
            <a:ext cx="807720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2971800"/>
            <a:ext cx="3200400" cy="11450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1. Create Learning Plans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105969" cy="6858000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8458200" y="2057400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8" name="Rectangle 4"/>
          <p:cNvSpPr/>
          <p:nvPr/>
        </p:nvSpPr>
        <p:spPr>
          <a:xfrm>
            <a:off x="8610600" y="2209800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5300" y="1981200"/>
            <a:ext cx="3200400" cy="1070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Upcoming Feature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127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057400"/>
            <a:ext cx="3200400" cy="19070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Create Learning Plans Users &amp; Groups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7634"/>
            <a:ext cx="8077200" cy="65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56310"/>
            <a:ext cx="3200400" cy="2078182"/>
          </a:xfrm>
        </p:spPr>
        <p:txBody>
          <a:bodyPr/>
          <a:lstStyle/>
          <a:p>
            <a:r>
              <a:rPr lang="en-US" dirty="0" smtClean="0"/>
              <a:t>Multi-Media Slides, EBooks Brochures,</a:t>
            </a:r>
            <a:br>
              <a:rPr lang="en-US" dirty="0" smtClean="0"/>
            </a:br>
            <a:r>
              <a:rPr lang="en-US" dirty="0" smtClean="0"/>
              <a:t>Documents.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927764"/>
            <a:ext cx="3200400" cy="872836"/>
          </a:xfrm>
        </p:spPr>
        <p:txBody>
          <a:bodyPr/>
          <a:lstStyle/>
          <a:p>
            <a:r>
              <a:rPr lang="en-US" dirty="0" smtClean="0"/>
              <a:t>Learning content may include presentations , images , quizzes etc.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8077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895600"/>
            <a:ext cx="3200400" cy="91640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Create </a:t>
            </a:r>
            <a:r>
              <a:rPr lang="en-US" sz="3200" dirty="0"/>
              <a:t>Learning Plan Settings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9600"/>
            <a:ext cx="80674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895600"/>
            <a:ext cx="3200400" cy="91640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Learning </a:t>
            </a:r>
            <a:r>
              <a:rPr lang="en-US" sz="3200" dirty="0"/>
              <a:t>Plan </a:t>
            </a:r>
            <a:r>
              <a:rPr lang="en-US" sz="3200" dirty="0" smtClean="0"/>
              <a:t>Customize Certificates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775789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895600"/>
            <a:ext cx="3200400" cy="91640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Manage Learning Plans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"/>
            <a:ext cx="8081626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743200"/>
            <a:ext cx="3200400" cy="91640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Learning Plans Analytics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9600"/>
            <a:ext cx="807344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34" y="457200"/>
            <a:ext cx="8098165" cy="5791200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12212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Course </a:t>
            </a:r>
            <a:r>
              <a:rPr lang="en-US" sz="3200" dirty="0" smtClean="0"/>
              <a:t>Analytics Reports</a:t>
            </a:r>
            <a:endParaRPr lang="en-US" sz="32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533400" y="3048000"/>
            <a:ext cx="3200400" cy="1145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Note: This feature will be available in upcoming release.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12212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Course </a:t>
            </a:r>
            <a:r>
              <a:rPr lang="en-US" sz="3200" dirty="0" smtClean="0"/>
              <a:t>Analytics Reports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19614"/>
            <a:ext cx="8077200" cy="537638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39318" y="2706102"/>
            <a:ext cx="3200400" cy="1145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View Details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60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99"/>
            <a:ext cx="6273039" cy="6858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12212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Course Dashboard</a:t>
            </a:r>
            <a:endParaRPr lang="en-US" sz="32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9318" y="2706102"/>
            <a:ext cx="3200400" cy="1145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1. Overview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51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34" y="0"/>
            <a:ext cx="7339666" cy="6858000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533400" y="2057400"/>
            <a:ext cx="3200400" cy="1221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Course Dashboard</a:t>
            </a:r>
            <a:endParaRPr lang="en-US" sz="3200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39318" y="2706102"/>
            <a:ext cx="3200400" cy="1145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2. View Details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10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533400" y="2057400"/>
            <a:ext cx="3200400" cy="1221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Course Dashboard</a:t>
            </a:r>
            <a:endParaRPr lang="en-US" sz="3200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39318" y="2706102"/>
            <a:ext cx="3200400" cy="1145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3. User Details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8077200" cy="44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533400" y="2057400"/>
            <a:ext cx="3200400" cy="1221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Course Dashboard</a:t>
            </a:r>
            <a:endParaRPr lang="en-US" sz="3200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39318" y="2706102"/>
            <a:ext cx="3200400" cy="1145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4. Learning Plan Details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8077200" cy="44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22329"/>
            <a:ext cx="8077200" cy="64070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2057400"/>
            <a:ext cx="3200400" cy="1280158"/>
          </a:xfrm>
        </p:spPr>
        <p:txBody>
          <a:bodyPr>
            <a:normAutofit/>
          </a:bodyPr>
          <a:lstStyle/>
          <a:p>
            <a:r>
              <a:rPr lang="en-US" dirty="0" smtClean="0"/>
              <a:t>Video &amp; Content Download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Learning Content can be downloaded in various resolutions as required.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0" y="4038600"/>
            <a:ext cx="504707" cy="228600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77883"/>
              <a:gd name="connsiteY0" fmla="*/ 140 h 265672"/>
              <a:gd name="connsiteX1" fmla="*/ 577883 w 577883"/>
              <a:gd name="connsiteY1" fmla="*/ 0 h 265672"/>
              <a:gd name="connsiteX2" fmla="*/ 522180 w 577883"/>
              <a:gd name="connsiteY2" fmla="*/ 265672 h 265672"/>
              <a:gd name="connsiteX3" fmla="*/ 20 w 577883"/>
              <a:gd name="connsiteY3" fmla="*/ 265672 h 265672"/>
              <a:gd name="connsiteX4" fmla="*/ 0 w 577883"/>
              <a:gd name="connsiteY4" fmla="*/ 140 h 265672"/>
              <a:gd name="connsiteX0" fmla="*/ 0 w 588858"/>
              <a:gd name="connsiteY0" fmla="*/ 140 h 273974"/>
              <a:gd name="connsiteX1" fmla="*/ 577883 w 588858"/>
              <a:gd name="connsiteY1" fmla="*/ 0 h 273974"/>
              <a:gd name="connsiteX2" fmla="*/ 588858 w 588858"/>
              <a:gd name="connsiteY2" fmla="*/ 273974 h 273974"/>
              <a:gd name="connsiteX3" fmla="*/ 20 w 588858"/>
              <a:gd name="connsiteY3" fmla="*/ 265672 h 273974"/>
              <a:gd name="connsiteX4" fmla="*/ 0 w 588858"/>
              <a:gd name="connsiteY4" fmla="*/ 140 h 27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858" h="273974">
                <a:moveTo>
                  <a:pt x="0" y="140"/>
                </a:moveTo>
                <a:lnTo>
                  <a:pt x="577883" y="0"/>
                </a:lnTo>
                <a:lnTo>
                  <a:pt x="588858" y="273974"/>
                </a:lnTo>
                <a:lnTo>
                  <a:pt x="20" y="265672"/>
                </a:lnTo>
                <a:cubicBezTo>
                  <a:pt x="13" y="177161"/>
                  <a:pt x="7" y="88651"/>
                  <a:pt x="0" y="14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86605"/>
            <a:ext cx="7467600" cy="1450757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1" y="3581400"/>
            <a:ext cx="89915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MORE QUESTIONS?</a:t>
            </a:r>
          </a:p>
          <a:p>
            <a:pPr algn="ctr"/>
            <a:r>
              <a:rPr lang="en-US" sz="4400" dirty="0">
                <a:hlinkClick r:id="rId2"/>
              </a:rPr>
              <a:t>Nadeem.khan@Vidizmo.com</a:t>
            </a:r>
            <a:endParaRPr lang="en-US" sz="4400" dirty="0"/>
          </a:p>
          <a:p>
            <a:pPr algn="ctr"/>
            <a:r>
              <a:rPr lang="en-US" sz="4400" dirty="0"/>
              <a:t>Cell: +1 703 731 2925</a:t>
            </a:r>
          </a:p>
        </p:txBody>
      </p:sp>
    </p:spTree>
    <p:extLst>
      <p:ext uri="{BB962C8B-B14F-4D97-AF65-F5344CB8AC3E}">
        <p14:creationId xmlns:p14="http://schemas.microsoft.com/office/powerpoint/2010/main" val="13612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3200400" cy="14782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Media Management Dashboard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/>
              <a:t>Clean mobile friendly responsive layout to perform </a:t>
            </a:r>
            <a:r>
              <a:rPr lang="en-US" dirty="0" smtClean="0"/>
              <a:t>all built-in features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200" cy="58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200" cy="5853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19050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Upload Module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0" y="1463042"/>
            <a:ext cx="1828800" cy="13563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377" y="3276600"/>
            <a:ext cx="3200400" cy="960120"/>
          </a:xfrm>
        </p:spPr>
        <p:txBody>
          <a:bodyPr/>
          <a:lstStyle/>
          <a:p>
            <a:r>
              <a:rPr lang="en-US" dirty="0" smtClean="0"/>
              <a:t>Add a upload Content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19050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Upload Module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377" y="3276600"/>
            <a:ext cx="3200400" cy="160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Uploading Start</a:t>
            </a:r>
          </a:p>
          <a:p>
            <a:r>
              <a:rPr lang="en-US" dirty="0" smtClean="0"/>
              <a:t>1. Basic Settings with Title, Category, Tags Description &amp; Author Name</a:t>
            </a:r>
            <a:r>
              <a:rPr lang="en-US" dirty="0"/>
              <a:t> </a:t>
            </a:r>
            <a:r>
              <a:rPr lang="en-US" dirty="0" smtClean="0"/>
              <a:t>with supported Formats Audio &amp; Video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7352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19050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Upload Module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377" y="3276600"/>
            <a:ext cx="3200400" cy="160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Capture Thumbnail from 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8077200" cy="42198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8800" y="3181894"/>
            <a:ext cx="1295400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19050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Upload Module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377" y="3276600"/>
            <a:ext cx="3200400" cy="1600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2. Publish Settings with Sharing &amp; Downloads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892497"/>
            <a:ext cx="8077200" cy="51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19050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Upload Module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377" y="3276600"/>
            <a:ext cx="3200400" cy="1600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3. Access Settings with Anonymous Viewers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60" y="914400"/>
            <a:ext cx="8077200" cy="49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223117"/>
            <a:ext cx="9899650" cy="6978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About VIDIZMO, LLC.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882" y="6459787"/>
            <a:ext cx="7033229" cy="365125"/>
          </a:xfrm>
        </p:spPr>
        <p:txBody>
          <a:bodyPr/>
          <a:lstStyle/>
          <a:p>
            <a:r>
              <a:rPr lang="en-US" dirty="0" smtClean="0"/>
              <a:t>Contact: </a:t>
            </a:r>
            <a:r>
              <a:rPr lang="en-US" dirty="0" smtClean="0">
                <a:hlinkClick r:id="rId2"/>
              </a:rPr>
              <a:t>www.Vidizmo.com</a:t>
            </a:r>
            <a:r>
              <a:rPr lang="en-US" dirty="0" smtClean="0"/>
              <a:t> Nadeem Khan – nadeem.khan@Vidizmo.com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493" y="969226"/>
            <a:ext cx="114972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 Light (Headings)"/>
              </a:rPr>
              <a:t>VIDIZMO recognized in </a:t>
            </a:r>
            <a:r>
              <a:rPr lang="en-US" sz="1800" dirty="0" smtClean="0">
                <a:solidFill>
                  <a:srgbClr val="FF0000"/>
                </a:solidFill>
                <a:latin typeface="Calibri Light (Headings)"/>
              </a:rPr>
              <a:t>Gartner</a:t>
            </a:r>
            <a:r>
              <a:rPr lang="en-US" sz="1800" dirty="0" smtClean="0">
                <a:latin typeface="Calibri Light (Headings)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alibri Light (Headings)"/>
              </a:rPr>
              <a:t>Magic Quadrant </a:t>
            </a:r>
            <a:r>
              <a:rPr lang="en-US" sz="1800" dirty="0" smtClean="0">
                <a:latin typeface="Calibri Light (Headings)"/>
              </a:rPr>
              <a:t>for Enterprise Video Content Management</a:t>
            </a:r>
            <a:endParaRPr lang="en-US" sz="1600" b="1" dirty="0" smtClean="0">
              <a:latin typeface="Calibri Light (Headings)"/>
            </a:endParaRPr>
          </a:p>
          <a:p>
            <a:pPr algn="ctr"/>
            <a:r>
              <a:rPr lang="en-US" sz="1600" b="1" dirty="0" smtClean="0">
                <a:latin typeface="Calibri Light (Headings)"/>
              </a:rPr>
              <a:t>300</a:t>
            </a:r>
            <a:r>
              <a:rPr lang="en-US" sz="1600" b="1" dirty="0">
                <a:latin typeface="Calibri Light (Headings)"/>
              </a:rPr>
              <a:t>+ Years </a:t>
            </a:r>
            <a:r>
              <a:rPr lang="en-US" sz="1600" dirty="0">
                <a:latin typeface="Calibri Light (Headings)"/>
              </a:rPr>
              <a:t>collective experience delivering Video using </a:t>
            </a:r>
            <a:r>
              <a:rPr lang="en-US" sz="1600" dirty="0" smtClean="0">
                <a:latin typeface="Calibri Light (Headings)"/>
              </a:rPr>
              <a:t>Microsoft Technologies</a:t>
            </a:r>
            <a:endParaRPr lang="en-US" sz="1600" dirty="0">
              <a:latin typeface="Calibri Light (Headings)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88620"/>
            <a:ext cx="1825205" cy="78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16" y="2281867"/>
            <a:ext cx="1047750" cy="104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79278"/>
            <a:ext cx="2077741" cy="353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13" y="2579278"/>
            <a:ext cx="1983198" cy="429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545576"/>
            <a:ext cx="3248025" cy="628650"/>
          </a:xfrm>
          <a:prstGeom prst="rect">
            <a:avLst/>
          </a:prstGeom>
        </p:spPr>
      </p:pic>
      <p:pic>
        <p:nvPicPr>
          <p:cNvPr id="1026" name="Picture 2" descr="http://www.ey.com/ecimages/EY-logo-Soci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67312"/>
            <a:ext cx="741659" cy="74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856716"/>
              </p:ext>
            </p:extLst>
          </p:nvPr>
        </p:nvGraphicFramePr>
        <p:xfrm>
          <a:off x="990600" y="2362200"/>
          <a:ext cx="2116597" cy="17997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597">
                  <a:extLst>
                    <a:ext uri="{9D8B030D-6E8A-4147-A177-3AD203B41FA5}">
                      <a16:colId xmlns="" xmlns:a16="http://schemas.microsoft.com/office/drawing/2014/main" val="2581850560"/>
                    </a:ext>
                  </a:extLst>
                </a:gridCol>
              </a:tblGrid>
              <a:tr h="1799736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Featured</a:t>
                      </a:r>
                      <a:r>
                        <a:rPr lang="en-US" sz="2800" baseline="0" dirty="0" smtClean="0"/>
                        <a:t> </a:t>
                      </a:r>
                    </a:p>
                    <a:p>
                      <a:pPr algn="r"/>
                      <a:r>
                        <a:rPr lang="en-US" sz="2800" dirty="0" smtClean="0"/>
                        <a:t>Customers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27672369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516" y="4843957"/>
            <a:ext cx="2700437" cy="735677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387329"/>
              </p:ext>
            </p:extLst>
          </p:nvPr>
        </p:nvGraphicFramePr>
        <p:xfrm>
          <a:off x="986760" y="4859977"/>
          <a:ext cx="2116597" cy="110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597">
                  <a:extLst>
                    <a:ext uri="{9D8B030D-6E8A-4147-A177-3AD203B41FA5}">
                      <a16:colId xmlns="" xmlns:a16="http://schemas.microsoft.com/office/drawing/2014/main" val="2581850560"/>
                    </a:ext>
                  </a:extLst>
                </a:gridCol>
              </a:tblGrid>
              <a:tr h="1105800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Partnership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276723698"/>
                  </a:ext>
                </a:extLst>
              </a:tr>
            </a:tbl>
          </a:graphicData>
        </a:graphic>
      </p:graphicFrame>
      <p:pic>
        <p:nvPicPr>
          <p:cNvPr id="3" name="Picture 2" descr="http://www.ey.com/ecimages/EY-logo-Soci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67312"/>
            <a:ext cx="741659" cy="74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37601"/>
              </p:ext>
            </p:extLst>
          </p:nvPr>
        </p:nvGraphicFramePr>
        <p:xfrm>
          <a:off x="990600" y="2362200"/>
          <a:ext cx="2116597" cy="17997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597">
                  <a:extLst>
                    <a:ext uri="{9D8B030D-6E8A-4147-A177-3AD203B41FA5}">
                      <a16:colId xmlns="" xmlns:a16="http://schemas.microsoft.com/office/drawing/2014/main" val="2581850560"/>
                    </a:ext>
                  </a:extLst>
                </a:gridCol>
              </a:tblGrid>
              <a:tr h="1799736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Featured</a:t>
                      </a:r>
                      <a:r>
                        <a:rPr lang="en-US" sz="2800" baseline="0" dirty="0" smtClean="0"/>
                        <a:t> </a:t>
                      </a:r>
                    </a:p>
                    <a:p>
                      <a:pPr algn="r"/>
                      <a:r>
                        <a:rPr lang="en-US" sz="2800" dirty="0" smtClean="0"/>
                        <a:t>Customers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276723698"/>
                  </a:ext>
                </a:extLst>
              </a:tr>
            </a:tbl>
          </a:graphicData>
        </a:graphic>
      </p:graphicFrame>
      <p:pic>
        <p:nvPicPr>
          <p:cNvPr id="12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516" y="4843957"/>
            <a:ext cx="2700437" cy="735677"/>
          </a:xfrm>
          <a:prstGeom prst="rect">
            <a:avLst/>
          </a:prstGeom>
        </p:spPr>
      </p:pic>
      <p:graphicFrame>
        <p:nvGraphicFramePr>
          <p:cNvPr id="13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03495"/>
              </p:ext>
            </p:extLst>
          </p:nvPr>
        </p:nvGraphicFramePr>
        <p:xfrm>
          <a:off x="986760" y="4859977"/>
          <a:ext cx="2116597" cy="110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597">
                  <a:extLst>
                    <a:ext uri="{9D8B030D-6E8A-4147-A177-3AD203B41FA5}">
                      <a16:colId xmlns="" xmlns:a16="http://schemas.microsoft.com/office/drawing/2014/main" val="2581850560"/>
                    </a:ext>
                  </a:extLst>
                </a:gridCol>
              </a:tblGrid>
              <a:tr h="1105800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Partnership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276723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4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19050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Upload Module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377" y="3276600"/>
            <a:ext cx="3200400" cy="1600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4. Gamification Setting of Points &amp; Levels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8077200" cy="4125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87000" y="4191000"/>
            <a:ext cx="457200" cy="2023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846" y="25146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Module Uploaded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5650"/>
            <a:ext cx="8077200" cy="6277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3200" y="990600"/>
            <a:ext cx="1066800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4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22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smtClean="0"/>
              <a:t>Module Presentation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0"/>
            <a:ext cx="8088086" cy="52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200" cy="5853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72286"/>
            <a:ext cx="3200400" cy="11567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 Schedule Live Webcast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9001" y="1463042"/>
            <a:ext cx="1828800" cy="13563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Create a Live by combining multiple digital assets and assign in to learners/viewers.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78107"/>
            <a:ext cx="8077200" cy="40844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74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/>
              <a:t>Create a New</a:t>
            </a:r>
            <a:br>
              <a:rPr lang="en-US" dirty="0"/>
            </a:br>
            <a:r>
              <a:rPr lang="en-US" dirty="0"/>
              <a:t>Publishing Point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4343400"/>
            <a:ext cx="685800" cy="228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307080"/>
            <a:ext cx="3200400" cy="1874520"/>
          </a:xfrm>
        </p:spPr>
        <p:txBody>
          <a:bodyPr>
            <a:normAutofit/>
          </a:bodyPr>
          <a:lstStyle/>
          <a:p>
            <a:r>
              <a:rPr lang="en-US" dirty="0"/>
              <a:t>Please select a publishing point to cont</a:t>
            </a:r>
            <a:r>
              <a:rPr lang="en-US" dirty="0">
                <a:solidFill>
                  <a:schemeClr val="bg1"/>
                </a:solidFill>
              </a:rPr>
              <a:t>inue. If a publishing point is not created already, you can go </a:t>
            </a:r>
            <a:r>
              <a:rPr lang="en-US" dirty="0" smtClean="0">
                <a:solidFill>
                  <a:schemeClr val="bg1"/>
                </a:solidFill>
              </a:rPr>
              <a:t> Settings -&gt; Publishing Point </a:t>
            </a:r>
            <a:r>
              <a:rPr lang="en-US" dirty="0" smtClean="0"/>
              <a:t>to </a:t>
            </a:r>
            <a:r>
              <a:rPr lang="en-US" dirty="0"/>
              <a:t>create a new publishing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Settings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874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1. Basic Tab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8077200" cy="42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Settings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874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2. Publish Tab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0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Settings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874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3. Access Tab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203229"/>
            <a:ext cx="8077800" cy="42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Settings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874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4. Live Session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838200"/>
            <a:ext cx="8077200" cy="49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Settings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874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5. Gamification Tab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35306"/>
            <a:ext cx="8077200" cy="40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9982200" cy="1219200"/>
          </a:xfrm>
        </p:spPr>
        <p:txBody>
          <a:bodyPr>
            <a:normAutofit/>
          </a:bodyPr>
          <a:lstStyle/>
          <a:p>
            <a:r>
              <a:rPr lang="en-US" sz="4900" dirty="0" smtClean="0"/>
              <a:t>Virtual Academy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1140542" y="1905000"/>
            <a:ext cx="102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VIDIZMO Virtual Academy provides organizations self-paced, gamified learning environment for employees</a:t>
            </a:r>
            <a:r>
              <a:rPr lang="en-US" sz="2000" dirty="0"/>
              <a:t>, </a:t>
            </a:r>
            <a:r>
              <a:rPr lang="en-US" sz="2000" dirty="0" smtClean="0"/>
              <a:t>prospect, customers and partners to improve their knowledge and skills using interactive multi-media courses, compete with their peers and receive recognition for their accomplishments.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34469"/>
              </p:ext>
            </p:extLst>
          </p:nvPr>
        </p:nvGraphicFramePr>
        <p:xfrm>
          <a:off x="1524000" y="3886200"/>
          <a:ext cx="9677400" cy="238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43400">
                  <a:extLst>
                    <a:ext uri="{9D8B030D-6E8A-4147-A177-3AD203B41FA5}">
                      <a16:colId xmlns="" xmlns:a16="http://schemas.microsoft.com/office/drawing/2014/main" val="3971532347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3516314692"/>
                    </a:ext>
                  </a:extLst>
                </a:gridCol>
                <a:gridCol w="4800600">
                  <a:extLst>
                    <a:ext uri="{9D8B030D-6E8A-4147-A177-3AD203B41FA5}">
                      <a16:colId xmlns="" xmlns:a16="http://schemas.microsoft.com/office/drawing/2014/main" val="62637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Learners 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Trainers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0818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&amp; manage their own Learning Plans for self-paced courses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Score Points, Earn Badges on completing modules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Climb up the Leaderboards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Receive Completion Certificates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courses with video, images, documents and quizzes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classes for Learners to enroll or manually assign courses to Learners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course activity, class performance, learner scores etc.</a:t>
                      </a:r>
                    </a:p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71535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1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Settings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8745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6. Others Tab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8086156" cy="4232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82200" y="5070995"/>
            <a:ext cx="5334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772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67000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Live Webcast Session Created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838200"/>
            <a:ext cx="1143000" cy="990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200400" cy="1737359"/>
          </a:xfrm>
        </p:spPr>
        <p:txBody>
          <a:bodyPr/>
          <a:lstStyle/>
          <a:p>
            <a:r>
              <a:rPr lang="en-US" dirty="0" smtClean="0"/>
              <a:t>Live Streaming Session with Chat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Conduct unlimited Live Streaming Sessions. Include Chat, Twitter Feed, Yammer Feed for the viewers.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1"/>
            <a:ext cx="8077199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5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200" cy="5853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05893"/>
            <a:ext cx="3200400" cy="1051558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Course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0" y="4495800"/>
            <a:ext cx="1828800" cy="14325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Create a course by combining multiple digital assets and assign in to learners/viewers.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6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18" y="838200"/>
            <a:ext cx="8099081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599"/>
            <a:ext cx="3200400" cy="1280159"/>
          </a:xfrm>
        </p:spPr>
        <p:txBody>
          <a:bodyPr/>
          <a:lstStyle/>
          <a:p>
            <a:r>
              <a:rPr lang="en-US" dirty="0" smtClean="0"/>
              <a:t>Create a Course</a:t>
            </a:r>
            <a:br>
              <a:rPr lang="en-US" dirty="0" smtClean="0"/>
            </a:br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59480"/>
            <a:ext cx="3200400" cy="1569720"/>
          </a:xfrm>
        </p:spPr>
        <p:txBody>
          <a:bodyPr/>
          <a:lstStyle/>
          <a:p>
            <a:r>
              <a:rPr lang="en-US" dirty="0" smtClean="0"/>
              <a:t>Your course can include videos, sounds, images, documents, quizzes, polls, surveys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000" y="2438400"/>
            <a:ext cx="914400" cy="8382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38200"/>
            <a:ext cx="8077200" cy="5015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599"/>
            <a:ext cx="3200400" cy="1280159"/>
          </a:xfrm>
        </p:spPr>
        <p:txBody>
          <a:bodyPr/>
          <a:lstStyle/>
          <a:p>
            <a:r>
              <a:rPr lang="en-US" dirty="0" smtClean="0"/>
              <a:t>Create a Course</a:t>
            </a:r>
            <a:br>
              <a:rPr lang="en-US" dirty="0" smtClean="0"/>
            </a:br>
            <a:r>
              <a:rPr lang="en-US" dirty="0" smtClean="0"/>
              <a:t>2/2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429000"/>
            <a:ext cx="3200400" cy="1569720"/>
          </a:xfrm>
        </p:spPr>
        <p:txBody>
          <a:bodyPr/>
          <a:lstStyle/>
          <a:p>
            <a:r>
              <a:rPr lang="en-US" dirty="0" smtClean="0"/>
              <a:t>Your course can include videos, sounds, images, documents, quizzes, polls, surveys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000" y="3962400"/>
            <a:ext cx="3810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5521"/>
            <a:ext cx="3200400" cy="12801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Create a Course</a:t>
            </a:r>
            <a:br>
              <a:rPr lang="en-US" dirty="0" smtClean="0"/>
            </a:br>
            <a:r>
              <a:rPr lang="en-US" dirty="0" smtClean="0"/>
              <a:t>Basic Settings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Give your Course a title, assign it to a category, provide description and select thumbnails.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257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5521"/>
            <a:ext cx="3200400" cy="12801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Create a Course</a:t>
            </a:r>
            <a:br>
              <a:rPr lang="en-US" dirty="0" smtClean="0"/>
            </a:br>
            <a:r>
              <a:rPr lang="en-US" dirty="0" smtClean="0"/>
              <a:t>Publish Settings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Manage sharing and downloading, Allow or restrict commenting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019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5521"/>
            <a:ext cx="3200400" cy="12801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Create a Course</a:t>
            </a:r>
            <a:br>
              <a:rPr lang="en-US" dirty="0" smtClean="0"/>
            </a:br>
            <a:r>
              <a:rPr lang="en-US" dirty="0" smtClean="0"/>
              <a:t>Access Settings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Manage Accessibility of your Course and Rights Access.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98" y="1219200"/>
            <a:ext cx="8102002" cy="43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52600"/>
            <a:ext cx="807720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3200400" cy="19050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Create a Course</a:t>
            </a:r>
            <a:br>
              <a:rPr lang="en-US" dirty="0" smtClean="0"/>
            </a:br>
            <a:r>
              <a:rPr lang="en-US" dirty="0" smtClean="0"/>
              <a:t>Gamification Settings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45974" y="4453260"/>
            <a:ext cx="544850" cy="161536"/>
          </a:xfrm>
          <a:custGeom>
            <a:avLst/>
            <a:gdLst>
              <a:gd name="connsiteX0" fmla="*/ 0 w 533400"/>
              <a:gd name="connsiteY0" fmla="*/ 0 h 152400"/>
              <a:gd name="connsiteX1" fmla="*/ 533400 w 533400"/>
              <a:gd name="connsiteY1" fmla="*/ 0 h 152400"/>
              <a:gd name="connsiteX2" fmla="*/ 533400 w 533400"/>
              <a:gd name="connsiteY2" fmla="*/ 152400 h 152400"/>
              <a:gd name="connsiteX3" fmla="*/ 0 w 533400"/>
              <a:gd name="connsiteY3" fmla="*/ 152400 h 152400"/>
              <a:gd name="connsiteX4" fmla="*/ 0 w 533400"/>
              <a:gd name="connsiteY4" fmla="*/ 0 h 152400"/>
              <a:gd name="connsiteX0" fmla="*/ 29882 w 563282"/>
              <a:gd name="connsiteY0" fmla="*/ 0 h 182282"/>
              <a:gd name="connsiteX1" fmla="*/ 563282 w 563282"/>
              <a:gd name="connsiteY1" fmla="*/ 0 h 182282"/>
              <a:gd name="connsiteX2" fmla="*/ 563282 w 563282"/>
              <a:gd name="connsiteY2" fmla="*/ 152400 h 182282"/>
              <a:gd name="connsiteX3" fmla="*/ 0 w 563282"/>
              <a:gd name="connsiteY3" fmla="*/ 182282 h 182282"/>
              <a:gd name="connsiteX4" fmla="*/ 29882 w 563282"/>
              <a:gd name="connsiteY4" fmla="*/ 0 h 182282"/>
              <a:gd name="connsiteX0" fmla="*/ 0 w 575235"/>
              <a:gd name="connsiteY0" fmla="*/ 0 h 194235"/>
              <a:gd name="connsiteX1" fmla="*/ 575235 w 575235"/>
              <a:gd name="connsiteY1" fmla="*/ 11953 h 194235"/>
              <a:gd name="connsiteX2" fmla="*/ 575235 w 575235"/>
              <a:gd name="connsiteY2" fmla="*/ 164353 h 194235"/>
              <a:gd name="connsiteX3" fmla="*/ 11953 w 575235"/>
              <a:gd name="connsiteY3" fmla="*/ 194235 h 194235"/>
              <a:gd name="connsiteX4" fmla="*/ 0 w 575235"/>
              <a:gd name="connsiteY4" fmla="*/ 0 h 194235"/>
              <a:gd name="connsiteX0" fmla="*/ 0 w 575235"/>
              <a:gd name="connsiteY0" fmla="*/ 0 h 194235"/>
              <a:gd name="connsiteX1" fmla="*/ 575235 w 575235"/>
              <a:gd name="connsiteY1" fmla="*/ 11953 h 194235"/>
              <a:gd name="connsiteX2" fmla="*/ 551329 w 575235"/>
              <a:gd name="connsiteY2" fmla="*/ 188259 h 194235"/>
              <a:gd name="connsiteX3" fmla="*/ 11953 w 575235"/>
              <a:gd name="connsiteY3" fmla="*/ 194235 h 194235"/>
              <a:gd name="connsiteX4" fmla="*/ 0 w 575235"/>
              <a:gd name="connsiteY4" fmla="*/ 0 h 194235"/>
              <a:gd name="connsiteX0" fmla="*/ 0 w 551329"/>
              <a:gd name="connsiteY0" fmla="*/ 0 h 194235"/>
              <a:gd name="connsiteX1" fmla="*/ 533399 w 551329"/>
              <a:gd name="connsiteY1" fmla="*/ 0 h 194235"/>
              <a:gd name="connsiteX2" fmla="*/ 551329 w 551329"/>
              <a:gd name="connsiteY2" fmla="*/ 188259 h 194235"/>
              <a:gd name="connsiteX3" fmla="*/ 11953 w 551329"/>
              <a:gd name="connsiteY3" fmla="*/ 194235 h 194235"/>
              <a:gd name="connsiteX4" fmla="*/ 0 w 551329"/>
              <a:gd name="connsiteY4" fmla="*/ 0 h 194235"/>
              <a:gd name="connsiteX0" fmla="*/ 0 w 551329"/>
              <a:gd name="connsiteY0" fmla="*/ 0 h 316317"/>
              <a:gd name="connsiteX1" fmla="*/ 533399 w 551329"/>
              <a:gd name="connsiteY1" fmla="*/ 122082 h 316317"/>
              <a:gd name="connsiteX2" fmla="*/ 551329 w 551329"/>
              <a:gd name="connsiteY2" fmla="*/ 310341 h 316317"/>
              <a:gd name="connsiteX3" fmla="*/ 11953 w 551329"/>
              <a:gd name="connsiteY3" fmla="*/ 316317 h 316317"/>
              <a:gd name="connsiteX4" fmla="*/ 0 w 551329"/>
              <a:gd name="connsiteY4" fmla="*/ 0 h 316317"/>
              <a:gd name="connsiteX0" fmla="*/ 0 w 551329"/>
              <a:gd name="connsiteY0" fmla="*/ 0 h 316317"/>
              <a:gd name="connsiteX1" fmla="*/ 533399 w 551329"/>
              <a:gd name="connsiteY1" fmla="*/ 0 h 316317"/>
              <a:gd name="connsiteX2" fmla="*/ 551329 w 551329"/>
              <a:gd name="connsiteY2" fmla="*/ 310341 h 316317"/>
              <a:gd name="connsiteX3" fmla="*/ 11953 w 551329"/>
              <a:gd name="connsiteY3" fmla="*/ 316317 h 316317"/>
              <a:gd name="connsiteX4" fmla="*/ 0 w 551329"/>
              <a:gd name="connsiteY4" fmla="*/ 0 h 316317"/>
              <a:gd name="connsiteX0" fmla="*/ 0 w 533399"/>
              <a:gd name="connsiteY0" fmla="*/ 0 h 351428"/>
              <a:gd name="connsiteX1" fmla="*/ 533399 w 533399"/>
              <a:gd name="connsiteY1" fmla="*/ 0 h 351428"/>
              <a:gd name="connsiteX2" fmla="*/ 437384 w 533399"/>
              <a:gd name="connsiteY2" fmla="*/ 351428 h 351428"/>
              <a:gd name="connsiteX3" fmla="*/ 11953 w 533399"/>
              <a:gd name="connsiteY3" fmla="*/ 316317 h 351428"/>
              <a:gd name="connsiteX4" fmla="*/ 0 w 533399"/>
              <a:gd name="connsiteY4" fmla="*/ 0 h 351428"/>
              <a:gd name="connsiteX0" fmla="*/ 0 w 452687"/>
              <a:gd name="connsiteY0" fmla="*/ 0 h 351428"/>
              <a:gd name="connsiteX1" fmla="*/ 452687 w 452687"/>
              <a:gd name="connsiteY1" fmla="*/ 0 h 351428"/>
              <a:gd name="connsiteX2" fmla="*/ 437384 w 452687"/>
              <a:gd name="connsiteY2" fmla="*/ 351428 h 351428"/>
              <a:gd name="connsiteX3" fmla="*/ 11953 w 452687"/>
              <a:gd name="connsiteY3" fmla="*/ 316317 h 351428"/>
              <a:gd name="connsiteX4" fmla="*/ 0 w 452687"/>
              <a:gd name="connsiteY4" fmla="*/ 0 h 351428"/>
              <a:gd name="connsiteX0" fmla="*/ 0 w 447939"/>
              <a:gd name="connsiteY0" fmla="*/ 82172 h 351428"/>
              <a:gd name="connsiteX1" fmla="*/ 447939 w 447939"/>
              <a:gd name="connsiteY1" fmla="*/ 0 h 351428"/>
              <a:gd name="connsiteX2" fmla="*/ 432636 w 447939"/>
              <a:gd name="connsiteY2" fmla="*/ 351428 h 351428"/>
              <a:gd name="connsiteX3" fmla="*/ 7205 w 447939"/>
              <a:gd name="connsiteY3" fmla="*/ 316317 h 351428"/>
              <a:gd name="connsiteX4" fmla="*/ 0 w 447939"/>
              <a:gd name="connsiteY4" fmla="*/ 82172 h 351428"/>
              <a:gd name="connsiteX0" fmla="*/ 0 w 447939"/>
              <a:gd name="connsiteY0" fmla="*/ 20542 h 289798"/>
              <a:gd name="connsiteX1" fmla="*/ 447939 w 447939"/>
              <a:gd name="connsiteY1" fmla="*/ 0 h 289798"/>
              <a:gd name="connsiteX2" fmla="*/ 432636 w 447939"/>
              <a:gd name="connsiteY2" fmla="*/ 289798 h 289798"/>
              <a:gd name="connsiteX3" fmla="*/ 7205 w 447939"/>
              <a:gd name="connsiteY3" fmla="*/ 254687 h 289798"/>
              <a:gd name="connsiteX4" fmla="*/ 0 w 447939"/>
              <a:gd name="connsiteY4" fmla="*/ 20542 h 289798"/>
              <a:gd name="connsiteX0" fmla="*/ 0 w 461122"/>
              <a:gd name="connsiteY0" fmla="*/ 20542 h 269254"/>
              <a:gd name="connsiteX1" fmla="*/ 447939 w 461122"/>
              <a:gd name="connsiteY1" fmla="*/ 0 h 269254"/>
              <a:gd name="connsiteX2" fmla="*/ 461122 w 461122"/>
              <a:gd name="connsiteY2" fmla="*/ 269254 h 269254"/>
              <a:gd name="connsiteX3" fmla="*/ 7205 w 461122"/>
              <a:gd name="connsiteY3" fmla="*/ 254687 h 269254"/>
              <a:gd name="connsiteX4" fmla="*/ 0 w 461122"/>
              <a:gd name="connsiteY4" fmla="*/ 20542 h 269254"/>
              <a:gd name="connsiteX0" fmla="*/ 0 w 461122"/>
              <a:gd name="connsiteY0" fmla="*/ 20542 h 295772"/>
              <a:gd name="connsiteX1" fmla="*/ 447939 w 461122"/>
              <a:gd name="connsiteY1" fmla="*/ 0 h 295772"/>
              <a:gd name="connsiteX2" fmla="*/ 461122 w 461122"/>
              <a:gd name="connsiteY2" fmla="*/ 269254 h 295772"/>
              <a:gd name="connsiteX3" fmla="*/ 2457 w 461122"/>
              <a:gd name="connsiteY3" fmla="*/ 295772 h 295772"/>
              <a:gd name="connsiteX4" fmla="*/ 0 w 461122"/>
              <a:gd name="connsiteY4" fmla="*/ 20542 h 29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122" h="295772">
                <a:moveTo>
                  <a:pt x="0" y="20542"/>
                </a:moveTo>
                <a:lnTo>
                  <a:pt x="447939" y="0"/>
                </a:lnTo>
                <a:lnTo>
                  <a:pt x="461122" y="269254"/>
                </a:lnTo>
                <a:lnTo>
                  <a:pt x="2457" y="295772"/>
                </a:lnTo>
                <a:lnTo>
                  <a:pt x="0" y="20542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Increase Course interactivity by allocating points, levels and gamification.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9982200" cy="1219200"/>
          </a:xfrm>
        </p:spPr>
        <p:txBody>
          <a:bodyPr>
            <a:normAutofit/>
          </a:bodyPr>
          <a:lstStyle/>
          <a:p>
            <a:r>
              <a:rPr lang="en-US" sz="4900" dirty="0" smtClean="0"/>
              <a:t>Virtual Academy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1140542" y="1905000"/>
            <a:ext cx="102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VIDIZMO Virtual Academy provides organizations self-paced, gamified learning environment for employees</a:t>
            </a:r>
            <a:r>
              <a:rPr lang="en-US" sz="2000" dirty="0"/>
              <a:t>, </a:t>
            </a:r>
            <a:r>
              <a:rPr lang="en-US" sz="2000" dirty="0" smtClean="0"/>
              <a:t>prospect, customers and partners to improve their knowledge and skills using interactive multi-media courses, compete with their peers and receive recognition for their accomplishments.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34469"/>
              </p:ext>
            </p:extLst>
          </p:nvPr>
        </p:nvGraphicFramePr>
        <p:xfrm>
          <a:off x="1524000" y="3886200"/>
          <a:ext cx="9677400" cy="238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43400">
                  <a:extLst>
                    <a:ext uri="{9D8B030D-6E8A-4147-A177-3AD203B41FA5}">
                      <a16:colId xmlns="" xmlns:a16="http://schemas.microsoft.com/office/drawing/2014/main" val="3971532347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3516314692"/>
                    </a:ext>
                  </a:extLst>
                </a:gridCol>
                <a:gridCol w="4800600">
                  <a:extLst>
                    <a:ext uri="{9D8B030D-6E8A-4147-A177-3AD203B41FA5}">
                      <a16:colId xmlns="" xmlns:a16="http://schemas.microsoft.com/office/drawing/2014/main" val="62637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Learners 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Trainers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0818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&amp; manage their own Learning Plans for self-paced courses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Score Points, Earn Badges on completing modules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Climb up the Leaderboards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Receive Completion Certificates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courses with video, images, documents and quizzes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classes for Learners to enroll or manually assign courses to Learners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course activity, class performance, learner scores etc.</a:t>
                      </a:r>
                    </a:p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71535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1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"/>
            <a:ext cx="8077200" cy="6646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241"/>
            <a:ext cx="3200400" cy="1280159"/>
          </a:xfrm>
        </p:spPr>
        <p:txBody>
          <a:bodyPr/>
          <a:lstStyle/>
          <a:p>
            <a:r>
              <a:rPr lang="en-US" dirty="0" smtClean="0"/>
              <a:t>Course Created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00800" y="914400"/>
            <a:ext cx="1172882" cy="990600"/>
          </a:xfrm>
          <a:custGeom>
            <a:avLst/>
            <a:gdLst>
              <a:gd name="connsiteX0" fmla="*/ 0 w 1143000"/>
              <a:gd name="connsiteY0" fmla="*/ 0 h 990600"/>
              <a:gd name="connsiteX1" fmla="*/ 1143000 w 1143000"/>
              <a:gd name="connsiteY1" fmla="*/ 0 h 990600"/>
              <a:gd name="connsiteX2" fmla="*/ 1143000 w 1143000"/>
              <a:gd name="connsiteY2" fmla="*/ 990600 h 990600"/>
              <a:gd name="connsiteX3" fmla="*/ 0 w 1143000"/>
              <a:gd name="connsiteY3" fmla="*/ 990600 h 990600"/>
              <a:gd name="connsiteX4" fmla="*/ 0 w 1143000"/>
              <a:gd name="connsiteY4" fmla="*/ 0 h 990600"/>
              <a:gd name="connsiteX0" fmla="*/ 0 w 1166906"/>
              <a:gd name="connsiteY0" fmla="*/ 0 h 990600"/>
              <a:gd name="connsiteX1" fmla="*/ 1166906 w 1166906"/>
              <a:gd name="connsiteY1" fmla="*/ 0 h 990600"/>
              <a:gd name="connsiteX2" fmla="*/ 1143000 w 1166906"/>
              <a:gd name="connsiteY2" fmla="*/ 990600 h 990600"/>
              <a:gd name="connsiteX3" fmla="*/ 0 w 1166906"/>
              <a:gd name="connsiteY3" fmla="*/ 990600 h 990600"/>
              <a:gd name="connsiteX4" fmla="*/ 0 w 1166906"/>
              <a:gd name="connsiteY4" fmla="*/ 0 h 990600"/>
              <a:gd name="connsiteX0" fmla="*/ 0 w 1172882"/>
              <a:gd name="connsiteY0" fmla="*/ 0 h 990600"/>
              <a:gd name="connsiteX1" fmla="*/ 1166906 w 1172882"/>
              <a:gd name="connsiteY1" fmla="*/ 0 h 990600"/>
              <a:gd name="connsiteX2" fmla="*/ 1172882 w 1172882"/>
              <a:gd name="connsiteY2" fmla="*/ 990600 h 990600"/>
              <a:gd name="connsiteX3" fmla="*/ 0 w 1172882"/>
              <a:gd name="connsiteY3" fmla="*/ 990600 h 990600"/>
              <a:gd name="connsiteX4" fmla="*/ 0 w 1172882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882" h="990600">
                <a:moveTo>
                  <a:pt x="0" y="0"/>
                </a:moveTo>
                <a:lnTo>
                  <a:pt x="1166906" y="0"/>
                </a:lnTo>
                <a:lnTo>
                  <a:pt x="1172882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535680"/>
            <a:ext cx="3200400" cy="960120"/>
          </a:xfrm>
        </p:spPr>
        <p:txBody>
          <a:bodyPr/>
          <a:lstStyle/>
          <a:p>
            <a:r>
              <a:rPr lang="en-US" dirty="0" smtClean="0"/>
              <a:t>Access your Course in published content.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32004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Course - Add To Learning Plan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Learners can Add the Course to their Learning Plan for self-paced study.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1"/>
            <a:ext cx="8077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32004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2. Course Add To Learning Plan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Learners can Add the Course to their Learning Plan for self-paced study.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737"/>
            <a:ext cx="8077200" cy="67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32004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3. Course Add To Learning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"/>
            <a:ext cx="8077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32004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Plan Added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"/>
            <a:ext cx="8077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52400"/>
            <a:ext cx="8077201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3200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Plans</a:t>
            </a:r>
            <a:endParaRPr lang="en-US" dirty="0"/>
          </a:p>
        </p:txBody>
      </p:sp>
      <p:sp>
        <p:nvSpPr>
          <p:cNvPr id="6" name="Rectangle 7"/>
          <p:cNvSpPr/>
          <p:nvPr/>
        </p:nvSpPr>
        <p:spPr>
          <a:xfrm>
            <a:off x="5334000" y="3810000"/>
            <a:ext cx="1219200" cy="762000"/>
          </a:xfrm>
          <a:custGeom>
            <a:avLst/>
            <a:gdLst>
              <a:gd name="connsiteX0" fmla="*/ 0 w 1143000"/>
              <a:gd name="connsiteY0" fmla="*/ 0 h 990600"/>
              <a:gd name="connsiteX1" fmla="*/ 1143000 w 1143000"/>
              <a:gd name="connsiteY1" fmla="*/ 0 h 990600"/>
              <a:gd name="connsiteX2" fmla="*/ 1143000 w 1143000"/>
              <a:gd name="connsiteY2" fmla="*/ 990600 h 990600"/>
              <a:gd name="connsiteX3" fmla="*/ 0 w 1143000"/>
              <a:gd name="connsiteY3" fmla="*/ 990600 h 990600"/>
              <a:gd name="connsiteX4" fmla="*/ 0 w 1143000"/>
              <a:gd name="connsiteY4" fmla="*/ 0 h 990600"/>
              <a:gd name="connsiteX0" fmla="*/ 0 w 1166906"/>
              <a:gd name="connsiteY0" fmla="*/ 0 h 990600"/>
              <a:gd name="connsiteX1" fmla="*/ 1166906 w 1166906"/>
              <a:gd name="connsiteY1" fmla="*/ 0 h 990600"/>
              <a:gd name="connsiteX2" fmla="*/ 1143000 w 1166906"/>
              <a:gd name="connsiteY2" fmla="*/ 990600 h 990600"/>
              <a:gd name="connsiteX3" fmla="*/ 0 w 1166906"/>
              <a:gd name="connsiteY3" fmla="*/ 990600 h 990600"/>
              <a:gd name="connsiteX4" fmla="*/ 0 w 1166906"/>
              <a:gd name="connsiteY4" fmla="*/ 0 h 990600"/>
              <a:gd name="connsiteX0" fmla="*/ 0 w 1172882"/>
              <a:gd name="connsiteY0" fmla="*/ 0 h 990600"/>
              <a:gd name="connsiteX1" fmla="*/ 1166906 w 1172882"/>
              <a:gd name="connsiteY1" fmla="*/ 0 h 990600"/>
              <a:gd name="connsiteX2" fmla="*/ 1172882 w 1172882"/>
              <a:gd name="connsiteY2" fmla="*/ 990600 h 990600"/>
              <a:gd name="connsiteX3" fmla="*/ 0 w 1172882"/>
              <a:gd name="connsiteY3" fmla="*/ 990600 h 990600"/>
              <a:gd name="connsiteX4" fmla="*/ 0 w 1172882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882" h="990600">
                <a:moveTo>
                  <a:pt x="0" y="0"/>
                </a:moveTo>
                <a:lnTo>
                  <a:pt x="1166906" y="0"/>
                </a:lnTo>
                <a:lnTo>
                  <a:pt x="1172882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533400" y="3338565"/>
            <a:ext cx="3200400" cy="960120"/>
          </a:xfrm>
        </p:spPr>
        <p:txBody>
          <a:bodyPr/>
          <a:lstStyle/>
          <a:p>
            <a:r>
              <a:rPr lang="en-US" dirty="0" smtClean="0"/>
              <a:t>Learners can track progress and manage courses in their personalized Learner’s Area.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8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3200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Course Playback</a:t>
            </a:r>
            <a:br>
              <a:rPr lang="en-US" dirty="0" smtClean="0"/>
            </a:br>
            <a:r>
              <a:rPr lang="en-US" dirty="0" smtClean="0"/>
              <a:t>Overview Module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737"/>
            <a:ext cx="8077200" cy="67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3200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Course Playback</a:t>
            </a:r>
            <a:br>
              <a:rPr lang="en-US" dirty="0" smtClean="0"/>
            </a:br>
            <a:r>
              <a:rPr lang="en-US" dirty="0" smtClean="0"/>
              <a:t>Overview Module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537"/>
            <a:ext cx="8077200" cy="672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3200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Course Playback</a:t>
            </a:r>
            <a:br>
              <a:rPr lang="en-US" dirty="0" smtClean="0"/>
            </a:br>
            <a:r>
              <a:rPr lang="en-US" dirty="0" smtClean="0"/>
              <a:t>Overview Module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77200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3200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Course Playback</a:t>
            </a:r>
            <a:br>
              <a:rPr lang="en-US" dirty="0" smtClean="0"/>
            </a:br>
            <a:r>
              <a:rPr lang="en-US" dirty="0" smtClean="0"/>
              <a:t>Overview Module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737"/>
            <a:ext cx="8077200" cy="67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515324" y="533400"/>
            <a:ext cx="2269084" cy="548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133430" y="4926076"/>
            <a:ext cx="10058400" cy="694967"/>
            <a:chOff x="0" y="2305813"/>
            <a:chExt cx="7924800" cy="694967"/>
          </a:xfrm>
        </p:grpSpPr>
        <p:sp>
          <p:nvSpPr>
            <p:cNvPr id="46" name="Rounded Rectangle 45"/>
            <p:cNvSpPr/>
            <p:nvPr/>
          </p:nvSpPr>
          <p:spPr>
            <a:xfrm>
              <a:off x="0" y="2305813"/>
              <a:ext cx="7924800" cy="69496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Rounded Rectangle 4"/>
            <p:cNvSpPr/>
            <p:nvPr/>
          </p:nvSpPr>
          <p:spPr>
            <a:xfrm>
              <a:off x="0" y="2305813"/>
              <a:ext cx="2377440" cy="694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dirty="0"/>
            </a:p>
          </p:txBody>
        </p:sp>
      </p:grpSp>
      <p:graphicFrame>
        <p:nvGraphicFramePr>
          <p:cNvPr id="2" name="Diagram 1"/>
          <p:cNvGraphicFramePr/>
          <p:nvPr>
            <p:extLst/>
          </p:nvPr>
        </p:nvGraphicFramePr>
        <p:xfrm>
          <a:off x="1143000" y="186095"/>
          <a:ext cx="9982200" cy="440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9877992" y="3266853"/>
            <a:ext cx="1334017" cy="2947411"/>
            <a:chOff x="7165535" y="3142748"/>
            <a:chExt cx="1334017" cy="2947411"/>
          </a:xfrm>
        </p:grpSpPr>
        <p:grpSp>
          <p:nvGrpSpPr>
            <p:cNvPr id="21" name="Group 20"/>
            <p:cNvGrpSpPr/>
            <p:nvPr/>
          </p:nvGrpSpPr>
          <p:grpSpPr>
            <a:xfrm>
              <a:off x="7165535" y="4834850"/>
              <a:ext cx="1334017" cy="1255309"/>
              <a:chOff x="3633539" y="4826953"/>
              <a:chExt cx="1334017" cy="1255309"/>
            </a:xfrm>
          </p:grpSpPr>
          <p:pic>
            <p:nvPicPr>
              <p:cNvPr id="5" name="Picture 3" descr="C:\Users\khanm\Downloads\peopl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6310" y="4826953"/>
                <a:ext cx="653422" cy="65342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33539" y="5559042"/>
                <a:ext cx="13340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Partners</a:t>
                </a:r>
              </a:p>
              <a:p>
                <a:pPr algn="ctr"/>
                <a:r>
                  <a:rPr lang="en-US" sz="1200" dirty="0" smtClean="0"/>
                  <a:t>Anonymous</a:t>
                </a:r>
                <a:endParaRPr lang="en-US" sz="1200" dirty="0"/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7739724" y="3142748"/>
              <a:ext cx="30587" cy="1644284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455037" y="3266853"/>
            <a:ext cx="2527162" cy="3095240"/>
            <a:chOff x="5100968" y="3199441"/>
            <a:chExt cx="2527162" cy="309524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636324" y="3199441"/>
              <a:ext cx="9116" cy="1644284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5100968" y="4948607"/>
              <a:ext cx="2527162" cy="1346074"/>
              <a:chOff x="5100968" y="4948607"/>
              <a:chExt cx="2527162" cy="134607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100968" y="4948607"/>
                <a:ext cx="2527162" cy="1346074"/>
                <a:chOff x="6353245" y="4958132"/>
                <a:chExt cx="2527162" cy="1346074"/>
              </a:xfrm>
            </p:grpSpPr>
            <p:pic>
              <p:nvPicPr>
                <p:cNvPr id="3" name="Picture 4" descr="C:\Users\khanm\Downloads\profile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682512" y="4958132"/>
                  <a:ext cx="560414" cy="560414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6353245" y="5565542"/>
                  <a:ext cx="2527162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Customers</a:t>
                  </a:r>
                </a:p>
                <a:p>
                  <a:pPr algn="ctr"/>
                  <a:r>
                    <a:rPr lang="en-US" sz="1200" dirty="0" smtClean="0"/>
                    <a:t>Authenticated – VIDIZMO Login, Facebook, Microsoft ID, </a:t>
                  </a:r>
                  <a:r>
                    <a:rPr lang="en-US" sz="1200" dirty="0"/>
                    <a:t>G</a:t>
                  </a:r>
                  <a:r>
                    <a:rPr lang="en-US" sz="1200" dirty="0" smtClean="0"/>
                    <a:t>oogle ID</a:t>
                  </a:r>
                  <a:endParaRPr lang="en-US" dirty="0"/>
                </a:p>
              </p:txBody>
            </p:sp>
          </p:grpSp>
          <p:pic>
            <p:nvPicPr>
              <p:cNvPr id="36" name="Picture 2" descr="D:\My Documents\Dropbox\VIDIZMO\Marketing\Diagrams\Icons Logos\General Icons\Key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5738" y="5138281"/>
                <a:ext cx="345281" cy="34528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" name="Group 48"/>
          <p:cNvGrpSpPr/>
          <p:nvPr/>
        </p:nvGrpSpPr>
        <p:grpSpPr>
          <a:xfrm>
            <a:off x="4423704" y="3283771"/>
            <a:ext cx="3152656" cy="3011963"/>
            <a:chOff x="2867144" y="3276601"/>
            <a:chExt cx="3152656" cy="3011963"/>
          </a:xfrm>
        </p:grpSpPr>
        <p:grpSp>
          <p:nvGrpSpPr>
            <p:cNvPr id="38" name="Group 37"/>
            <p:cNvGrpSpPr/>
            <p:nvPr/>
          </p:nvGrpSpPr>
          <p:grpSpPr>
            <a:xfrm>
              <a:off x="2867144" y="3276601"/>
              <a:ext cx="3152656" cy="3011963"/>
              <a:chOff x="2867144" y="3276601"/>
              <a:chExt cx="3152656" cy="3011963"/>
            </a:xfrm>
          </p:grpSpPr>
          <p:sp>
            <p:nvSpPr>
              <p:cNvPr id="7" name="Right Brace 6"/>
              <p:cNvSpPr/>
              <p:nvPr/>
            </p:nvSpPr>
            <p:spPr>
              <a:xfrm rot="5400000">
                <a:off x="4291072" y="1852673"/>
                <a:ext cx="304800" cy="3152656"/>
              </a:xfrm>
              <a:prstGeom prst="rightBrace">
                <a:avLst/>
              </a:prstGeom>
              <a:ln w="571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/>
              <p:cNvCxnSpPr>
                <a:stCxn id="7" idx="1"/>
              </p:cNvCxnSpPr>
              <p:nvPr/>
            </p:nvCxnSpPr>
            <p:spPr>
              <a:xfrm>
                <a:off x="4443472" y="3581401"/>
                <a:ext cx="0" cy="1329736"/>
              </a:xfrm>
              <a:prstGeom prst="line">
                <a:avLst/>
              </a:prstGeom>
              <a:ln w="571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/>
              <p:cNvGrpSpPr/>
              <p:nvPr/>
            </p:nvGrpSpPr>
            <p:grpSpPr>
              <a:xfrm>
                <a:off x="3066250" y="5153170"/>
                <a:ext cx="2853902" cy="1135394"/>
                <a:chOff x="3066250" y="5153170"/>
                <a:chExt cx="2853902" cy="1135394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3066250" y="5549900"/>
                  <a:ext cx="2853902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Employees</a:t>
                  </a:r>
                  <a:r>
                    <a:rPr lang="en-US" sz="1600" dirty="0"/>
                    <a:t/>
                  </a:r>
                  <a:br>
                    <a:rPr lang="en-US" sz="1600" dirty="0"/>
                  </a:br>
                  <a:r>
                    <a:rPr lang="en-US" sz="1200" dirty="0" smtClean="0"/>
                    <a:t>Authenticated</a:t>
                  </a:r>
                </a:p>
                <a:p>
                  <a:pPr algn="ctr"/>
                  <a:r>
                    <a:rPr lang="en-US" sz="1200" dirty="0" smtClean="0"/>
                    <a:t>Enterprise Single Sign-On</a:t>
                  </a:r>
                  <a:endParaRPr lang="en-US" dirty="0"/>
                </a:p>
              </p:txBody>
            </p:sp>
            <p:pic>
              <p:nvPicPr>
                <p:cNvPr id="6" name="Picture 2" descr="D:\My Documents\Dropbox\VIDIZMO\Marketing\Diagrams\Icons Logos\General Icons\Key.pn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4471" y="5153170"/>
                  <a:ext cx="345281" cy="345281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112" y="4968968"/>
              <a:ext cx="552719" cy="55271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732210" y="3636389"/>
            <a:ext cx="4886461" cy="996478"/>
            <a:chOff x="3733800" y="3810000"/>
            <a:chExt cx="4648200" cy="914400"/>
          </a:xfrm>
        </p:grpSpPr>
        <p:sp>
          <p:nvSpPr>
            <p:cNvPr id="30" name="Rectangle 29"/>
            <p:cNvSpPr/>
            <p:nvPr/>
          </p:nvSpPr>
          <p:spPr>
            <a:xfrm>
              <a:off x="3733800" y="3810000"/>
              <a:ext cx="4648200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5" descr="C:\Users\khanm\Downloads\compute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014" y="3898808"/>
              <a:ext cx="736786" cy="73678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C:\Users\khanm\Downloads\iphone (1)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710" y="4094175"/>
              <a:ext cx="314042" cy="45984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527" y="3939612"/>
              <a:ext cx="432833" cy="614411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4191000" y="2630310"/>
            <a:ext cx="106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smtClean="0">
                <a:solidFill>
                  <a:schemeClr val="bg1"/>
                </a:solidFill>
              </a:rPr>
              <a:t>Marketing</a:t>
            </a:r>
          </a:p>
          <a:p>
            <a:pPr lvl="0" algn="ctr"/>
            <a:r>
              <a:rPr lang="en-US" sz="1400" b="1" dirty="0" smtClean="0">
                <a:solidFill>
                  <a:schemeClr val="bg1"/>
                </a:solidFill>
              </a:rPr>
              <a:t>Class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24000" y="138029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Administrators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505739" y="265883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Class Managers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564970" y="3671256"/>
            <a:ext cx="248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Moderators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537290" y="428363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537290" y="5056291"/>
            <a:ext cx="320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Learners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1676400" y="617829"/>
            <a:ext cx="1905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Roles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97765" y="2630310"/>
            <a:ext cx="106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smtClean="0">
                <a:solidFill>
                  <a:schemeClr val="bg1"/>
                </a:solidFill>
              </a:rPr>
              <a:t>IT Skills</a:t>
            </a:r>
          </a:p>
          <a:p>
            <a:pPr lvl="0" algn="ctr"/>
            <a:r>
              <a:rPr lang="en-US" sz="1400" b="1" dirty="0" smtClean="0">
                <a:solidFill>
                  <a:schemeClr val="bg1"/>
                </a:solidFill>
              </a:rPr>
              <a:t>Class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0738" y="2634054"/>
            <a:ext cx="106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smtClean="0">
                <a:solidFill>
                  <a:schemeClr val="bg1"/>
                </a:solidFill>
              </a:rPr>
              <a:t>Business Skills Class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27517" y="2645859"/>
            <a:ext cx="106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smtClean="0"/>
              <a:t>Customer</a:t>
            </a:r>
          </a:p>
          <a:p>
            <a:pPr lvl="0" algn="ctr"/>
            <a:r>
              <a:rPr lang="en-US" sz="1400" b="1" dirty="0" smtClean="0"/>
              <a:t>Education</a:t>
            </a:r>
            <a:endParaRPr 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9851884" y="2645859"/>
            <a:ext cx="106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smtClean="0"/>
              <a:t>Partner</a:t>
            </a:r>
          </a:p>
          <a:p>
            <a:pPr lvl="0" algn="ctr"/>
            <a:r>
              <a:rPr lang="en-US" sz="1400" b="1" dirty="0" smtClean="0"/>
              <a:t>Education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2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9"/>
    </mc:Choice>
    <mc:Fallback xmlns="">
      <p:transition spd="slow" advTm="2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Graphic spid="2" grpId="0">
        <p:bldAsOne/>
      </p:bldGraphic>
      <p:bldP spid="44" grpId="0"/>
      <p:bldP spid="59" grpId="0"/>
      <p:bldP spid="60" grpId="0"/>
      <p:bldP spid="61" grpId="0"/>
      <p:bldP spid="62" grpId="0"/>
      <p:bldP spid="63" grpId="0"/>
      <p:bldP spid="71" grpId="0" animBg="1"/>
      <p:bldP spid="57" grpId="0"/>
      <p:bldP spid="58" grpId="0"/>
      <p:bldP spid="64" grpId="0"/>
      <p:bldP spid="6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A7C8-CA02-40C2-B119-F3A1308C6E67}" type="datetime1">
              <a:rPr lang="en-US" smtClean="0">
                <a:solidFill>
                  <a:prstClr val="white"/>
                </a:solidFill>
              </a:rPr>
              <a:pPr/>
              <a:t>4/13/2016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F22A-8D84-4212-AB72-9C729408FDA0}" type="slidenum">
              <a:rPr lang="en-US" smtClean="0">
                <a:solidFill>
                  <a:prstClr val="white"/>
                </a:solidFill>
              </a:rPr>
              <a:pPr/>
              <a:t>50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47598" y="6451715"/>
            <a:ext cx="2896809" cy="364629"/>
          </a:xfrm>
          <a:prstGeom prst="rect">
            <a:avLst/>
          </a:prstGeom>
        </p:spPr>
        <p:txBody>
          <a:bodyPr/>
          <a:lstStyle/>
          <a:p>
            <a:r>
              <a:rPr lang="en-US" sz="1100" dirty="0">
                <a:solidFill>
                  <a:prstClr val="white"/>
                </a:solidFill>
              </a:rPr>
              <a:t>US Managed Independent Software Vendors</a:t>
            </a:r>
          </a:p>
          <a:p>
            <a:r>
              <a:rPr lang="en-US" sz="900" dirty="0">
                <a:solidFill>
                  <a:prstClr val="white"/>
                </a:solidFill>
              </a:rPr>
              <a:t>Microsoft Confidential</a:t>
            </a:r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17" y="1800441"/>
            <a:ext cx="5562600" cy="338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44735" y="27753"/>
            <a:ext cx="727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Viewing Completion Certificates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503873"/>
            <a:ext cx="10115203" cy="81028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Virtual Academy: Test Viewer &amp; Issue Certificates 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51" y="2082912"/>
            <a:ext cx="1863659" cy="8102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23590" y="5368945"/>
            <a:ext cx="6063610" cy="865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/>
              <a:t>Use built-in VIDIZMO Virtual Academy to assign trainings and issue Certificates </a:t>
            </a:r>
            <a:br>
              <a:rPr lang="en-US" sz="1600" b="1" dirty="0" smtClean="0"/>
            </a:br>
            <a:r>
              <a:rPr lang="en-US" sz="1600" b="1" dirty="0" smtClean="0"/>
              <a:t>or </a:t>
            </a:r>
            <a:br>
              <a:rPr lang="en-US" sz="1600" b="1" dirty="0" smtClean="0"/>
            </a:br>
            <a:r>
              <a:rPr lang="en-US" sz="1600" b="1" dirty="0" smtClean="0"/>
              <a:t>Notify Orgnization LMS of successful viewing thru SCROM</a:t>
            </a:r>
            <a:endParaRPr 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0" y="1903249"/>
            <a:ext cx="1169612" cy="1169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340" y="3328890"/>
            <a:ext cx="1724025" cy="876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05" y="3180214"/>
            <a:ext cx="1989605" cy="62783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19200" y="4547892"/>
            <a:ext cx="4319490" cy="8210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Use simple Video or SCORM Compliant Content to produce communication, training, education</a:t>
            </a:r>
            <a:endParaRPr lang="en-US" sz="18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718110" y="2209800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489" y="1903249"/>
            <a:ext cx="5231711" cy="31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88795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Built-in Analytics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1" y="1998854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/>
              <a:t>My Detailed Viewing History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021080"/>
            <a:ext cx="807720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200" cy="5853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90800"/>
            <a:ext cx="3200400" cy="1051558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Quiz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48485" y="2971800"/>
            <a:ext cx="1828800" cy="14325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3642358"/>
            <a:ext cx="2564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your learner’s skills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525"/>
            <a:ext cx="545568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Quiz</a:t>
            </a:r>
            <a:br>
              <a:rPr lang="en-US" dirty="0" smtClean="0"/>
            </a:br>
            <a:r>
              <a:rPr lang="en-US" dirty="0" smtClean="0"/>
              <a:t>Add Single &amp; Multiple Type</a:t>
            </a:r>
            <a:br>
              <a:rPr lang="en-US" dirty="0" smtClean="0"/>
            </a:br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86400" y="609600"/>
            <a:ext cx="2286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78107"/>
            <a:ext cx="8077200" cy="40844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895600"/>
            <a:ext cx="2819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Quiz</a:t>
            </a:r>
            <a:r>
              <a:rPr lang="en-US" dirty="0"/>
              <a:t> </a:t>
            </a:r>
            <a:r>
              <a:rPr lang="en-US" dirty="0" smtClean="0"/>
              <a:t>Settings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5800" y="2438400"/>
            <a:ext cx="3048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117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37546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Quiz</a:t>
            </a:r>
            <a:br>
              <a:rPr lang="en-US" dirty="0" smtClean="0"/>
            </a:br>
            <a:r>
              <a:rPr lang="en-US" dirty="0" smtClean="0"/>
              <a:t>Basic Settings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Give your Quiz a Title, Assign it to a Category, Add Tags, Description and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257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37546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Quiz</a:t>
            </a:r>
            <a:br>
              <a:rPr lang="en-US" dirty="0" smtClean="0"/>
            </a:br>
            <a:r>
              <a:rPr lang="en-US" dirty="0" smtClean="0"/>
              <a:t>Publish Settings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Enable or disable Social Media Sharing, Downloading, Commenting.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781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37546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Quiz</a:t>
            </a:r>
            <a:br>
              <a:rPr lang="en-US" dirty="0" smtClean="0"/>
            </a:br>
            <a:r>
              <a:rPr lang="en-US" dirty="0" smtClean="0"/>
              <a:t>Access Settings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Detailed Rights Access Management, Select Expiry and Accessibility options.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8077200" cy="41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35307"/>
            <a:ext cx="8077200" cy="40844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25126"/>
            <a:ext cx="3352800" cy="1501054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Quiz</a:t>
            </a:r>
            <a:br>
              <a:rPr lang="en-US" dirty="0" smtClean="0"/>
            </a:br>
            <a:r>
              <a:rPr lang="en-US" dirty="0" smtClean="0"/>
              <a:t>Gamification Settings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0" y="4572000"/>
            <a:ext cx="6096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2"/>
          </p:nvPr>
        </p:nvSpPr>
        <p:spPr>
          <a:xfrm>
            <a:off x="381000" y="3754755"/>
            <a:ext cx="3200400" cy="960120"/>
          </a:xfrm>
        </p:spPr>
        <p:txBody>
          <a:bodyPr/>
          <a:lstStyle/>
          <a:p>
            <a:r>
              <a:rPr lang="en-US" dirty="0" smtClean="0"/>
              <a:t>Increase interactivity by adding points, levels and score.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79077"/>
            <a:ext cx="3352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Quiz Created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5" y="0"/>
            <a:ext cx="80401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0" y="838200"/>
            <a:ext cx="1143000" cy="990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758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3200400" cy="1295400"/>
          </a:xfrm>
        </p:spPr>
        <p:txBody>
          <a:bodyPr/>
          <a:lstStyle/>
          <a:p>
            <a:r>
              <a:rPr lang="en-US" dirty="0" smtClean="0"/>
              <a:t>Virtual Academy</a:t>
            </a:r>
            <a:br>
              <a:rPr lang="en-US" dirty="0" smtClean="0"/>
            </a:br>
            <a:r>
              <a:rPr lang="en-US" dirty="0" smtClean="0"/>
              <a:t>Homepage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79521"/>
            <a:ext cx="3200400" cy="3379124"/>
          </a:xfrm>
        </p:spPr>
        <p:txBody>
          <a:bodyPr/>
          <a:lstStyle/>
          <a:p>
            <a:r>
              <a:rPr lang="en-US" dirty="0" smtClean="0"/>
              <a:t>Featured Classes &amp; Courses</a:t>
            </a:r>
          </a:p>
          <a:p>
            <a:r>
              <a:rPr lang="en-US" dirty="0" smtClean="0"/>
              <a:t>Featured Channels &amp; Sub-Portals</a:t>
            </a:r>
          </a:p>
          <a:p>
            <a:r>
              <a:rPr lang="en-US" dirty="0" smtClean="0"/>
              <a:t>Most Recent, Most Popular search bars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6008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"/>
            <a:ext cx="8077200" cy="6705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2200"/>
            <a:ext cx="3200400" cy="1369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Quiz within Presentation</a:t>
            </a:r>
            <a:br>
              <a:rPr lang="en-US" dirty="0" smtClean="0"/>
            </a:br>
            <a:r>
              <a:rPr lang="en-US" dirty="0" smtClean="0"/>
              <a:t>Start Now</a:t>
            </a:r>
            <a:endParaRPr lang="en-US" dirty="0"/>
          </a:p>
        </p:txBody>
      </p:sp>
      <p:sp>
        <p:nvSpPr>
          <p:cNvPr id="6" name="Rectangle 4"/>
          <p:cNvSpPr/>
          <p:nvPr/>
        </p:nvSpPr>
        <p:spPr>
          <a:xfrm>
            <a:off x="6858000" y="1447801"/>
            <a:ext cx="533400" cy="1524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130 w 424858"/>
              <a:gd name="connsiteY0" fmla="*/ 3531 h 170052"/>
              <a:gd name="connsiteX1" fmla="*/ 424858 w 424858"/>
              <a:gd name="connsiteY1" fmla="*/ 0 h 170052"/>
              <a:gd name="connsiteX2" fmla="*/ 421329 w 424858"/>
              <a:gd name="connsiteY2" fmla="*/ 166521 h 170052"/>
              <a:gd name="connsiteX3" fmla="*/ 5023 w 424858"/>
              <a:gd name="connsiteY3" fmla="*/ 170052 h 170052"/>
              <a:gd name="connsiteX4" fmla="*/ 130 w 424858"/>
              <a:gd name="connsiteY4" fmla="*/ 3531 h 170052"/>
              <a:gd name="connsiteX0" fmla="*/ 203 w 422081"/>
              <a:gd name="connsiteY0" fmla="*/ 0 h 194765"/>
              <a:gd name="connsiteX1" fmla="*/ 422081 w 422081"/>
              <a:gd name="connsiteY1" fmla="*/ 24713 h 194765"/>
              <a:gd name="connsiteX2" fmla="*/ 418552 w 422081"/>
              <a:gd name="connsiteY2" fmla="*/ 191234 h 194765"/>
              <a:gd name="connsiteX3" fmla="*/ 2246 w 422081"/>
              <a:gd name="connsiteY3" fmla="*/ 194765 h 194765"/>
              <a:gd name="connsiteX4" fmla="*/ 203 w 422081"/>
              <a:gd name="connsiteY4" fmla="*/ 0 h 194765"/>
              <a:gd name="connsiteX0" fmla="*/ 203 w 418552"/>
              <a:gd name="connsiteY0" fmla="*/ 0 h 194765"/>
              <a:gd name="connsiteX1" fmla="*/ 413533 w 418552"/>
              <a:gd name="connsiteY1" fmla="*/ 0 h 194765"/>
              <a:gd name="connsiteX2" fmla="*/ 418552 w 418552"/>
              <a:gd name="connsiteY2" fmla="*/ 191234 h 194765"/>
              <a:gd name="connsiteX3" fmla="*/ 2246 w 418552"/>
              <a:gd name="connsiteY3" fmla="*/ 194765 h 194765"/>
              <a:gd name="connsiteX4" fmla="*/ 203 w 418552"/>
              <a:gd name="connsiteY4" fmla="*/ 0 h 194765"/>
              <a:gd name="connsiteX0" fmla="*/ 203 w 424930"/>
              <a:gd name="connsiteY0" fmla="*/ 3530 h 198295"/>
              <a:gd name="connsiteX1" fmla="*/ 424930 w 424930"/>
              <a:gd name="connsiteY1" fmla="*/ 0 h 198295"/>
              <a:gd name="connsiteX2" fmla="*/ 418552 w 424930"/>
              <a:gd name="connsiteY2" fmla="*/ 194764 h 198295"/>
              <a:gd name="connsiteX3" fmla="*/ 2246 w 424930"/>
              <a:gd name="connsiteY3" fmla="*/ 198295 h 198295"/>
              <a:gd name="connsiteX4" fmla="*/ 203 w 424930"/>
              <a:gd name="connsiteY4" fmla="*/ 3530 h 198295"/>
              <a:gd name="connsiteX0" fmla="*/ 203 w 432799"/>
              <a:gd name="connsiteY0" fmla="*/ 3530 h 198295"/>
              <a:gd name="connsiteX1" fmla="*/ 424930 w 432799"/>
              <a:gd name="connsiteY1" fmla="*/ 0 h 198295"/>
              <a:gd name="connsiteX2" fmla="*/ 432799 w 432799"/>
              <a:gd name="connsiteY2" fmla="*/ 198295 h 198295"/>
              <a:gd name="connsiteX3" fmla="*/ 2246 w 432799"/>
              <a:gd name="connsiteY3" fmla="*/ 198295 h 198295"/>
              <a:gd name="connsiteX4" fmla="*/ 203 w 432799"/>
              <a:gd name="connsiteY4" fmla="*/ 3530 h 19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799" h="198295">
                <a:moveTo>
                  <a:pt x="203" y="3530"/>
                </a:moveTo>
                <a:lnTo>
                  <a:pt x="424930" y="0"/>
                </a:lnTo>
                <a:cubicBezTo>
                  <a:pt x="424930" y="66099"/>
                  <a:pt x="432799" y="132196"/>
                  <a:pt x="432799" y="198295"/>
                </a:cubicBezTo>
                <a:lnTo>
                  <a:pt x="2246" y="198295"/>
                </a:lnTo>
                <a:cubicBezTo>
                  <a:pt x="3423" y="129843"/>
                  <a:pt x="-974" y="71982"/>
                  <a:pt x="203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Quiz playback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773186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4742"/>
            <a:ext cx="3200400" cy="1750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Quiz within Presentation</a:t>
            </a:r>
            <a:br>
              <a:rPr lang="en-US" dirty="0" smtClean="0"/>
            </a:br>
            <a:r>
              <a:rPr lang="en-US" dirty="0" smtClean="0"/>
              <a:t>Single Choice Question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78393" y="2011504"/>
            <a:ext cx="430503" cy="170052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03" h="170052">
                <a:moveTo>
                  <a:pt x="76" y="0"/>
                </a:moveTo>
                <a:lnTo>
                  <a:pt x="430503" y="0"/>
                </a:lnTo>
                <a:cubicBezTo>
                  <a:pt x="430503" y="66099"/>
                  <a:pt x="426974" y="100422"/>
                  <a:pt x="426974" y="166521"/>
                </a:cubicBezTo>
                <a:lnTo>
                  <a:pt x="10668" y="170052"/>
                </a:lnTo>
                <a:cubicBezTo>
                  <a:pt x="11845" y="101600"/>
                  <a:pt x="-1101" y="68452"/>
                  <a:pt x="76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1721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773186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4742"/>
            <a:ext cx="3200400" cy="1750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Quiz within Presentation</a:t>
            </a:r>
            <a:br>
              <a:rPr lang="en-US" dirty="0" smtClean="0"/>
            </a:br>
            <a:r>
              <a:rPr lang="en-US" dirty="0" smtClean="0"/>
              <a:t>Multiple Choice Question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08697" y="2011504"/>
            <a:ext cx="430503" cy="170052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03" h="170052">
                <a:moveTo>
                  <a:pt x="76" y="0"/>
                </a:moveTo>
                <a:lnTo>
                  <a:pt x="430503" y="0"/>
                </a:lnTo>
                <a:cubicBezTo>
                  <a:pt x="430503" y="66099"/>
                  <a:pt x="426974" y="100422"/>
                  <a:pt x="426974" y="166521"/>
                </a:cubicBezTo>
                <a:lnTo>
                  <a:pt x="10668" y="170052"/>
                </a:lnTo>
                <a:cubicBezTo>
                  <a:pt x="11845" y="101600"/>
                  <a:pt x="-1101" y="68452"/>
                  <a:pt x="76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787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773186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4742"/>
            <a:ext cx="3200400" cy="1750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Quiz within Presentation</a:t>
            </a:r>
            <a:br>
              <a:rPr lang="en-US" dirty="0" smtClean="0"/>
            </a:br>
            <a:r>
              <a:rPr lang="en-US" dirty="0" smtClean="0"/>
              <a:t>Passed Successfully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1" y="1998854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959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200" cy="5853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90800"/>
            <a:ext cx="3200400" cy="1051558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Survey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0" y="2971800"/>
            <a:ext cx="1828800" cy="14325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6725" y="3688079"/>
            <a:ext cx="2564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your learner’s skills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25"/>
            <a:ext cx="7117773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09800"/>
            <a:ext cx="32004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 Survey Add Single &amp; Multiple Type</a:t>
            </a:r>
            <a:br>
              <a:rPr lang="en-US" dirty="0" smtClean="0"/>
            </a:br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48200" y="838200"/>
            <a:ext cx="288348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06706"/>
            <a:ext cx="8077200" cy="40844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895600"/>
            <a:ext cx="2819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Survey Settings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2667000"/>
            <a:ext cx="3810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669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37546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 Survey</a:t>
            </a:r>
            <a:br>
              <a:rPr lang="en-US" dirty="0" smtClean="0"/>
            </a:br>
            <a:r>
              <a:rPr lang="en-US" dirty="0" smtClean="0"/>
              <a:t>Basic Settings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Give your Survey a Title, Assign it to a Category, Add Tags, Description and Image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01907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362200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 Survey Publish Settings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Enable or disable Social Media Sharing, Downloading, Commenting.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13163"/>
            <a:ext cx="8077200" cy="40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133600"/>
            <a:ext cx="3200400" cy="13183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 Survey</a:t>
            </a:r>
            <a:br>
              <a:rPr lang="en-US" dirty="0" smtClean="0"/>
            </a:br>
            <a:r>
              <a:rPr lang="en-US" dirty="0" smtClean="0"/>
              <a:t>Access Settings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Detailed Rights Access Management, Select Expiry and Accessibility options.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80" y="1187258"/>
            <a:ext cx="8107920" cy="42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371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Interactive Course</a:t>
            </a:r>
            <a:endParaRPr lang="en-US" sz="4000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79521"/>
            <a:ext cx="3200400" cy="33791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Building Recommendation Systems in Azure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8077200" cy="649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06707"/>
            <a:ext cx="8077200" cy="40844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25126"/>
            <a:ext cx="3352800" cy="1501054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Survey Gamification Settings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0" y="4343400"/>
            <a:ext cx="6096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2"/>
          </p:nvPr>
        </p:nvSpPr>
        <p:spPr>
          <a:xfrm>
            <a:off x="381000" y="3754755"/>
            <a:ext cx="3200400" cy="960120"/>
          </a:xfrm>
        </p:spPr>
        <p:txBody>
          <a:bodyPr/>
          <a:lstStyle/>
          <a:p>
            <a:r>
              <a:rPr lang="en-US" dirty="0" smtClean="0"/>
              <a:t>Increase interactivity by adding points, levels and score.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4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28" y="-11723"/>
            <a:ext cx="808957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79077"/>
            <a:ext cx="3352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Survey Created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838200"/>
            <a:ext cx="1219200" cy="990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736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33600"/>
            <a:ext cx="3200400" cy="1369058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</a:t>
            </a:r>
            <a:br>
              <a:rPr lang="en-US" dirty="0"/>
            </a:br>
            <a:r>
              <a:rPr lang="en-US" dirty="0"/>
              <a:t>Single Choice Question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3733800"/>
            <a:ext cx="3200400" cy="960120"/>
          </a:xfrm>
        </p:spPr>
        <p:txBody>
          <a:bodyPr/>
          <a:lstStyle/>
          <a:p>
            <a:r>
              <a:rPr lang="en-US" dirty="0" smtClean="0"/>
              <a:t>Survey playback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73" y="932992"/>
            <a:ext cx="8094428" cy="4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01" y="990600"/>
            <a:ext cx="8058099" cy="46088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4742"/>
            <a:ext cx="3200400" cy="1750058"/>
          </a:xfrm>
        </p:spPr>
        <p:txBody>
          <a:bodyPr>
            <a:normAutofit/>
          </a:bodyPr>
          <a:lstStyle/>
          <a:p>
            <a:r>
              <a:rPr lang="en-US" dirty="0" smtClean="0"/>
              <a:t>Survey</a:t>
            </a:r>
            <a:br>
              <a:rPr lang="en-US" dirty="0" smtClean="0"/>
            </a:br>
            <a:r>
              <a:rPr lang="en-US" dirty="0" smtClean="0"/>
              <a:t>Multiple Choice Question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58201" y="3124200"/>
            <a:ext cx="381000" cy="1524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03" h="170052">
                <a:moveTo>
                  <a:pt x="76" y="0"/>
                </a:moveTo>
                <a:lnTo>
                  <a:pt x="430503" y="0"/>
                </a:lnTo>
                <a:cubicBezTo>
                  <a:pt x="430503" y="66099"/>
                  <a:pt x="426974" y="100422"/>
                  <a:pt x="426974" y="166521"/>
                </a:cubicBezTo>
                <a:lnTo>
                  <a:pt x="10668" y="170052"/>
                </a:lnTo>
                <a:cubicBezTo>
                  <a:pt x="11845" y="101600"/>
                  <a:pt x="-1101" y="68452"/>
                  <a:pt x="76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631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4742"/>
            <a:ext cx="3200400" cy="1750058"/>
          </a:xfrm>
        </p:spPr>
        <p:txBody>
          <a:bodyPr>
            <a:normAutofit/>
          </a:bodyPr>
          <a:lstStyle/>
          <a:p>
            <a:r>
              <a:rPr lang="en-US" dirty="0" smtClean="0"/>
              <a:t>Survey Single Choice Question Continue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1" y="1998854"/>
            <a:ext cx="434298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62" y="990600"/>
            <a:ext cx="8124713" cy="464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62" y="1019174"/>
            <a:ext cx="8096138" cy="46305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05000"/>
            <a:ext cx="3200400" cy="1521458"/>
          </a:xfrm>
        </p:spPr>
        <p:txBody>
          <a:bodyPr>
            <a:normAutofit/>
          </a:bodyPr>
          <a:lstStyle/>
          <a:p>
            <a:r>
              <a:rPr lang="en-US" dirty="0" smtClean="0"/>
              <a:t>Survey Completed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7400" y="2286000"/>
            <a:ext cx="2644098" cy="3048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105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err="1" smtClean="0"/>
              <a:t>Scorm</a:t>
            </a:r>
            <a:r>
              <a:rPr lang="en-US" dirty="0" smtClean="0"/>
              <a:t> Playback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8077200" cy="40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9800"/>
            <a:ext cx="3200400" cy="1156714"/>
          </a:xfrm>
        </p:spPr>
        <p:txBody>
          <a:bodyPr>
            <a:normAutofit/>
          </a:bodyPr>
          <a:lstStyle/>
          <a:p>
            <a:r>
              <a:rPr lang="en-US" dirty="0" err="1" smtClean="0"/>
              <a:t>Scorm</a:t>
            </a:r>
            <a:r>
              <a:rPr lang="en-US" dirty="0" smtClean="0"/>
              <a:t> Playback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83326" y="2799043"/>
            <a:ext cx="3200400" cy="11567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Launch Module</a:t>
            </a:r>
            <a:endParaRPr lang="en-US" sz="2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277835"/>
              </p:ext>
            </p:extLst>
          </p:nvPr>
        </p:nvGraphicFramePr>
        <p:xfrm>
          <a:off x="4114800" y="1676400"/>
          <a:ext cx="799232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22120560" imgH="11390400" progId="Photoshop.Image.16">
                  <p:embed/>
                </p:oleObj>
              </mc:Choice>
              <mc:Fallback>
                <p:oleObj name="Image" r:id="rId4" imgW="22120560" imgH="113904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1676400"/>
                        <a:ext cx="7992328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3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40" y="1390651"/>
            <a:ext cx="8099460" cy="40957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362200"/>
            <a:ext cx="32004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Lex Corp Academy Analytics Dashboard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Recent Activities &amp;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65563"/>
            <a:ext cx="8077200" cy="40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Personalized  Learning Plans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is the Learners personalized area. It shows the Assigned Courses, Learning Plans and it’s progress along with the Leaderboard and Top Scorer’s of the week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52400"/>
            <a:ext cx="807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/>
              <a:t>Overall Users Activities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8077199" cy="44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Overall Viewed Modules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5062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/>
              <a:t>Learning Plan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81" y="0"/>
            <a:ext cx="6933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384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My Reports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8077200" cy="40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My Course Quiz</a:t>
            </a:r>
            <a:br>
              <a:rPr lang="en-US" dirty="0" smtClean="0"/>
            </a:br>
            <a:r>
              <a:rPr lang="en-US" dirty="0" smtClean="0"/>
              <a:t>Score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4" y="1447801"/>
            <a:ext cx="8048626" cy="411480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143374" y="4343400"/>
            <a:ext cx="4543426" cy="166521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655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My Quiz</a:t>
            </a:r>
            <a:br>
              <a:rPr lang="en-US" dirty="0" smtClean="0"/>
            </a:br>
            <a:r>
              <a:rPr lang="en-US" dirty="0" smtClean="0"/>
              <a:t>Attempts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76200"/>
            <a:ext cx="80771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Users &amp; Groups Overview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840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Admin -&gt; Users &amp; Groups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199" cy="5864383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4495800" y="838200"/>
            <a:ext cx="960264" cy="184902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22180"/>
              <a:gd name="connsiteY0" fmla="*/ 140 h 265672"/>
              <a:gd name="connsiteX1" fmla="*/ 510094 w 522180"/>
              <a:gd name="connsiteY1" fmla="*/ 0 h 265672"/>
              <a:gd name="connsiteX2" fmla="*/ 522180 w 522180"/>
              <a:gd name="connsiteY2" fmla="*/ 265672 h 265672"/>
              <a:gd name="connsiteX3" fmla="*/ 20 w 522180"/>
              <a:gd name="connsiteY3" fmla="*/ 265672 h 265672"/>
              <a:gd name="connsiteX4" fmla="*/ 0 w 522180"/>
              <a:gd name="connsiteY4" fmla="*/ 140 h 265672"/>
              <a:gd name="connsiteX0" fmla="*/ 0 w 512846"/>
              <a:gd name="connsiteY0" fmla="*/ 140 h 265672"/>
              <a:gd name="connsiteX1" fmla="*/ 510094 w 512846"/>
              <a:gd name="connsiteY1" fmla="*/ 0 h 265672"/>
              <a:gd name="connsiteX2" fmla="*/ 512846 w 512846"/>
              <a:gd name="connsiteY2" fmla="*/ 265672 h 265672"/>
              <a:gd name="connsiteX3" fmla="*/ 20 w 512846"/>
              <a:gd name="connsiteY3" fmla="*/ 265672 h 265672"/>
              <a:gd name="connsiteX4" fmla="*/ 0 w 512846"/>
              <a:gd name="connsiteY4" fmla="*/ 140 h 265672"/>
              <a:gd name="connsiteX0" fmla="*/ 0 w 512846"/>
              <a:gd name="connsiteY0" fmla="*/ 140 h 333662"/>
              <a:gd name="connsiteX1" fmla="*/ 510094 w 512846"/>
              <a:gd name="connsiteY1" fmla="*/ 0 h 333662"/>
              <a:gd name="connsiteX2" fmla="*/ 512846 w 512846"/>
              <a:gd name="connsiteY2" fmla="*/ 265672 h 333662"/>
              <a:gd name="connsiteX3" fmla="*/ 7021 w 512846"/>
              <a:gd name="connsiteY3" fmla="*/ 333662 h 333662"/>
              <a:gd name="connsiteX4" fmla="*/ 0 w 512846"/>
              <a:gd name="connsiteY4" fmla="*/ 140 h 333662"/>
              <a:gd name="connsiteX0" fmla="*/ 0 w 510188"/>
              <a:gd name="connsiteY0" fmla="*/ 140 h 333662"/>
              <a:gd name="connsiteX1" fmla="*/ 510094 w 510188"/>
              <a:gd name="connsiteY1" fmla="*/ 0 h 333662"/>
              <a:gd name="connsiteX2" fmla="*/ 505846 w 510188"/>
              <a:gd name="connsiteY2" fmla="*/ 326108 h 333662"/>
              <a:gd name="connsiteX3" fmla="*/ 7021 w 510188"/>
              <a:gd name="connsiteY3" fmla="*/ 333662 h 333662"/>
              <a:gd name="connsiteX4" fmla="*/ 0 w 510188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847" h="333662">
                <a:moveTo>
                  <a:pt x="0" y="140"/>
                </a:moveTo>
                <a:lnTo>
                  <a:pt x="510094" y="0"/>
                </a:lnTo>
                <a:cubicBezTo>
                  <a:pt x="511011" y="88557"/>
                  <a:pt x="511930" y="237551"/>
                  <a:pt x="512847" y="326108"/>
                </a:cubicBezTo>
                <a:lnTo>
                  <a:pt x="7021" y="333662"/>
                </a:lnTo>
                <a:cubicBezTo>
                  <a:pt x="7014" y="245151"/>
                  <a:pt x="7" y="88651"/>
                  <a:pt x="0" y="14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/>
          <p:cNvSpPr/>
          <p:nvPr/>
        </p:nvSpPr>
        <p:spPr>
          <a:xfrm>
            <a:off x="4495800" y="452867"/>
            <a:ext cx="439866" cy="206090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22180"/>
              <a:gd name="connsiteY0" fmla="*/ 140 h 265672"/>
              <a:gd name="connsiteX1" fmla="*/ 510094 w 522180"/>
              <a:gd name="connsiteY1" fmla="*/ 0 h 265672"/>
              <a:gd name="connsiteX2" fmla="*/ 522180 w 522180"/>
              <a:gd name="connsiteY2" fmla="*/ 265672 h 265672"/>
              <a:gd name="connsiteX3" fmla="*/ 20 w 522180"/>
              <a:gd name="connsiteY3" fmla="*/ 265672 h 265672"/>
              <a:gd name="connsiteX4" fmla="*/ 0 w 522180"/>
              <a:gd name="connsiteY4" fmla="*/ 140 h 265672"/>
              <a:gd name="connsiteX0" fmla="*/ 0 w 512846"/>
              <a:gd name="connsiteY0" fmla="*/ 140 h 265672"/>
              <a:gd name="connsiteX1" fmla="*/ 510094 w 512846"/>
              <a:gd name="connsiteY1" fmla="*/ 0 h 265672"/>
              <a:gd name="connsiteX2" fmla="*/ 512846 w 512846"/>
              <a:gd name="connsiteY2" fmla="*/ 265672 h 265672"/>
              <a:gd name="connsiteX3" fmla="*/ 20 w 512846"/>
              <a:gd name="connsiteY3" fmla="*/ 265672 h 265672"/>
              <a:gd name="connsiteX4" fmla="*/ 0 w 512846"/>
              <a:gd name="connsiteY4" fmla="*/ 140 h 265672"/>
              <a:gd name="connsiteX0" fmla="*/ 0 w 512846"/>
              <a:gd name="connsiteY0" fmla="*/ 140 h 333662"/>
              <a:gd name="connsiteX1" fmla="*/ 510094 w 512846"/>
              <a:gd name="connsiteY1" fmla="*/ 0 h 333662"/>
              <a:gd name="connsiteX2" fmla="*/ 512846 w 512846"/>
              <a:gd name="connsiteY2" fmla="*/ 265672 h 333662"/>
              <a:gd name="connsiteX3" fmla="*/ 7021 w 512846"/>
              <a:gd name="connsiteY3" fmla="*/ 333662 h 333662"/>
              <a:gd name="connsiteX4" fmla="*/ 0 w 512846"/>
              <a:gd name="connsiteY4" fmla="*/ 140 h 333662"/>
              <a:gd name="connsiteX0" fmla="*/ 0 w 510188"/>
              <a:gd name="connsiteY0" fmla="*/ 140 h 333662"/>
              <a:gd name="connsiteX1" fmla="*/ 510094 w 510188"/>
              <a:gd name="connsiteY1" fmla="*/ 0 h 333662"/>
              <a:gd name="connsiteX2" fmla="*/ 505846 w 510188"/>
              <a:gd name="connsiteY2" fmla="*/ 326108 h 333662"/>
              <a:gd name="connsiteX3" fmla="*/ 7021 w 510188"/>
              <a:gd name="connsiteY3" fmla="*/ 333662 h 333662"/>
              <a:gd name="connsiteX4" fmla="*/ 0 w 510188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26109"/>
              <a:gd name="connsiteX1" fmla="*/ 510094 w 512847"/>
              <a:gd name="connsiteY1" fmla="*/ 0 h 326109"/>
              <a:gd name="connsiteX2" fmla="*/ 512847 w 512847"/>
              <a:gd name="connsiteY2" fmla="*/ 326108 h 326109"/>
              <a:gd name="connsiteX3" fmla="*/ 2212 w 512847"/>
              <a:gd name="connsiteY3" fmla="*/ 283058 h 326109"/>
              <a:gd name="connsiteX4" fmla="*/ 0 w 512847"/>
              <a:gd name="connsiteY4" fmla="*/ 140 h 326109"/>
              <a:gd name="connsiteX0" fmla="*/ 0 w 512847"/>
              <a:gd name="connsiteY0" fmla="*/ 140 h 283058"/>
              <a:gd name="connsiteX1" fmla="*/ 510094 w 512847"/>
              <a:gd name="connsiteY1" fmla="*/ 0 h 283058"/>
              <a:gd name="connsiteX2" fmla="*/ 512847 w 512847"/>
              <a:gd name="connsiteY2" fmla="*/ 275505 h 283058"/>
              <a:gd name="connsiteX3" fmla="*/ 2212 w 512847"/>
              <a:gd name="connsiteY3" fmla="*/ 283058 h 283058"/>
              <a:gd name="connsiteX4" fmla="*/ 0 w 512847"/>
              <a:gd name="connsiteY4" fmla="*/ 140 h 283058"/>
              <a:gd name="connsiteX0" fmla="*/ 0 w 512847"/>
              <a:gd name="connsiteY0" fmla="*/ 140 h 289382"/>
              <a:gd name="connsiteX1" fmla="*/ 510094 w 512847"/>
              <a:gd name="connsiteY1" fmla="*/ 0 h 289382"/>
              <a:gd name="connsiteX2" fmla="*/ 512847 w 512847"/>
              <a:gd name="connsiteY2" fmla="*/ 275505 h 289382"/>
              <a:gd name="connsiteX3" fmla="*/ 2212 w 512847"/>
              <a:gd name="connsiteY3" fmla="*/ 289382 h 289382"/>
              <a:gd name="connsiteX4" fmla="*/ 0 w 512847"/>
              <a:gd name="connsiteY4" fmla="*/ 140 h 289382"/>
              <a:gd name="connsiteX0" fmla="*/ 0 w 517655"/>
              <a:gd name="connsiteY0" fmla="*/ 140 h 289382"/>
              <a:gd name="connsiteX1" fmla="*/ 510094 w 517655"/>
              <a:gd name="connsiteY1" fmla="*/ 0 h 289382"/>
              <a:gd name="connsiteX2" fmla="*/ 517655 w 517655"/>
              <a:gd name="connsiteY2" fmla="*/ 281832 h 289382"/>
              <a:gd name="connsiteX3" fmla="*/ 2212 w 517655"/>
              <a:gd name="connsiteY3" fmla="*/ 289382 h 289382"/>
              <a:gd name="connsiteX4" fmla="*/ 0 w 517655"/>
              <a:gd name="connsiteY4" fmla="*/ 140 h 289382"/>
              <a:gd name="connsiteX0" fmla="*/ 0 w 510137"/>
              <a:gd name="connsiteY0" fmla="*/ 140 h 294482"/>
              <a:gd name="connsiteX1" fmla="*/ 510094 w 510137"/>
              <a:gd name="connsiteY1" fmla="*/ 0 h 294482"/>
              <a:gd name="connsiteX2" fmla="*/ 498029 w 510137"/>
              <a:gd name="connsiteY2" fmla="*/ 294482 h 294482"/>
              <a:gd name="connsiteX3" fmla="*/ 2212 w 510137"/>
              <a:gd name="connsiteY3" fmla="*/ 289382 h 294482"/>
              <a:gd name="connsiteX4" fmla="*/ 0 w 510137"/>
              <a:gd name="connsiteY4" fmla="*/ 140 h 294482"/>
              <a:gd name="connsiteX0" fmla="*/ 0 w 498029"/>
              <a:gd name="connsiteY0" fmla="*/ 6464 h 300806"/>
              <a:gd name="connsiteX1" fmla="*/ 490468 w 498029"/>
              <a:gd name="connsiteY1" fmla="*/ 0 h 300806"/>
              <a:gd name="connsiteX2" fmla="*/ 498029 w 498029"/>
              <a:gd name="connsiteY2" fmla="*/ 300806 h 300806"/>
              <a:gd name="connsiteX3" fmla="*/ 2212 w 498029"/>
              <a:gd name="connsiteY3" fmla="*/ 295706 h 300806"/>
              <a:gd name="connsiteX4" fmla="*/ 0 w 498029"/>
              <a:gd name="connsiteY4" fmla="*/ 6464 h 30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029" h="300806">
                <a:moveTo>
                  <a:pt x="0" y="6464"/>
                </a:moveTo>
                <a:lnTo>
                  <a:pt x="490468" y="0"/>
                </a:lnTo>
                <a:cubicBezTo>
                  <a:pt x="491385" y="88557"/>
                  <a:pt x="497112" y="212249"/>
                  <a:pt x="498029" y="300806"/>
                </a:cubicBezTo>
                <a:lnTo>
                  <a:pt x="2212" y="295706"/>
                </a:lnTo>
                <a:cubicBezTo>
                  <a:pt x="2205" y="207195"/>
                  <a:pt x="7" y="94975"/>
                  <a:pt x="0" y="646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7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03117"/>
            <a:ext cx="8077200" cy="5116683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571500" y="3276600"/>
            <a:ext cx="3352800" cy="840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Added Users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0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7526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3400" y="3352800"/>
            <a:ext cx="335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All Roles </a:t>
            </a:r>
          </a:p>
          <a:p>
            <a:endParaRPr lang="en-US" sz="2400" dirty="0"/>
          </a:p>
          <a:p>
            <a:r>
              <a:rPr lang="en-US" sz="2400" dirty="0" smtClean="0"/>
              <a:t>Viewer</a:t>
            </a:r>
            <a:r>
              <a:rPr lang="en-US" sz="2400" dirty="0"/>
              <a:t>, Contributor,</a:t>
            </a:r>
          </a:p>
          <a:p>
            <a:r>
              <a:rPr lang="en-US" sz="2400" dirty="0"/>
              <a:t>Moderator, Manager &amp;</a:t>
            </a:r>
          </a:p>
          <a:p>
            <a:r>
              <a:rPr lang="en-US" sz="2400" dirty="0"/>
              <a:t>Administrator</a:t>
            </a:r>
          </a:p>
          <a:p>
            <a:r>
              <a:rPr lang="en-US" sz="2400" dirty="0" smtClean="0"/>
              <a:t>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03116"/>
            <a:ext cx="8077200" cy="5116684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7010400" y="2209799"/>
            <a:ext cx="533400" cy="687805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479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7526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3400" y="3200400"/>
            <a:ext cx="3352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Bulk Edit, Delete, Disable </a:t>
            </a:r>
            <a:endParaRPr lang="en-US" sz="2400" dirty="0"/>
          </a:p>
          <a:p>
            <a:r>
              <a:rPr lang="en-US" sz="2400" dirty="0" smtClean="0"/>
              <a:t>&amp; Reset Password Of User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03116"/>
            <a:ext cx="8077200" cy="5116684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6477000" y="5257800"/>
            <a:ext cx="1219200" cy="4572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787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2015491"/>
            <a:ext cx="2909455" cy="1432559"/>
          </a:xfrm>
        </p:spPr>
        <p:txBody>
          <a:bodyPr>
            <a:normAutofit/>
          </a:bodyPr>
          <a:lstStyle/>
          <a:p>
            <a:r>
              <a:rPr lang="en-US" dirty="0" smtClean="0"/>
              <a:t>Interactive Presentations</a:t>
            </a:r>
            <a:br>
              <a:rPr lang="en-US" dirty="0" smtClean="0"/>
            </a:br>
            <a:r>
              <a:rPr lang="en-US" sz="2000" dirty="0" smtClean="0"/>
              <a:t>with real-time feedback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71945" y="3631276"/>
            <a:ext cx="2909455" cy="3379124"/>
          </a:xfrm>
        </p:spPr>
        <p:txBody>
          <a:bodyPr/>
          <a:lstStyle/>
          <a:p>
            <a:r>
              <a:rPr lang="en-US" dirty="0" smtClean="0"/>
              <a:t>Learning Content includes streaming video, presentations, sounds, images quizzes , polls.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7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03117"/>
            <a:ext cx="8077200" cy="5116683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571500" y="3276600"/>
            <a:ext cx="3352800" cy="840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Added Users 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086600" y="2057400"/>
            <a:ext cx="381000" cy="170875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647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0574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71500" y="3276600"/>
            <a:ext cx="3352800" cy="840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Add New User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38200"/>
            <a:ext cx="8077200" cy="5116682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7086600" y="2209800"/>
            <a:ext cx="990600" cy="3048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3535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276600"/>
            <a:ext cx="33528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Add New as Viewer, Contributor,</a:t>
            </a:r>
          </a:p>
          <a:p>
            <a:r>
              <a:rPr lang="en-US" sz="2200" dirty="0" smtClean="0"/>
              <a:t>Moderator, Manager &amp;</a:t>
            </a:r>
          </a:p>
          <a:p>
            <a:r>
              <a:rPr lang="en-US" sz="2200" dirty="0" smtClean="0"/>
              <a:t>Administrator</a:t>
            </a:r>
          </a:p>
          <a:p>
            <a:r>
              <a:rPr lang="en-US" sz="2200" dirty="0" smtClean="0"/>
              <a:t>In Roles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14400"/>
            <a:ext cx="8077200" cy="5116683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9677400" y="2248902"/>
            <a:ext cx="762000" cy="646698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1908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2436136"/>
            <a:ext cx="33528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Create New User Group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69" y="838200"/>
            <a:ext cx="8077200" cy="5116683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4419600" y="1981200"/>
            <a:ext cx="457200" cy="2286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2845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2436136"/>
            <a:ext cx="33528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Create New User Group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03117"/>
            <a:ext cx="8077200" cy="51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2819400"/>
            <a:ext cx="33528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Developers Group Created of 6 Users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06" y="838200"/>
            <a:ext cx="8096794" cy="5129096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9982200" y="4495800"/>
            <a:ext cx="457200" cy="152400"/>
          </a:xfrm>
          <a:custGeom>
            <a:avLst/>
            <a:gdLst>
              <a:gd name="connsiteX0" fmla="*/ 0 w 381000"/>
              <a:gd name="connsiteY0" fmla="*/ 0 h 152400"/>
              <a:gd name="connsiteX1" fmla="*/ 381000 w 381000"/>
              <a:gd name="connsiteY1" fmla="*/ 0 h 152400"/>
              <a:gd name="connsiteX2" fmla="*/ 381000 w 381000"/>
              <a:gd name="connsiteY2" fmla="*/ 152400 h 152400"/>
              <a:gd name="connsiteX3" fmla="*/ 0 w 381000"/>
              <a:gd name="connsiteY3" fmla="*/ 152400 h 152400"/>
              <a:gd name="connsiteX4" fmla="*/ 0 w 381000"/>
              <a:gd name="connsiteY4" fmla="*/ 0 h 152400"/>
              <a:gd name="connsiteX0" fmla="*/ 0 w 426897"/>
              <a:gd name="connsiteY0" fmla="*/ 0 h 152400"/>
              <a:gd name="connsiteX1" fmla="*/ 381000 w 426897"/>
              <a:gd name="connsiteY1" fmla="*/ 0 h 152400"/>
              <a:gd name="connsiteX2" fmla="*/ 426897 w 426897"/>
              <a:gd name="connsiteY2" fmla="*/ 152400 h 152400"/>
              <a:gd name="connsiteX3" fmla="*/ 0 w 426897"/>
              <a:gd name="connsiteY3" fmla="*/ 152400 h 152400"/>
              <a:gd name="connsiteX4" fmla="*/ 0 w 426897"/>
              <a:gd name="connsiteY4" fmla="*/ 0 h 152400"/>
              <a:gd name="connsiteX0" fmla="*/ 0 w 426897"/>
              <a:gd name="connsiteY0" fmla="*/ 45896 h 198296"/>
              <a:gd name="connsiteX1" fmla="*/ 426896 w 426897"/>
              <a:gd name="connsiteY1" fmla="*/ 0 h 198296"/>
              <a:gd name="connsiteX2" fmla="*/ 426897 w 426897"/>
              <a:gd name="connsiteY2" fmla="*/ 198296 h 198296"/>
              <a:gd name="connsiteX3" fmla="*/ 0 w 426897"/>
              <a:gd name="connsiteY3" fmla="*/ 198296 h 198296"/>
              <a:gd name="connsiteX4" fmla="*/ 0 w 426897"/>
              <a:gd name="connsiteY4" fmla="*/ 45896 h 198296"/>
              <a:gd name="connsiteX0" fmla="*/ 3530 w 426897"/>
              <a:gd name="connsiteY0" fmla="*/ 0 h 205357"/>
              <a:gd name="connsiteX1" fmla="*/ 426896 w 426897"/>
              <a:gd name="connsiteY1" fmla="*/ 7061 h 205357"/>
              <a:gd name="connsiteX2" fmla="*/ 426897 w 426897"/>
              <a:gd name="connsiteY2" fmla="*/ 205357 h 205357"/>
              <a:gd name="connsiteX3" fmla="*/ 0 w 426897"/>
              <a:gd name="connsiteY3" fmla="*/ 205357 h 205357"/>
              <a:gd name="connsiteX4" fmla="*/ 3530 w 426897"/>
              <a:gd name="connsiteY4" fmla="*/ 0 h 205357"/>
              <a:gd name="connsiteX0" fmla="*/ 49 w 444599"/>
              <a:gd name="connsiteY0" fmla="*/ 3531 h 198296"/>
              <a:gd name="connsiteX1" fmla="*/ 444598 w 444599"/>
              <a:gd name="connsiteY1" fmla="*/ 0 h 198296"/>
              <a:gd name="connsiteX2" fmla="*/ 444599 w 444599"/>
              <a:gd name="connsiteY2" fmla="*/ 198296 h 198296"/>
              <a:gd name="connsiteX3" fmla="*/ 17702 w 444599"/>
              <a:gd name="connsiteY3" fmla="*/ 198296 h 198296"/>
              <a:gd name="connsiteX4" fmla="*/ 49 w 444599"/>
              <a:gd name="connsiteY4" fmla="*/ 3531 h 198296"/>
              <a:gd name="connsiteX0" fmla="*/ 157 w 430585"/>
              <a:gd name="connsiteY0" fmla="*/ 0 h 198296"/>
              <a:gd name="connsiteX1" fmla="*/ 430584 w 430585"/>
              <a:gd name="connsiteY1" fmla="*/ 0 h 198296"/>
              <a:gd name="connsiteX2" fmla="*/ 430585 w 430585"/>
              <a:gd name="connsiteY2" fmla="*/ 198296 h 198296"/>
              <a:gd name="connsiteX3" fmla="*/ 3688 w 430585"/>
              <a:gd name="connsiteY3" fmla="*/ 198296 h 198296"/>
              <a:gd name="connsiteX4" fmla="*/ 157 w 430585"/>
              <a:gd name="connsiteY4" fmla="*/ 0 h 198296"/>
              <a:gd name="connsiteX0" fmla="*/ 157 w 430584"/>
              <a:gd name="connsiteY0" fmla="*/ 0 h 198296"/>
              <a:gd name="connsiteX1" fmla="*/ 430584 w 430584"/>
              <a:gd name="connsiteY1" fmla="*/ 0 h 198296"/>
              <a:gd name="connsiteX2" fmla="*/ 427055 w 430584"/>
              <a:gd name="connsiteY2" fmla="*/ 166521 h 198296"/>
              <a:gd name="connsiteX3" fmla="*/ 3688 w 430584"/>
              <a:gd name="connsiteY3" fmla="*/ 198296 h 198296"/>
              <a:gd name="connsiteX4" fmla="*/ 157 w 430584"/>
              <a:gd name="connsiteY4" fmla="*/ 0 h 198296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76 w 430503"/>
              <a:gd name="connsiteY0" fmla="*/ 0 h 170052"/>
              <a:gd name="connsiteX1" fmla="*/ 430503 w 430503"/>
              <a:gd name="connsiteY1" fmla="*/ 0 h 170052"/>
              <a:gd name="connsiteX2" fmla="*/ 426974 w 430503"/>
              <a:gd name="connsiteY2" fmla="*/ 166521 h 170052"/>
              <a:gd name="connsiteX3" fmla="*/ 10668 w 430503"/>
              <a:gd name="connsiteY3" fmla="*/ 170052 h 170052"/>
              <a:gd name="connsiteX4" fmla="*/ 76 w 430503"/>
              <a:gd name="connsiteY4" fmla="*/ 0 h 170052"/>
              <a:gd name="connsiteX0" fmla="*/ 49 w 437537"/>
              <a:gd name="connsiteY0" fmla="*/ 10591 h 170052"/>
              <a:gd name="connsiteX1" fmla="*/ 437537 w 437537"/>
              <a:gd name="connsiteY1" fmla="*/ 0 h 170052"/>
              <a:gd name="connsiteX2" fmla="*/ 434008 w 437537"/>
              <a:gd name="connsiteY2" fmla="*/ 166521 h 170052"/>
              <a:gd name="connsiteX3" fmla="*/ 17702 w 437537"/>
              <a:gd name="connsiteY3" fmla="*/ 170052 h 170052"/>
              <a:gd name="connsiteX4" fmla="*/ 49 w 437537"/>
              <a:gd name="connsiteY4" fmla="*/ 10591 h 170052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4008"/>
              <a:gd name="connsiteY0" fmla="*/ 0 h 159461"/>
              <a:gd name="connsiteX1" fmla="*/ 423415 w 434008"/>
              <a:gd name="connsiteY1" fmla="*/ 7061 h 159461"/>
              <a:gd name="connsiteX2" fmla="*/ 434008 w 434008"/>
              <a:gd name="connsiteY2" fmla="*/ 155930 h 159461"/>
              <a:gd name="connsiteX3" fmla="*/ 17702 w 434008"/>
              <a:gd name="connsiteY3" fmla="*/ 159461 h 159461"/>
              <a:gd name="connsiteX4" fmla="*/ 49 w 434008"/>
              <a:gd name="connsiteY4" fmla="*/ 0 h 159461"/>
              <a:gd name="connsiteX0" fmla="*/ 49 w 437537"/>
              <a:gd name="connsiteY0" fmla="*/ 0 h 159461"/>
              <a:gd name="connsiteX1" fmla="*/ 437537 w 437537"/>
              <a:gd name="connsiteY1" fmla="*/ 0 h 159461"/>
              <a:gd name="connsiteX2" fmla="*/ 434008 w 437537"/>
              <a:gd name="connsiteY2" fmla="*/ 155930 h 159461"/>
              <a:gd name="connsiteX3" fmla="*/ 17702 w 437537"/>
              <a:gd name="connsiteY3" fmla="*/ 159461 h 159461"/>
              <a:gd name="connsiteX4" fmla="*/ 49 w 43753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0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59461"/>
              <a:gd name="connsiteX1" fmla="*/ 437827 w 437827"/>
              <a:gd name="connsiteY1" fmla="*/ 24714 h 159461"/>
              <a:gd name="connsiteX2" fmla="*/ 434298 w 437827"/>
              <a:gd name="connsiteY2" fmla="*/ 155930 h 159461"/>
              <a:gd name="connsiteX3" fmla="*/ 339 w 437827"/>
              <a:gd name="connsiteY3" fmla="*/ 159461 h 159461"/>
              <a:gd name="connsiteX4" fmla="*/ 339 w 437827"/>
              <a:gd name="connsiteY4" fmla="*/ 0 h 159461"/>
              <a:gd name="connsiteX0" fmla="*/ 339 w 437827"/>
              <a:gd name="connsiteY0" fmla="*/ 0 h 138278"/>
              <a:gd name="connsiteX1" fmla="*/ 437827 w 437827"/>
              <a:gd name="connsiteY1" fmla="*/ 3531 h 138278"/>
              <a:gd name="connsiteX2" fmla="*/ 434298 w 437827"/>
              <a:gd name="connsiteY2" fmla="*/ 134747 h 138278"/>
              <a:gd name="connsiteX3" fmla="*/ 339 w 437827"/>
              <a:gd name="connsiteY3" fmla="*/ 138278 h 138278"/>
              <a:gd name="connsiteX4" fmla="*/ 339 w 437827"/>
              <a:gd name="connsiteY4" fmla="*/ 0 h 138278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34747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37827"/>
              <a:gd name="connsiteY0" fmla="*/ 0 h 162991"/>
              <a:gd name="connsiteX1" fmla="*/ 437827 w 437827"/>
              <a:gd name="connsiteY1" fmla="*/ 3531 h 162991"/>
              <a:gd name="connsiteX2" fmla="*/ 434298 w 437827"/>
              <a:gd name="connsiteY2" fmla="*/ 155930 h 162991"/>
              <a:gd name="connsiteX3" fmla="*/ 339 w 437827"/>
              <a:gd name="connsiteY3" fmla="*/ 162991 h 162991"/>
              <a:gd name="connsiteX4" fmla="*/ 339 w 437827"/>
              <a:gd name="connsiteY4" fmla="*/ 0 h 162991"/>
              <a:gd name="connsiteX0" fmla="*/ 339 w 444888"/>
              <a:gd name="connsiteY0" fmla="*/ 3530 h 166521"/>
              <a:gd name="connsiteX1" fmla="*/ 444888 w 444888"/>
              <a:gd name="connsiteY1" fmla="*/ 0 h 166521"/>
              <a:gd name="connsiteX2" fmla="*/ 434298 w 444888"/>
              <a:gd name="connsiteY2" fmla="*/ 159460 h 166521"/>
              <a:gd name="connsiteX3" fmla="*/ 339 w 444888"/>
              <a:gd name="connsiteY3" fmla="*/ 166521 h 166521"/>
              <a:gd name="connsiteX4" fmla="*/ 339 w 444888"/>
              <a:gd name="connsiteY4" fmla="*/ 3530 h 166521"/>
              <a:gd name="connsiteX0" fmla="*/ 339 w 434298"/>
              <a:gd name="connsiteY0" fmla="*/ 3530 h 166521"/>
              <a:gd name="connsiteX1" fmla="*/ 434296 w 434298"/>
              <a:gd name="connsiteY1" fmla="*/ 0 h 166521"/>
              <a:gd name="connsiteX2" fmla="*/ 434298 w 434298"/>
              <a:gd name="connsiteY2" fmla="*/ 159460 h 166521"/>
              <a:gd name="connsiteX3" fmla="*/ 339 w 434298"/>
              <a:gd name="connsiteY3" fmla="*/ 166521 h 166521"/>
              <a:gd name="connsiteX4" fmla="*/ 339 w 434298"/>
              <a:gd name="connsiteY4" fmla="*/ 3530 h 16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298" h="166521">
                <a:moveTo>
                  <a:pt x="339" y="3530"/>
                </a:moveTo>
                <a:lnTo>
                  <a:pt x="434296" y="0"/>
                </a:lnTo>
                <a:cubicBezTo>
                  <a:pt x="434296" y="66099"/>
                  <a:pt x="434298" y="93361"/>
                  <a:pt x="434298" y="159460"/>
                </a:cubicBezTo>
                <a:lnTo>
                  <a:pt x="339" y="166521"/>
                </a:lnTo>
                <a:cubicBezTo>
                  <a:pt x="1516" y="98069"/>
                  <a:pt x="-838" y="71982"/>
                  <a:pt x="339" y="353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376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145005"/>
          </a:xfrm>
        </p:spPr>
        <p:txBody>
          <a:bodyPr>
            <a:normAutofit/>
          </a:bodyPr>
          <a:lstStyle/>
          <a:p>
            <a:r>
              <a:rPr lang="en-US" dirty="0" smtClean="0"/>
              <a:t>Manage Users &amp; Groups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2436136"/>
            <a:ext cx="33528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Group Created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184476"/>
            <a:ext cx="8077201" cy="46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Settings Overview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840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Admin -&gt; Settings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7200"/>
            <a:ext cx="8077199" cy="5864383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4495800" y="1371600"/>
            <a:ext cx="960264" cy="184902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22180"/>
              <a:gd name="connsiteY0" fmla="*/ 140 h 265672"/>
              <a:gd name="connsiteX1" fmla="*/ 510094 w 522180"/>
              <a:gd name="connsiteY1" fmla="*/ 0 h 265672"/>
              <a:gd name="connsiteX2" fmla="*/ 522180 w 522180"/>
              <a:gd name="connsiteY2" fmla="*/ 265672 h 265672"/>
              <a:gd name="connsiteX3" fmla="*/ 20 w 522180"/>
              <a:gd name="connsiteY3" fmla="*/ 265672 h 265672"/>
              <a:gd name="connsiteX4" fmla="*/ 0 w 522180"/>
              <a:gd name="connsiteY4" fmla="*/ 140 h 265672"/>
              <a:gd name="connsiteX0" fmla="*/ 0 w 512846"/>
              <a:gd name="connsiteY0" fmla="*/ 140 h 265672"/>
              <a:gd name="connsiteX1" fmla="*/ 510094 w 512846"/>
              <a:gd name="connsiteY1" fmla="*/ 0 h 265672"/>
              <a:gd name="connsiteX2" fmla="*/ 512846 w 512846"/>
              <a:gd name="connsiteY2" fmla="*/ 265672 h 265672"/>
              <a:gd name="connsiteX3" fmla="*/ 20 w 512846"/>
              <a:gd name="connsiteY3" fmla="*/ 265672 h 265672"/>
              <a:gd name="connsiteX4" fmla="*/ 0 w 512846"/>
              <a:gd name="connsiteY4" fmla="*/ 140 h 265672"/>
              <a:gd name="connsiteX0" fmla="*/ 0 w 512846"/>
              <a:gd name="connsiteY0" fmla="*/ 140 h 333662"/>
              <a:gd name="connsiteX1" fmla="*/ 510094 w 512846"/>
              <a:gd name="connsiteY1" fmla="*/ 0 h 333662"/>
              <a:gd name="connsiteX2" fmla="*/ 512846 w 512846"/>
              <a:gd name="connsiteY2" fmla="*/ 265672 h 333662"/>
              <a:gd name="connsiteX3" fmla="*/ 7021 w 512846"/>
              <a:gd name="connsiteY3" fmla="*/ 333662 h 333662"/>
              <a:gd name="connsiteX4" fmla="*/ 0 w 512846"/>
              <a:gd name="connsiteY4" fmla="*/ 140 h 333662"/>
              <a:gd name="connsiteX0" fmla="*/ 0 w 510188"/>
              <a:gd name="connsiteY0" fmla="*/ 140 h 333662"/>
              <a:gd name="connsiteX1" fmla="*/ 510094 w 510188"/>
              <a:gd name="connsiteY1" fmla="*/ 0 h 333662"/>
              <a:gd name="connsiteX2" fmla="*/ 505846 w 510188"/>
              <a:gd name="connsiteY2" fmla="*/ 326108 h 333662"/>
              <a:gd name="connsiteX3" fmla="*/ 7021 w 510188"/>
              <a:gd name="connsiteY3" fmla="*/ 333662 h 333662"/>
              <a:gd name="connsiteX4" fmla="*/ 0 w 510188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847" h="333662">
                <a:moveTo>
                  <a:pt x="0" y="140"/>
                </a:moveTo>
                <a:lnTo>
                  <a:pt x="510094" y="0"/>
                </a:lnTo>
                <a:cubicBezTo>
                  <a:pt x="511011" y="88557"/>
                  <a:pt x="511930" y="237551"/>
                  <a:pt x="512847" y="326108"/>
                </a:cubicBezTo>
                <a:lnTo>
                  <a:pt x="7021" y="333662"/>
                </a:lnTo>
                <a:cubicBezTo>
                  <a:pt x="7014" y="245151"/>
                  <a:pt x="7" y="88651"/>
                  <a:pt x="0" y="14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6"/>
          <p:cNvSpPr/>
          <p:nvPr/>
        </p:nvSpPr>
        <p:spPr>
          <a:xfrm>
            <a:off x="4495800" y="452867"/>
            <a:ext cx="439866" cy="206090"/>
          </a:xfrm>
          <a:custGeom>
            <a:avLst/>
            <a:gdLst>
              <a:gd name="connsiteX0" fmla="*/ 0 w 533400"/>
              <a:gd name="connsiteY0" fmla="*/ 0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0 w 533400"/>
              <a:gd name="connsiteY4" fmla="*/ 0 h 304800"/>
              <a:gd name="connsiteX0" fmla="*/ 11220 w 533400"/>
              <a:gd name="connsiteY0" fmla="*/ 11219 h 304800"/>
              <a:gd name="connsiteX1" fmla="*/ 533400 w 533400"/>
              <a:gd name="connsiteY1" fmla="*/ 0 h 304800"/>
              <a:gd name="connsiteX2" fmla="*/ 533400 w 533400"/>
              <a:gd name="connsiteY2" fmla="*/ 304800 h 304800"/>
              <a:gd name="connsiteX3" fmla="*/ 0 w 533400"/>
              <a:gd name="connsiteY3" fmla="*/ 304800 h 304800"/>
              <a:gd name="connsiteX4" fmla="*/ 11220 w 533400"/>
              <a:gd name="connsiteY4" fmla="*/ 11219 h 304800"/>
              <a:gd name="connsiteX0" fmla="*/ 11220 w 533400"/>
              <a:gd name="connsiteY0" fmla="*/ 0 h 293581"/>
              <a:gd name="connsiteX1" fmla="*/ 527790 w 533400"/>
              <a:gd name="connsiteY1" fmla="*/ 22440 h 293581"/>
              <a:gd name="connsiteX2" fmla="*/ 533400 w 533400"/>
              <a:gd name="connsiteY2" fmla="*/ 293581 h 293581"/>
              <a:gd name="connsiteX3" fmla="*/ 0 w 533400"/>
              <a:gd name="connsiteY3" fmla="*/ 293581 h 293581"/>
              <a:gd name="connsiteX4" fmla="*/ 11220 w 533400"/>
              <a:gd name="connsiteY4" fmla="*/ 0 h 293581"/>
              <a:gd name="connsiteX0" fmla="*/ 11220 w 533400"/>
              <a:gd name="connsiteY0" fmla="*/ 5609 h 271141"/>
              <a:gd name="connsiteX1" fmla="*/ 527790 w 533400"/>
              <a:gd name="connsiteY1" fmla="*/ 0 h 271141"/>
              <a:gd name="connsiteX2" fmla="*/ 533400 w 533400"/>
              <a:gd name="connsiteY2" fmla="*/ 271141 h 271141"/>
              <a:gd name="connsiteX3" fmla="*/ 0 w 533400"/>
              <a:gd name="connsiteY3" fmla="*/ 271141 h 271141"/>
              <a:gd name="connsiteX4" fmla="*/ 11220 w 533400"/>
              <a:gd name="connsiteY4" fmla="*/ 5609 h 271141"/>
              <a:gd name="connsiteX0" fmla="*/ 0 w 522180"/>
              <a:gd name="connsiteY0" fmla="*/ 5609 h 271141"/>
              <a:gd name="connsiteX1" fmla="*/ 516570 w 522180"/>
              <a:gd name="connsiteY1" fmla="*/ 0 h 271141"/>
              <a:gd name="connsiteX2" fmla="*/ 522180 w 522180"/>
              <a:gd name="connsiteY2" fmla="*/ 271141 h 271141"/>
              <a:gd name="connsiteX3" fmla="*/ 20 w 522180"/>
              <a:gd name="connsiteY3" fmla="*/ 271141 h 271141"/>
              <a:gd name="connsiteX4" fmla="*/ 0 w 522180"/>
              <a:gd name="connsiteY4" fmla="*/ 5609 h 271141"/>
              <a:gd name="connsiteX0" fmla="*/ 0 w 533430"/>
              <a:gd name="connsiteY0" fmla="*/ 140 h 265672"/>
              <a:gd name="connsiteX1" fmla="*/ 533430 w 533430"/>
              <a:gd name="connsiteY1" fmla="*/ 0 h 265672"/>
              <a:gd name="connsiteX2" fmla="*/ 522180 w 533430"/>
              <a:gd name="connsiteY2" fmla="*/ 265672 h 265672"/>
              <a:gd name="connsiteX3" fmla="*/ 20 w 533430"/>
              <a:gd name="connsiteY3" fmla="*/ 265672 h 265672"/>
              <a:gd name="connsiteX4" fmla="*/ 0 w 533430"/>
              <a:gd name="connsiteY4" fmla="*/ 140 h 265672"/>
              <a:gd name="connsiteX0" fmla="*/ 0 w 522180"/>
              <a:gd name="connsiteY0" fmla="*/ 140 h 265672"/>
              <a:gd name="connsiteX1" fmla="*/ 510094 w 522180"/>
              <a:gd name="connsiteY1" fmla="*/ 0 h 265672"/>
              <a:gd name="connsiteX2" fmla="*/ 522180 w 522180"/>
              <a:gd name="connsiteY2" fmla="*/ 265672 h 265672"/>
              <a:gd name="connsiteX3" fmla="*/ 20 w 522180"/>
              <a:gd name="connsiteY3" fmla="*/ 265672 h 265672"/>
              <a:gd name="connsiteX4" fmla="*/ 0 w 522180"/>
              <a:gd name="connsiteY4" fmla="*/ 140 h 265672"/>
              <a:gd name="connsiteX0" fmla="*/ 0 w 512846"/>
              <a:gd name="connsiteY0" fmla="*/ 140 h 265672"/>
              <a:gd name="connsiteX1" fmla="*/ 510094 w 512846"/>
              <a:gd name="connsiteY1" fmla="*/ 0 h 265672"/>
              <a:gd name="connsiteX2" fmla="*/ 512846 w 512846"/>
              <a:gd name="connsiteY2" fmla="*/ 265672 h 265672"/>
              <a:gd name="connsiteX3" fmla="*/ 20 w 512846"/>
              <a:gd name="connsiteY3" fmla="*/ 265672 h 265672"/>
              <a:gd name="connsiteX4" fmla="*/ 0 w 512846"/>
              <a:gd name="connsiteY4" fmla="*/ 140 h 265672"/>
              <a:gd name="connsiteX0" fmla="*/ 0 w 512846"/>
              <a:gd name="connsiteY0" fmla="*/ 140 h 333662"/>
              <a:gd name="connsiteX1" fmla="*/ 510094 w 512846"/>
              <a:gd name="connsiteY1" fmla="*/ 0 h 333662"/>
              <a:gd name="connsiteX2" fmla="*/ 512846 w 512846"/>
              <a:gd name="connsiteY2" fmla="*/ 265672 h 333662"/>
              <a:gd name="connsiteX3" fmla="*/ 7021 w 512846"/>
              <a:gd name="connsiteY3" fmla="*/ 333662 h 333662"/>
              <a:gd name="connsiteX4" fmla="*/ 0 w 512846"/>
              <a:gd name="connsiteY4" fmla="*/ 140 h 333662"/>
              <a:gd name="connsiteX0" fmla="*/ 0 w 510188"/>
              <a:gd name="connsiteY0" fmla="*/ 140 h 333662"/>
              <a:gd name="connsiteX1" fmla="*/ 510094 w 510188"/>
              <a:gd name="connsiteY1" fmla="*/ 0 h 333662"/>
              <a:gd name="connsiteX2" fmla="*/ 505846 w 510188"/>
              <a:gd name="connsiteY2" fmla="*/ 326108 h 333662"/>
              <a:gd name="connsiteX3" fmla="*/ 7021 w 510188"/>
              <a:gd name="connsiteY3" fmla="*/ 333662 h 333662"/>
              <a:gd name="connsiteX4" fmla="*/ 0 w 510188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33662"/>
              <a:gd name="connsiteX1" fmla="*/ 510094 w 512847"/>
              <a:gd name="connsiteY1" fmla="*/ 0 h 333662"/>
              <a:gd name="connsiteX2" fmla="*/ 512847 w 512847"/>
              <a:gd name="connsiteY2" fmla="*/ 326108 h 333662"/>
              <a:gd name="connsiteX3" fmla="*/ 7021 w 512847"/>
              <a:gd name="connsiteY3" fmla="*/ 333662 h 333662"/>
              <a:gd name="connsiteX4" fmla="*/ 0 w 512847"/>
              <a:gd name="connsiteY4" fmla="*/ 140 h 333662"/>
              <a:gd name="connsiteX0" fmla="*/ 0 w 512847"/>
              <a:gd name="connsiteY0" fmla="*/ 140 h 326109"/>
              <a:gd name="connsiteX1" fmla="*/ 510094 w 512847"/>
              <a:gd name="connsiteY1" fmla="*/ 0 h 326109"/>
              <a:gd name="connsiteX2" fmla="*/ 512847 w 512847"/>
              <a:gd name="connsiteY2" fmla="*/ 326108 h 326109"/>
              <a:gd name="connsiteX3" fmla="*/ 2212 w 512847"/>
              <a:gd name="connsiteY3" fmla="*/ 283058 h 326109"/>
              <a:gd name="connsiteX4" fmla="*/ 0 w 512847"/>
              <a:gd name="connsiteY4" fmla="*/ 140 h 326109"/>
              <a:gd name="connsiteX0" fmla="*/ 0 w 512847"/>
              <a:gd name="connsiteY0" fmla="*/ 140 h 283058"/>
              <a:gd name="connsiteX1" fmla="*/ 510094 w 512847"/>
              <a:gd name="connsiteY1" fmla="*/ 0 h 283058"/>
              <a:gd name="connsiteX2" fmla="*/ 512847 w 512847"/>
              <a:gd name="connsiteY2" fmla="*/ 275505 h 283058"/>
              <a:gd name="connsiteX3" fmla="*/ 2212 w 512847"/>
              <a:gd name="connsiteY3" fmla="*/ 283058 h 283058"/>
              <a:gd name="connsiteX4" fmla="*/ 0 w 512847"/>
              <a:gd name="connsiteY4" fmla="*/ 140 h 283058"/>
              <a:gd name="connsiteX0" fmla="*/ 0 w 512847"/>
              <a:gd name="connsiteY0" fmla="*/ 140 h 289382"/>
              <a:gd name="connsiteX1" fmla="*/ 510094 w 512847"/>
              <a:gd name="connsiteY1" fmla="*/ 0 h 289382"/>
              <a:gd name="connsiteX2" fmla="*/ 512847 w 512847"/>
              <a:gd name="connsiteY2" fmla="*/ 275505 h 289382"/>
              <a:gd name="connsiteX3" fmla="*/ 2212 w 512847"/>
              <a:gd name="connsiteY3" fmla="*/ 289382 h 289382"/>
              <a:gd name="connsiteX4" fmla="*/ 0 w 512847"/>
              <a:gd name="connsiteY4" fmla="*/ 140 h 289382"/>
              <a:gd name="connsiteX0" fmla="*/ 0 w 517655"/>
              <a:gd name="connsiteY0" fmla="*/ 140 h 289382"/>
              <a:gd name="connsiteX1" fmla="*/ 510094 w 517655"/>
              <a:gd name="connsiteY1" fmla="*/ 0 h 289382"/>
              <a:gd name="connsiteX2" fmla="*/ 517655 w 517655"/>
              <a:gd name="connsiteY2" fmla="*/ 281832 h 289382"/>
              <a:gd name="connsiteX3" fmla="*/ 2212 w 517655"/>
              <a:gd name="connsiteY3" fmla="*/ 289382 h 289382"/>
              <a:gd name="connsiteX4" fmla="*/ 0 w 517655"/>
              <a:gd name="connsiteY4" fmla="*/ 140 h 289382"/>
              <a:gd name="connsiteX0" fmla="*/ 0 w 510137"/>
              <a:gd name="connsiteY0" fmla="*/ 140 h 294482"/>
              <a:gd name="connsiteX1" fmla="*/ 510094 w 510137"/>
              <a:gd name="connsiteY1" fmla="*/ 0 h 294482"/>
              <a:gd name="connsiteX2" fmla="*/ 498029 w 510137"/>
              <a:gd name="connsiteY2" fmla="*/ 294482 h 294482"/>
              <a:gd name="connsiteX3" fmla="*/ 2212 w 510137"/>
              <a:gd name="connsiteY3" fmla="*/ 289382 h 294482"/>
              <a:gd name="connsiteX4" fmla="*/ 0 w 510137"/>
              <a:gd name="connsiteY4" fmla="*/ 140 h 294482"/>
              <a:gd name="connsiteX0" fmla="*/ 0 w 498029"/>
              <a:gd name="connsiteY0" fmla="*/ 6464 h 300806"/>
              <a:gd name="connsiteX1" fmla="*/ 490468 w 498029"/>
              <a:gd name="connsiteY1" fmla="*/ 0 h 300806"/>
              <a:gd name="connsiteX2" fmla="*/ 498029 w 498029"/>
              <a:gd name="connsiteY2" fmla="*/ 300806 h 300806"/>
              <a:gd name="connsiteX3" fmla="*/ 2212 w 498029"/>
              <a:gd name="connsiteY3" fmla="*/ 295706 h 300806"/>
              <a:gd name="connsiteX4" fmla="*/ 0 w 498029"/>
              <a:gd name="connsiteY4" fmla="*/ 6464 h 30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029" h="300806">
                <a:moveTo>
                  <a:pt x="0" y="6464"/>
                </a:moveTo>
                <a:lnTo>
                  <a:pt x="490468" y="0"/>
                </a:lnTo>
                <a:cubicBezTo>
                  <a:pt x="491385" y="88557"/>
                  <a:pt x="497112" y="212249"/>
                  <a:pt x="498029" y="300806"/>
                </a:cubicBezTo>
                <a:lnTo>
                  <a:pt x="2212" y="295706"/>
                </a:lnTo>
                <a:cubicBezTo>
                  <a:pt x="2205" y="207195"/>
                  <a:pt x="7" y="94975"/>
                  <a:pt x="0" y="646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1. Home Page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550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88795"/>
            <a:ext cx="3200400" cy="6878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Settings</a:t>
            </a:r>
            <a:endParaRPr lang="en-US" sz="4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3350795"/>
            <a:ext cx="3352800" cy="45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2. General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14400"/>
            <a:ext cx="8077200" cy="49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4|1.3|1.4|1.3|1.3|1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A94EE1F861804FA1E85AC01250A089" ma:contentTypeVersion="2" ma:contentTypeDescription="Create a new document." ma:contentTypeScope="" ma:versionID="bd960e7fba2c4528b59fc195286e2e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1bc53fe99fa9d2b653b62ecacf7125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018260-14B5-4F7E-9D3E-099A3CDC6B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3C11293-83ED-4DC9-ABEA-F2CE3077A567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14518</TotalTime>
  <Words>1571</Words>
  <Application>Microsoft Office PowerPoint</Application>
  <PresentationFormat>Widescreen</PresentationFormat>
  <Paragraphs>412</Paragraphs>
  <Slides>130</Slides>
  <Notes>100</Notes>
  <HiddenSlides>0</HiddenSlides>
  <MMClips>0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  <vt:variant>
        <vt:lpstr>Custom Shows</vt:lpstr>
      </vt:variant>
      <vt:variant>
        <vt:i4>1</vt:i4>
      </vt:variant>
    </vt:vector>
  </HeadingPairs>
  <TitlesOfParts>
    <vt:vector size="137" baseType="lpstr">
      <vt:lpstr>Arial</vt:lpstr>
      <vt:lpstr>Calibri</vt:lpstr>
      <vt:lpstr>Calibri Light</vt:lpstr>
      <vt:lpstr>Calibri Light (Headings)</vt:lpstr>
      <vt:lpstr>Retrospect</vt:lpstr>
      <vt:lpstr>Image</vt:lpstr>
      <vt:lpstr>Virtual Academy Walkthrough</vt:lpstr>
      <vt:lpstr>About VIDIZMO, LLC.</vt:lpstr>
      <vt:lpstr>Virtual Academy</vt:lpstr>
      <vt:lpstr>Virtual Academy</vt:lpstr>
      <vt:lpstr>PowerPoint Presentation</vt:lpstr>
      <vt:lpstr>Virtual Academy Homepage</vt:lpstr>
      <vt:lpstr>Interactive Course</vt:lpstr>
      <vt:lpstr>Personalized  Learning Plans</vt:lpstr>
      <vt:lpstr>Interactive Presentations with real-time feedback</vt:lpstr>
      <vt:lpstr>Video Playback </vt:lpstr>
      <vt:lpstr>Search Library Overview</vt:lpstr>
      <vt:lpstr>Multi-Media Slides, EBooks Brochures, Documents.</vt:lpstr>
      <vt:lpstr>Video &amp; Content Download</vt:lpstr>
      <vt:lpstr>Media Management Dashboard</vt:lpstr>
      <vt:lpstr>Upload Module</vt:lpstr>
      <vt:lpstr>Upload Module</vt:lpstr>
      <vt:lpstr>Upload Module</vt:lpstr>
      <vt:lpstr>Upload Module</vt:lpstr>
      <vt:lpstr>Upload Module</vt:lpstr>
      <vt:lpstr>Upload Module</vt:lpstr>
      <vt:lpstr>Module Uploaded</vt:lpstr>
      <vt:lpstr>Module Presentation</vt:lpstr>
      <vt:lpstr>Creating a Schedule Live Webcast</vt:lpstr>
      <vt:lpstr>Create a New Publishing Point</vt:lpstr>
      <vt:lpstr>Live Webcast Settings</vt:lpstr>
      <vt:lpstr>Live Webcast Settings</vt:lpstr>
      <vt:lpstr>Live Webcast Settings</vt:lpstr>
      <vt:lpstr>Live Webcast Settings</vt:lpstr>
      <vt:lpstr>Live Webcast Settings</vt:lpstr>
      <vt:lpstr>Live Webcast Settings</vt:lpstr>
      <vt:lpstr>Live Webcast Session Created</vt:lpstr>
      <vt:lpstr>Live Streaming Session with Chat </vt:lpstr>
      <vt:lpstr>Creating a Course</vt:lpstr>
      <vt:lpstr>Create a Course 1/2</vt:lpstr>
      <vt:lpstr>Create a Course 2/2</vt:lpstr>
      <vt:lpstr>1. Create a Course Basic Settings</vt:lpstr>
      <vt:lpstr>2. Create a Course Publish Settings</vt:lpstr>
      <vt:lpstr>3. Create a Course Access Settings</vt:lpstr>
      <vt:lpstr>4. Create a Course Gamification Settings</vt:lpstr>
      <vt:lpstr>Course Created</vt:lpstr>
      <vt:lpstr>Course - Add To Learning Plan</vt:lpstr>
      <vt:lpstr>2. Course Add To Learning Plan</vt:lpstr>
      <vt:lpstr>3. Course Add To Learning Plan</vt:lpstr>
      <vt:lpstr>Learning Plan Added</vt:lpstr>
      <vt:lpstr>Learning Plans</vt:lpstr>
      <vt:lpstr>Course Playback Overview Module 1</vt:lpstr>
      <vt:lpstr>Course Playback Overview Module 2</vt:lpstr>
      <vt:lpstr>Course Playback Overview Module 3</vt:lpstr>
      <vt:lpstr>Course Playback Overview Module 4</vt:lpstr>
      <vt:lpstr>Virtual Academy: Test Viewer &amp; Issue Certificates </vt:lpstr>
      <vt:lpstr>Built-in Analytics</vt:lpstr>
      <vt:lpstr>Creating a Quiz </vt:lpstr>
      <vt:lpstr>Creating a Quiz Add Single &amp; Multiple Type Questions </vt:lpstr>
      <vt:lpstr>Quiz Settings</vt:lpstr>
      <vt:lpstr>Creating a Quiz Basic Settings</vt:lpstr>
      <vt:lpstr>Creating a Quiz Publish Settings</vt:lpstr>
      <vt:lpstr>Creating a Quiz Access Settings</vt:lpstr>
      <vt:lpstr>Creating a Quiz Gamification Settings</vt:lpstr>
      <vt:lpstr>Quiz Created</vt:lpstr>
      <vt:lpstr>Quiz within Presentation Start Now</vt:lpstr>
      <vt:lpstr>Quiz within Presentation Single Choice Question</vt:lpstr>
      <vt:lpstr>Quiz within Presentation Multiple Choice Question</vt:lpstr>
      <vt:lpstr>Quiz within Presentation Passed Successfully</vt:lpstr>
      <vt:lpstr>Creating a Survey</vt:lpstr>
      <vt:lpstr>Creating a Survey Add Single &amp; Multiple Type Questions </vt:lpstr>
      <vt:lpstr>Survey Settings</vt:lpstr>
      <vt:lpstr>Creating a Survey Basic Settings</vt:lpstr>
      <vt:lpstr>Creating a Survey Publish Settings</vt:lpstr>
      <vt:lpstr>Creating a Survey Access Settings</vt:lpstr>
      <vt:lpstr>Creating a Survey Gamification Settings</vt:lpstr>
      <vt:lpstr>Survey Created</vt:lpstr>
      <vt:lpstr>Survey Single Choice Question</vt:lpstr>
      <vt:lpstr>Survey Multiple Choice Question</vt:lpstr>
      <vt:lpstr>Survey Single Choice Question Continue</vt:lpstr>
      <vt:lpstr>Survey Completed</vt:lpstr>
      <vt:lpstr>Scorm Playback</vt:lpstr>
      <vt:lpstr>Scorm Playback</vt:lpstr>
      <vt:lpstr>Lex Corp Academy Analytics Dashboard</vt:lpstr>
      <vt:lpstr>Recent Activities &amp; Trends</vt:lpstr>
      <vt:lpstr>Overall Users Activities</vt:lpstr>
      <vt:lpstr>Overall Viewed Modules</vt:lpstr>
      <vt:lpstr>Learning Plan Performance</vt:lpstr>
      <vt:lpstr>My Reports</vt:lpstr>
      <vt:lpstr>My Course Quiz Score</vt:lpstr>
      <vt:lpstr>My Quiz Attempts</vt:lpstr>
      <vt:lpstr>Users &amp; Groups Overview</vt:lpstr>
      <vt:lpstr>Manage Users &amp; Groups</vt:lpstr>
      <vt:lpstr>Manage Users &amp; Groups</vt:lpstr>
      <vt:lpstr>Manage Users &amp; Groups</vt:lpstr>
      <vt:lpstr>Manage Users &amp; Groups</vt:lpstr>
      <vt:lpstr>Manage Users &amp; Groups</vt:lpstr>
      <vt:lpstr>Manage Users &amp; Groups</vt:lpstr>
      <vt:lpstr>Manage Users &amp; Groups</vt:lpstr>
      <vt:lpstr>Manage Users &amp; Groups</vt:lpstr>
      <vt:lpstr>Manage Users &amp; Groups</vt:lpstr>
      <vt:lpstr>Manage Users &amp; Groups</vt:lpstr>
      <vt:lpstr>Settings Overview</vt:lpstr>
      <vt:lpstr>Settings</vt:lpstr>
      <vt:lpstr>Settings</vt:lpstr>
      <vt:lpstr>Settings</vt:lpstr>
      <vt:lpstr>Settings</vt:lpstr>
      <vt:lpstr>Settings</vt:lpstr>
      <vt:lpstr>Settings</vt:lpstr>
      <vt:lpstr>Settings</vt:lpstr>
      <vt:lpstr>Settings</vt:lpstr>
      <vt:lpstr>Settings</vt:lpstr>
      <vt:lpstr>Control Panel Overview</vt:lpstr>
      <vt:lpstr>Control Panel</vt:lpstr>
      <vt:lpstr>Control Panel</vt:lpstr>
      <vt:lpstr>Control Panel</vt:lpstr>
      <vt:lpstr>Control Panel</vt:lpstr>
      <vt:lpstr>Control Panel</vt:lpstr>
      <vt:lpstr>Control Panel</vt:lpstr>
      <vt:lpstr>Control Panel</vt:lpstr>
      <vt:lpstr>Control Panel</vt:lpstr>
      <vt:lpstr>Billing Report</vt:lpstr>
      <vt:lpstr>Video with Transcript feature </vt:lpstr>
      <vt:lpstr>1. Create Learning Plans</vt:lpstr>
      <vt:lpstr>Create Learning Plans Users &amp; Groups</vt:lpstr>
      <vt:lpstr>Create Learning Plan Settings</vt:lpstr>
      <vt:lpstr>Learning Plan Customize Certificates</vt:lpstr>
      <vt:lpstr>Manage Learning Plans</vt:lpstr>
      <vt:lpstr>Learning Plans Analytics</vt:lpstr>
      <vt:lpstr>Course Analytics Reports</vt:lpstr>
      <vt:lpstr>Course Analytics Reports</vt:lpstr>
      <vt:lpstr>Course Dashboard</vt:lpstr>
      <vt:lpstr>PowerPoint Presentation</vt:lpstr>
      <vt:lpstr>PowerPoint Presentation</vt:lpstr>
      <vt:lpstr>PowerPoint Presentation</vt:lpstr>
      <vt:lpstr>Thank You</vt:lpstr>
      <vt:lpstr>Custom Show 1</vt:lpstr>
    </vt:vector>
  </TitlesOfParts>
  <Company>VIDIZMO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VIDIZMO Virtual Academy Walkthrough</dc:title>
  <dc:creator>Akhlaq Khan</dc:creator>
  <cp:lastModifiedBy>Mohsin Ahmed</cp:lastModifiedBy>
  <cp:revision>790</cp:revision>
  <cp:lastPrinted>2012-12-10T21:24:22Z</cp:lastPrinted>
  <dcterms:created xsi:type="dcterms:W3CDTF">2012-11-28T11:09:16Z</dcterms:created>
  <dcterms:modified xsi:type="dcterms:W3CDTF">2016-04-13T10:22:26Z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0x010100FEA94EE1F861804FA1E85AC01250A089</vt:lpwstr>
  </property>
</Properties>
</file>