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sldIdLst>
    <p:sldId id="256" r:id="rId5"/>
  </p:sldIdLst>
  <p:sldSz cx="12801600" cy="9601200" type="A3"/>
  <p:notesSz cx="6858000" cy="9144000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BACD"/>
    <a:srgbClr val="1F2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31"/>
  </p:normalViewPr>
  <p:slideViewPr>
    <p:cSldViewPr snapToGrid="0" snapToObjects="1">
      <p:cViewPr varScale="1">
        <p:scale>
          <a:sx n="70" d="100"/>
          <a:sy n="70" d="100"/>
        </p:scale>
        <p:origin x="9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1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6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2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0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4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5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72082-02E0-B34B-A906-500FE5C5276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B7B0-FE59-284F-9BD6-D4F76E6F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0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8032" y="0"/>
            <a:ext cx="7973569" cy="9601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842230" y="483157"/>
            <a:ext cx="1915297" cy="741405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entury Gothic" charset="0"/>
                <a:ea typeface="Century Gothic" charset="0"/>
                <a:cs typeface="Century Gothic" charset="0"/>
              </a:rPr>
              <a:t>INSERT YOUR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120" y="1148855"/>
            <a:ext cx="7127261" cy="4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5BACD"/>
                </a:solidFill>
                <a:latin typeface="Century Gothic" charset="0"/>
                <a:ea typeface="Century Gothic" charset="0"/>
                <a:cs typeface="Century Gothic" charset="0"/>
              </a:rPr>
              <a:t>On-demand IT and communications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3120" y="533045"/>
            <a:ext cx="4596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2C54"/>
                </a:solidFill>
                <a:latin typeface="Century Gothic" charset="0"/>
                <a:ea typeface="Century Gothic" charset="0"/>
                <a:cs typeface="Century Gothic" charset="0"/>
              </a:rPr>
              <a:t>Your Services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19950" y="7989675"/>
            <a:ext cx="5144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65BACD"/>
                </a:solidFill>
                <a:latin typeface="Century Gothic" charset="0"/>
                <a:ea typeface="Century Gothic" charset="0"/>
                <a:cs typeface="Century Gothic" charset="0"/>
              </a:rPr>
              <a:t>On-demand IT and </a:t>
            </a:r>
            <a:r>
              <a:rPr lang="en-US" sz="1600">
                <a:solidFill>
                  <a:srgbClr val="65BACD"/>
                </a:solidFill>
                <a:latin typeface="Century Gothic" charset="0"/>
                <a:ea typeface="Century Gothic" charset="0"/>
                <a:cs typeface="Century Gothic" charset="0"/>
              </a:rPr>
              <a:t>communications services </a:t>
            </a:r>
            <a:endParaRPr lang="en-US" sz="1600" dirty="0">
              <a:solidFill>
                <a:srgbClr val="65BACD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43120" y="2227099"/>
            <a:ext cx="5765656" cy="5585683"/>
            <a:chOff x="505344" y="1990152"/>
            <a:chExt cx="5765656" cy="5585683"/>
          </a:xfrm>
        </p:grpSpPr>
        <p:sp>
          <p:nvSpPr>
            <p:cNvPr id="15" name="TextBox 14"/>
            <p:cNvSpPr txBox="1"/>
            <p:nvPr/>
          </p:nvSpPr>
          <p:spPr>
            <a:xfrm>
              <a:off x="1056123" y="2944167"/>
              <a:ext cx="47591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ON-DEMAND SCALABLE BANDWIDTH</a:t>
              </a:r>
            </a:p>
            <a:p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Access dedicated or shared superfast business grade bandwidth with on-demand scale up and down. 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822" y="3112804"/>
              <a:ext cx="312245" cy="3937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1056123" y="3959737"/>
              <a:ext cx="4759199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SECURED WIRELESS or WIRED OPTIONS</a:t>
              </a:r>
            </a:p>
            <a:p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Choose the best options for your business. You can connect your multiple devices and be assured of performance.</a:t>
              </a: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44" y="4104248"/>
              <a:ext cx="457200" cy="365760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1056123" y="4959919"/>
              <a:ext cx="49115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ENTERPRISE GRADE UNIFIED COMMUNICATIONS</a:t>
              </a:r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Feature rich unified </a:t>
              </a:r>
              <a:r>
                <a:rPr lang="en-US" sz="1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comms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 from your desk phone with access to enterprise grade call recording, hunt groups and IVR. </a:t>
              </a: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244" y="5067752"/>
              <a:ext cx="355400" cy="355400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1056123" y="1990152"/>
              <a:ext cx="45382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STAY IN CONTROL </a:t>
              </a:r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With access to Connect you can manage and control your ICT services from any web browser or device. </a:t>
              </a:r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678" y="2173129"/>
              <a:ext cx="330533" cy="341931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1056123" y="5913934"/>
              <a:ext cx="49115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SERVICE DESK AND KNOWLEDGE BASE</a:t>
              </a:r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Get support when you need via live chat and your JEFF portal. Self support available by the extensive online knowledge base.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56123" y="6867949"/>
              <a:ext cx="52148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SOFTPHONE AND MOBILE ACCESS ON THE MOVE</a:t>
              </a:r>
              <a:endParaRPr lang="en-US" sz="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Mange your desk phone via </a:t>
              </a:r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the Connect 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rPr>
                <a:t>app for iOS and Android. Never miss a call with quick and easy call forwarding and more. </a:t>
              </a:r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93" y="7037741"/>
              <a:ext cx="368302" cy="368302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93" y="6020896"/>
              <a:ext cx="419102" cy="419102"/>
            </a:xfrm>
            <a:prstGeom prst="rect">
              <a:avLst/>
            </a:prstGeom>
          </p:spPr>
        </p:pic>
      </p:grpSp>
      <p:sp>
        <p:nvSpPr>
          <p:cNvPr id="45" name="TextBox 44"/>
          <p:cNvSpPr txBox="1"/>
          <p:nvPr/>
        </p:nvSpPr>
        <p:spPr>
          <a:xfrm>
            <a:off x="443120" y="8967537"/>
            <a:ext cx="2155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Terms and condition apply. Subject to availability and fair usage. Services may vary from in locations.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453285" y="3828828"/>
            <a:ext cx="49115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COMPLETE CONTROL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BUSINESS GRADE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RESILIENT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PERFORMANCE GUARANTEED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EXPERTISE &amp; SUPPORT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ALWAYS SECURE</a:t>
            </a:r>
          </a:p>
          <a:p>
            <a:pPr algn="r"/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MOBILITY</a:t>
            </a:r>
          </a:p>
          <a:p>
            <a:pPr algn="r"/>
            <a:endParaRPr lang="en-US" sz="1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algn="r"/>
            <a:endParaRPr lang="en-US" sz="1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42459" y="8782010"/>
            <a:ext cx="790510" cy="1511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12A03D-69C9-4E0D-A173-E247C7E47990}"/>
              </a:ext>
            </a:extLst>
          </p:cNvPr>
          <p:cNvSpPr txBox="1"/>
          <p:nvPr/>
        </p:nvSpPr>
        <p:spPr>
          <a:xfrm>
            <a:off x="10566963" y="8727224"/>
            <a:ext cx="1207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Powered by</a:t>
            </a:r>
          </a:p>
        </p:txBody>
      </p:sp>
    </p:spTree>
    <p:extLst>
      <p:ext uri="{BB962C8B-B14F-4D97-AF65-F5344CB8AC3E}">
        <p14:creationId xmlns:p14="http://schemas.microsoft.com/office/powerpoint/2010/main" val="78572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58B2D0756BAE4493407D702A10FC8C" ma:contentTypeVersion="7" ma:contentTypeDescription="Create a new document." ma:contentTypeScope="" ma:versionID="036b92a7bd8dcaaf3fa9adf935671e63">
  <xsd:schema xmlns:xsd="http://www.w3.org/2001/XMLSchema" xmlns:xs="http://www.w3.org/2001/XMLSchema" xmlns:p="http://schemas.microsoft.com/office/2006/metadata/properties" xmlns:ns2="65796ad5-990d-43f4-9f31-5cf68592c996" xmlns:ns3="17dcd78a-93f4-49cd-a296-b5db1eff7ca7" targetNamespace="http://schemas.microsoft.com/office/2006/metadata/properties" ma:root="true" ma:fieldsID="3db5f1d75b38f217061edbd52da53f0c" ns2:_="" ns3:_="">
    <xsd:import namespace="65796ad5-990d-43f4-9f31-5cf68592c996"/>
    <xsd:import namespace="17dcd78a-93f4-49cd-a296-b5db1eff7c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96ad5-990d-43f4-9f31-5cf68592c9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cd78a-93f4-49cd-a296-b5db1eff7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C7C060-9AE9-417A-B6F5-9AD8607DF3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C6EF84-7A0A-48D2-951D-62BE23316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96ad5-990d-43f4-9f31-5cf68592c996"/>
    <ds:schemaRef ds:uri="17dcd78a-93f4-49cd-a296-b5db1eff7c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8BAE87-EC0B-4D2F-9669-E8BEBA6DB839}">
  <ds:schemaRefs>
    <ds:schemaRef ds:uri="http://purl.org/dc/terms/"/>
    <ds:schemaRef ds:uri="17dcd78a-93f4-49cd-a296-b5db1eff7ca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65796ad5-990d-43f4-9f31-5cf68592c99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199</Words>
  <Application>Microsoft Office PowerPoint</Application>
  <PresentationFormat>A3 Paper (297x420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Eveleigh</dc:creator>
  <cp:lastModifiedBy>Raluca Donea</cp:lastModifiedBy>
  <cp:revision>13</cp:revision>
  <dcterms:created xsi:type="dcterms:W3CDTF">2016-08-16T13:00:05Z</dcterms:created>
  <dcterms:modified xsi:type="dcterms:W3CDTF">2017-07-21T15:03:55Z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0x0101007A58B2D0756BAE4493407D702A10FC8C</vt:lpwstr>
  </property>
</Properties>
</file>