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handoutMasterIdLst>
    <p:handoutMasterId r:id="rId22"/>
  </p:handoutMasterIdLst>
  <p:sldIdLst>
    <p:sldId id="258" r:id="rId5"/>
    <p:sldId id="260" r:id="rId6"/>
    <p:sldId id="259" r:id="rId7"/>
    <p:sldId id="261" r:id="rId8"/>
    <p:sldId id="262" r:id="rId9"/>
    <p:sldId id="263" r:id="rId10"/>
    <p:sldId id="265" r:id="rId11"/>
    <p:sldId id="264" r:id="rId12"/>
    <p:sldId id="266" r:id="rId13"/>
    <p:sldId id="267" r:id="rId14"/>
    <p:sldId id="268" r:id="rId15"/>
    <p:sldId id="269" r:id="rId16"/>
    <p:sldId id="270" r:id="rId17"/>
    <p:sldId id="271" r:id="rId18"/>
    <p:sldId id="273" r:id="rId19"/>
    <p:sldId id="272" r:id="rId20"/>
  </p:sldIdLst>
  <p:sldSz cx="9144000" cy="5143500" type="screen16x9"/>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e Lygoe"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5"/>
    <a:srgbClr val="F7B032"/>
    <a:srgbClr val="324856"/>
    <a:srgbClr val="575757"/>
    <a:srgbClr val="FF056F"/>
    <a:srgbClr val="FF0053"/>
    <a:srgbClr val="ED4183"/>
    <a:srgbClr val="151617"/>
    <a:srgbClr val="151817"/>
    <a:srgbClr val="0B0C0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16" autoAdjust="0"/>
    <p:restoredTop sz="88631" autoAdjust="0"/>
  </p:normalViewPr>
  <p:slideViewPr>
    <p:cSldViewPr snapToGrid="0" snapToObjects="1">
      <p:cViewPr>
        <p:scale>
          <a:sx n="135" d="100"/>
          <a:sy n="135" d="100"/>
        </p:scale>
        <p:origin x="1272" y="472"/>
      </p:cViewPr>
      <p:guideLst>
        <p:guide orient="horz" pos="1620"/>
        <p:guide pos="2880"/>
      </p:guideLst>
    </p:cSldViewPr>
  </p:slideViewPr>
  <p:notesTextViewPr>
    <p:cViewPr>
      <p:scale>
        <a:sx n="100" d="100"/>
        <a:sy n="100" d="100"/>
      </p:scale>
      <p:origin x="0" y="0"/>
    </p:cViewPr>
  </p:notesTextViewPr>
  <p:sorterViewPr>
    <p:cViewPr>
      <p:scale>
        <a:sx n="154" d="100"/>
        <a:sy n="154" d="100"/>
      </p:scale>
      <p:origin x="0" y="0"/>
    </p:cViewPr>
  </p:sorterViewPr>
  <p:notesViewPr>
    <p:cSldViewPr snapToGrid="0" snapToObjects="1">
      <p:cViewPr varScale="1">
        <p:scale>
          <a:sx n="120" d="100"/>
          <a:sy n="120" d="100"/>
        </p:scale>
        <p:origin x="1824" y="19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slide" Target="slides/slide16.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commentAuthors" Target="commentAuthors.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31889FA-278C-484A-949D-B60811346812}" type="datetimeFigureOut">
              <a:rPr lang="en-GB"/>
              <a:pPr/>
              <a:t>03/05/2017</a:t>
            </a:fld>
            <a:endParaRPr lang="en-US"/>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E809C9A-4A5B-A243-B587-A11B3FAE8B8C}" type="slidenum">
              <a:rPr/>
              <a:pPr/>
              <a:t>‹#›</a:t>
            </a:fld>
            <a:endParaRPr lang="en-US"/>
          </a:p>
        </p:txBody>
      </p:sp>
    </p:spTree>
    <p:extLst>
      <p:ext uri="{BB962C8B-B14F-4D97-AF65-F5344CB8AC3E}">
        <p14:creationId xmlns:p14="http://schemas.microsoft.com/office/powerpoint/2010/main" val="35414020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4A5054-770A-4A40-9917-53CD19E4325F}" type="datetimeFigureOut">
              <a:rPr lang="en-GB"/>
              <a:pPr/>
              <a:t>03/05/2017</a:t>
            </a:fld>
            <a:endParaRPr lang="en-US"/>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C34D4C-6D34-DD48-8E2A-7728195060C8}" type="slidenum">
              <a:rPr/>
              <a:pPr/>
              <a:t>‹#›</a:t>
            </a:fld>
            <a:endParaRPr lang="en-US"/>
          </a:p>
        </p:txBody>
      </p:sp>
    </p:spTree>
    <p:extLst>
      <p:ext uri="{BB962C8B-B14F-4D97-AF65-F5344CB8AC3E}">
        <p14:creationId xmlns:p14="http://schemas.microsoft.com/office/powerpoint/2010/main" val="213865724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3.jp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14.jp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15.jp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16.jp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17.jp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18.jp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19.jpg"/><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20.jpg"/><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1.jpg"/><Relationship Id="rId5" Type="http://schemas.openxmlformats.org/officeDocument/2006/relationships/image" Target="../media/image20.jp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jpeg"/><Relationship Id="rId3"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8.emf"/><Relationship Id="rId5" Type="http://schemas.openxmlformats.org/officeDocument/2006/relationships/image" Target="../media/image29.emf"/><Relationship Id="rId1" Type="http://schemas.openxmlformats.org/officeDocument/2006/relationships/slideMaster" Target="../slideMasters/slideMaster1.xml"/><Relationship Id="rId2" Type="http://schemas.openxmlformats.org/officeDocument/2006/relationships/image" Target="../media/image27.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 Id="rId3"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Master" Target="../slideMasters/slideMaster1.xml"/><Relationship Id="rId2" Type="http://schemas.openxmlformats.org/officeDocument/2006/relationships/image" Target="../media/image27.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8.jp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9.jp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11.jp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12.jp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Box 1"/>
          <p:cNvSpPr txBox="1"/>
          <p:nvPr userDrawn="1"/>
        </p:nvSpPr>
        <p:spPr>
          <a:xfrm>
            <a:off x="546755" y="556181"/>
            <a:ext cx="7880808" cy="4431983"/>
          </a:xfrm>
          <a:prstGeom prst="rect">
            <a:avLst/>
          </a:prstGeom>
          <a:noFill/>
        </p:spPr>
        <p:txBody>
          <a:bodyPr wrap="square" rtlCol="0">
            <a:spAutoFit/>
          </a:bodyPr>
          <a:lstStyle/>
          <a:p>
            <a:r>
              <a:rPr lang="en-GB" dirty="0" smtClean="0">
                <a:solidFill>
                  <a:srgbClr val="F7B032"/>
                </a:solidFill>
                <a:latin typeface="Clan-Medium" charset="0"/>
                <a:ea typeface="Clan-Medium" charset="0"/>
                <a:cs typeface="Clan-Medium" charset="0"/>
              </a:rPr>
              <a:t>Hello and</a:t>
            </a:r>
            <a:r>
              <a:rPr lang="en-GB" baseline="0" dirty="0" smtClean="0">
                <a:solidFill>
                  <a:srgbClr val="F7B032"/>
                </a:solidFill>
                <a:latin typeface="Clan-Medium" charset="0"/>
                <a:ea typeface="Clan-Medium" charset="0"/>
                <a:cs typeface="Clan-Medium" charset="0"/>
              </a:rPr>
              <a:t> welcome to the Cognosec presentation template, to make the most of your presentation, please follow these steps.</a:t>
            </a:r>
          </a:p>
          <a:p>
            <a:endParaRPr lang="en-GB" sz="1200" baseline="0" dirty="0" smtClean="0"/>
          </a:p>
          <a:p>
            <a:endParaRPr lang="en-GB" sz="1200" baseline="0" dirty="0" smtClean="0"/>
          </a:p>
          <a:p>
            <a:pPr marL="171450" indent="-171450">
              <a:lnSpc>
                <a:spcPct val="200000"/>
              </a:lnSpc>
              <a:buFont typeface="Arial" charset="0"/>
              <a:buChar char="•"/>
            </a:pPr>
            <a:r>
              <a:rPr lang="en-GB" sz="1200" baseline="0" dirty="0" smtClean="0">
                <a:latin typeface="Clan-Book" charset="0"/>
                <a:ea typeface="Clan-Book" charset="0"/>
                <a:cs typeface="Clan-Book" charset="0"/>
              </a:rPr>
              <a:t>Make sure you have all of the fonts downloaded and installed on your computer</a:t>
            </a:r>
          </a:p>
          <a:p>
            <a:pPr marL="628650" lvl="1" indent="-171450">
              <a:lnSpc>
                <a:spcPct val="200000"/>
              </a:lnSpc>
              <a:buFont typeface="Arial" charset="0"/>
              <a:buChar char="•"/>
            </a:pPr>
            <a:r>
              <a:rPr lang="en-GB" sz="1200" baseline="0" dirty="0" smtClean="0">
                <a:latin typeface="Clan-Book" charset="0"/>
                <a:ea typeface="Clan-Book" charset="0"/>
                <a:cs typeface="Clan-Book" charset="0"/>
              </a:rPr>
              <a:t>You must have ‘Clan Book’ and ‘</a:t>
            </a:r>
            <a:r>
              <a:rPr lang="en-GB" sz="1200" baseline="0" dirty="0" smtClean="0">
                <a:latin typeface="Clan-Medium" charset="0"/>
                <a:ea typeface="Clan-Medium" charset="0"/>
                <a:cs typeface="Clan-Medium" charset="0"/>
              </a:rPr>
              <a:t>Clan Medium’</a:t>
            </a:r>
          </a:p>
          <a:p>
            <a:pPr marL="171450" indent="-171450">
              <a:lnSpc>
                <a:spcPct val="200000"/>
              </a:lnSpc>
              <a:buFont typeface="Arial" charset="0"/>
              <a:buChar char="•"/>
            </a:pPr>
            <a:r>
              <a:rPr lang="en-GB" sz="1200" baseline="0" dirty="0" smtClean="0">
                <a:latin typeface="Clan-Book" charset="0"/>
                <a:ea typeface="Clan-Book" charset="0"/>
                <a:cs typeface="Clan-Book" charset="0"/>
              </a:rPr>
              <a:t>Insert slides by clicking the new slide dropdown and selecting the slide format you need</a:t>
            </a:r>
          </a:p>
          <a:p>
            <a:pPr marL="171450" indent="-171450">
              <a:lnSpc>
                <a:spcPct val="200000"/>
              </a:lnSpc>
              <a:buFont typeface="Arial" charset="0"/>
              <a:buChar char="•"/>
            </a:pPr>
            <a:r>
              <a:rPr lang="en-GB" sz="1200" baseline="0" dirty="0" smtClean="0">
                <a:latin typeface="Clan-Book" charset="0"/>
                <a:ea typeface="Clan-Book" charset="0"/>
                <a:cs typeface="Clan-Book" charset="0"/>
              </a:rPr>
              <a:t>If a slide isn’t quite what you need, you can edit that slide by going to: View&gt;Master&gt;Slide Master</a:t>
            </a:r>
          </a:p>
          <a:p>
            <a:pPr marL="171450" indent="-171450">
              <a:lnSpc>
                <a:spcPct val="200000"/>
              </a:lnSpc>
              <a:buFont typeface="Arial" charset="0"/>
              <a:buChar char="•"/>
            </a:pPr>
            <a:r>
              <a:rPr lang="en-GB" sz="1200" baseline="0" dirty="0" smtClean="0">
                <a:latin typeface="Clan-Book" charset="0"/>
                <a:ea typeface="Clan-Book" charset="0"/>
                <a:cs typeface="Clan-Book" charset="0"/>
              </a:rPr>
              <a:t>Make sure titles fit centrally into the boxes, change the size of the box if you need to</a:t>
            </a:r>
          </a:p>
          <a:p>
            <a:pPr marL="171450" indent="-171450">
              <a:lnSpc>
                <a:spcPct val="200000"/>
              </a:lnSpc>
              <a:buFont typeface="Arial" charset="0"/>
              <a:buChar char="•"/>
            </a:pPr>
            <a:r>
              <a:rPr lang="en-GB" sz="1200" baseline="0" dirty="0" smtClean="0">
                <a:latin typeface="Clan-Book" charset="0"/>
                <a:ea typeface="Clan-Book" charset="0"/>
                <a:cs typeface="Clan-Book" charset="0"/>
              </a:rPr>
              <a:t>Please try to keep graphics to a simple and minimalist design, in-keeping with our style</a:t>
            </a:r>
          </a:p>
          <a:p>
            <a:pPr marL="171450" indent="-171450">
              <a:lnSpc>
                <a:spcPct val="200000"/>
              </a:lnSpc>
              <a:buFont typeface="Arial" charset="0"/>
              <a:buChar char="•"/>
            </a:pPr>
            <a:r>
              <a:rPr lang="en-GB" sz="1200" baseline="0" dirty="0" smtClean="0">
                <a:latin typeface="Clan-Book" charset="0"/>
                <a:ea typeface="Clan-Book" charset="0"/>
                <a:cs typeface="Clan-Book" charset="0"/>
              </a:rPr>
              <a:t>Try to vary what side images you use per slide</a:t>
            </a:r>
          </a:p>
          <a:p>
            <a:pPr marL="171450" indent="-171450">
              <a:lnSpc>
                <a:spcPct val="200000"/>
              </a:lnSpc>
              <a:buFont typeface="Arial" charset="0"/>
              <a:buChar char="•"/>
            </a:pPr>
            <a:r>
              <a:rPr lang="en-GB" sz="1200" baseline="0" dirty="0" smtClean="0">
                <a:latin typeface="Clan-Book" charset="0"/>
                <a:ea typeface="Clan-Book" charset="0"/>
                <a:cs typeface="Clan-Book" charset="0"/>
              </a:rPr>
              <a:t>Don’t forget to delete this slide</a:t>
            </a:r>
          </a:p>
          <a:p>
            <a:pPr marL="171450" indent="-171450">
              <a:lnSpc>
                <a:spcPct val="250000"/>
              </a:lnSpc>
              <a:buFont typeface="Arial" charset="0"/>
              <a:buChar char="•"/>
            </a:pPr>
            <a:endParaRPr lang="en-GB" sz="1200" baseline="0" dirty="0" smtClean="0">
              <a:latin typeface="Clan-Book" charset="0"/>
              <a:ea typeface="Clan-Book" charset="0"/>
              <a:cs typeface="Clan-Book" charset="0"/>
            </a:endParaRPr>
          </a:p>
        </p:txBody>
      </p:sp>
    </p:spTree>
    <p:extLst>
      <p:ext uri="{BB962C8B-B14F-4D97-AF65-F5344CB8AC3E}">
        <p14:creationId xmlns:p14="http://schemas.microsoft.com/office/powerpoint/2010/main" val="9463661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0" name="Text Placeholder 2"/>
          <p:cNvSpPr>
            <a:spLocks noGrp="1"/>
          </p:cNvSpPr>
          <p:nvPr>
            <p:ph type="body" sz="quarter" idx="10"/>
          </p:nvPr>
        </p:nvSpPr>
        <p:spPr>
          <a:xfrm>
            <a:off x="455780" y="546245"/>
            <a:ext cx="6120091" cy="738992"/>
          </a:xfrm>
          <a:prstGeom prst="rect">
            <a:avLst/>
          </a:prstGeom>
        </p:spPr>
        <p:txBody>
          <a:bodyPr/>
          <a:lstStyle>
            <a:lvl1pPr marL="0" indent="0">
              <a:lnSpc>
                <a:spcPct val="120000"/>
              </a:lnSpc>
              <a:buNone/>
              <a:defRPr sz="2100" b="0" i="0">
                <a:solidFill>
                  <a:srgbClr val="F7B032"/>
                </a:solidFill>
                <a:latin typeface="Clan OT Medium" charset="0"/>
                <a:ea typeface="Clan OT Medium" charset="0"/>
                <a:cs typeface="Clan OT Medium" charset="0"/>
              </a:defRPr>
            </a:lvl1pPr>
            <a:lvl2pPr marL="742950" indent="-285750">
              <a:buFontTx/>
              <a:buBlip>
                <a:blip r:embed="rId2"/>
              </a:buBlip>
              <a:defRPr sz="1300">
                <a:solidFill>
                  <a:srgbClr val="324856"/>
                </a:solidFill>
                <a:latin typeface="Clan OT Book" charset="0"/>
                <a:ea typeface="Clan OT Book" charset="0"/>
                <a:cs typeface="Clan OT Book" charset="0"/>
              </a:defRPr>
            </a:lvl2pPr>
            <a:lvl3pPr marL="1143000" indent="-228600">
              <a:buFontTx/>
              <a:buBlip>
                <a:blip r:embed="rId2"/>
              </a:buBlip>
              <a:defRPr sz="1300">
                <a:solidFill>
                  <a:srgbClr val="324856"/>
                </a:solidFill>
                <a:latin typeface="Clan OT Book" charset="0"/>
                <a:ea typeface="Clan OT Book" charset="0"/>
                <a:cs typeface="Clan OT Book" charset="0"/>
              </a:defRPr>
            </a:lvl3pPr>
            <a:lvl4pPr>
              <a:defRPr>
                <a:solidFill>
                  <a:srgbClr val="324856"/>
                </a:solidFill>
              </a:defRPr>
            </a:lvl4pPr>
            <a:lvl5pPr>
              <a:defRPr>
                <a:solidFill>
                  <a:srgbClr val="324856"/>
                </a:solidFill>
              </a:defRPr>
            </a:lvl5pPr>
          </a:lstStyle>
          <a:p>
            <a:pPr lvl="0"/>
            <a:r>
              <a:rPr lang="en-US" dirty="0" smtClean="0"/>
              <a:t>Click to edit Master text styles</a:t>
            </a:r>
          </a:p>
        </p:txBody>
      </p:sp>
      <p:sp>
        <p:nvSpPr>
          <p:cNvPr id="11" name="Text Placeholder 6"/>
          <p:cNvSpPr>
            <a:spLocks noGrp="1"/>
          </p:cNvSpPr>
          <p:nvPr>
            <p:ph type="body" sz="quarter" idx="11"/>
          </p:nvPr>
        </p:nvSpPr>
        <p:spPr>
          <a:xfrm>
            <a:off x="455613" y="1524000"/>
            <a:ext cx="6119812" cy="2730500"/>
          </a:xfrm>
          <a:prstGeom prst="rect">
            <a:avLst/>
          </a:prstGeom>
        </p:spPr>
        <p:txBody>
          <a:bodyPr>
            <a:normAutofit/>
          </a:bodyPr>
          <a:lstStyle>
            <a:lvl1pPr marL="342900" indent="-234900">
              <a:buSzPct val="100000"/>
              <a:buFontTx/>
              <a:buBlip>
                <a:blip r:embed="rId2"/>
              </a:buBlip>
              <a:defRPr sz="1300" b="0">
                <a:solidFill>
                  <a:schemeClr val="tx1"/>
                </a:solidFill>
                <a:latin typeface="Clan OT Book" charset="0"/>
                <a:ea typeface="Clan OT Book" charset="0"/>
                <a:cs typeface="Clan OT Book" charset="0"/>
              </a:defRPr>
            </a:lvl1pPr>
            <a:lvl2pPr>
              <a:defRPr sz="1300"/>
            </a:lvl2pPr>
          </a:lstStyle>
          <a:p>
            <a:pPr lvl="0"/>
            <a:r>
              <a:rPr lang="en-US" dirty="0" smtClean="0"/>
              <a:t>Click to edit Master text styles</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573" y="4507623"/>
            <a:ext cx="1566702" cy="323534"/>
          </a:xfrm>
          <a:prstGeom prst="rect">
            <a:avLst/>
          </a:prstGeom>
        </p:spPr>
      </p:pic>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26064" y="0"/>
            <a:ext cx="2317936" cy="5143500"/>
          </a:xfrm>
          <a:prstGeom prst="rect">
            <a:avLst/>
          </a:prstGeom>
        </p:spPr>
      </p:pic>
    </p:spTree>
    <p:extLst>
      <p:ext uri="{BB962C8B-B14F-4D97-AF65-F5344CB8AC3E}">
        <p14:creationId xmlns:p14="http://schemas.microsoft.com/office/powerpoint/2010/main" val="1000602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Text Placeholder 2"/>
          <p:cNvSpPr>
            <a:spLocks noGrp="1"/>
          </p:cNvSpPr>
          <p:nvPr>
            <p:ph type="body" sz="quarter" idx="10"/>
          </p:nvPr>
        </p:nvSpPr>
        <p:spPr>
          <a:xfrm>
            <a:off x="455780" y="546245"/>
            <a:ext cx="6120091" cy="738992"/>
          </a:xfrm>
          <a:prstGeom prst="rect">
            <a:avLst/>
          </a:prstGeom>
        </p:spPr>
        <p:txBody>
          <a:bodyPr/>
          <a:lstStyle>
            <a:lvl1pPr marL="0" indent="0">
              <a:lnSpc>
                <a:spcPct val="120000"/>
              </a:lnSpc>
              <a:buNone/>
              <a:defRPr sz="2100" b="0" i="0">
                <a:solidFill>
                  <a:srgbClr val="F7B032"/>
                </a:solidFill>
                <a:latin typeface="Clan OT Medium" charset="0"/>
                <a:ea typeface="Clan OT Medium" charset="0"/>
                <a:cs typeface="Clan OT Medium" charset="0"/>
              </a:defRPr>
            </a:lvl1pPr>
            <a:lvl2pPr marL="742950" indent="-285750">
              <a:buFontTx/>
              <a:buBlip>
                <a:blip r:embed="rId2"/>
              </a:buBlip>
              <a:defRPr sz="1300">
                <a:solidFill>
                  <a:srgbClr val="324856"/>
                </a:solidFill>
                <a:latin typeface="Clan OT Book" charset="0"/>
                <a:ea typeface="Clan OT Book" charset="0"/>
                <a:cs typeface="Clan OT Book" charset="0"/>
              </a:defRPr>
            </a:lvl2pPr>
            <a:lvl3pPr marL="1143000" indent="-228600">
              <a:buFontTx/>
              <a:buBlip>
                <a:blip r:embed="rId2"/>
              </a:buBlip>
              <a:defRPr sz="1300">
                <a:solidFill>
                  <a:srgbClr val="324856"/>
                </a:solidFill>
                <a:latin typeface="Clan OT Book" charset="0"/>
                <a:ea typeface="Clan OT Book" charset="0"/>
                <a:cs typeface="Clan OT Book" charset="0"/>
              </a:defRPr>
            </a:lvl3pPr>
            <a:lvl4pPr>
              <a:defRPr>
                <a:solidFill>
                  <a:srgbClr val="324856"/>
                </a:solidFill>
              </a:defRPr>
            </a:lvl4pPr>
            <a:lvl5pPr>
              <a:defRPr>
                <a:solidFill>
                  <a:srgbClr val="324856"/>
                </a:solidFill>
              </a:defRPr>
            </a:lvl5pPr>
          </a:lstStyle>
          <a:p>
            <a:pPr lvl="0"/>
            <a:r>
              <a:rPr lang="en-US" dirty="0" smtClean="0"/>
              <a:t>Click to edit Master text styles</a:t>
            </a:r>
          </a:p>
        </p:txBody>
      </p:sp>
      <p:sp>
        <p:nvSpPr>
          <p:cNvPr id="7" name="Text Placeholder 6"/>
          <p:cNvSpPr>
            <a:spLocks noGrp="1"/>
          </p:cNvSpPr>
          <p:nvPr>
            <p:ph type="body" sz="quarter" idx="11"/>
          </p:nvPr>
        </p:nvSpPr>
        <p:spPr>
          <a:xfrm>
            <a:off x="455613" y="1524000"/>
            <a:ext cx="6119812" cy="2730500"/>
          </a:xfrm>
          <a:prstGeom prst="rect">
            <a:avLst/>
          </a:prstGeom>
        </p:spPr>
        <p:txBody>
          <a:bodyPr>
            <a:normAutofit/>
          </a:bodyPr>
          <a:lstStyle>
            <a:lvl1pPr marL="342900" indent="-234900">
              <a:buSzPct val="100000"/>
              <a:buFontTx/>
              <a:buBlip>
                <a:blip r:embed="rId3"/>
              </a:buBlip>
              <a:defRPr sz="1300" b="0">
                <a:solidFill>
                  <a:schemeClr val="tx1"/>
                </a:solidFill>
                <a:latin typeface="Clan OT Book" charset="0"/>
                <a:ea typeface="Clan OT Book" charset="0"/>
                <a:cs typeface="Clan OT Book" charset="0"/>
              </a:defRPr>
            </a:lvl1pPr>
            <a:lvl2pPr>
              <a:defRPr sz="1300"/>
            </a:lvl2pPr>
          </a:lstStyle>
          <a:p>
            <a:pPr lvl="0"/>
            <a:r>
              <a:rPr lang="en-US" dirty="0" smtClean="0"/>
              <a:t>Click to edit Master text styles</a:t>
            </a:r>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4573" y="4507623"/>
            <a:ext cx="1566702" cy="323534"/>
          </a:xfrm>
          <a:prstGeom prst="rect">
            <a:avLst/>
          </a:prstGeom>
        </p:spPr>
      </p:pic>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26064" y="0"/>
            <a:ext cx="2317936" cy="5143500"/>
          </a:xfrm>
          <a:prstGeom prst="rect">
            <a:avLst/>
          </a:prstGeom>
        </p:spPr>
      </p:pic>
    </p:spTree>
    <p:extLst>
      <p:ext uri="{BB962C8B-B14F-4D97-AF65-F5344CB8AC3E}">
        <p14:creationId xmlns:p14="http://schemas.microsoft.com/office/powerpoint/2010/main" val="1132361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Text Placeholder 2"/>
          <p:cNvSpPr>
            <a:spLocks noGrp="1"/>
          </p:cNvSpPr>
          <p:nvPr>
            <p:ph type="body" sz="quarter" idx="10"/>
          </p:nvPr>
        </p:nvSpPr>
        <p:spPr>
          <a:xfrm>
            <a:off x="455780" y="546245"/>
            <a:ext cx="6120091" cy="738992"/>
          </a:xfrm>
          <a:prstGeom prst="rect">
            <a:avLst/>
          </a:prstGeom>
        </p:spPr>
        <p:txBody>
          <a:bodyPr/>
          <a:lstStyle>
            <a:lvl1pPr marL="0" indent="0">
              <a:lnSpc>
                <a:spcPct val="120000"/>
              </a:lnSpc>
              <a:buNone/>
              <a:defRPr sz="2100" b="0" i="0">
                <a:solidFill>
                  <a:srgbClr val="F7B032"/>
                </a:solidFill>
                <a:latin typeface="Clan OT Medium" charset="0"/>
                <a:ea typeface="Clan OT Medium" charset="0"/>
                <a:cs typeface="Clan OT Medium" charset="0"/>
              </a:defRPr>
            </a:lvl1pPr>
            <a:lvl2pPr marL="742950" indent="-285750">
              <a:buFontTx/>
              <a:buBlip>
                <a:blip r:embed="rId2"/>
              </a:buBlip>
              <a:defRPr sz="1300">
                <a:solidFill>
                  <a:srgbClr val="324856"/>
                </a:solidFill>
                <a:latin typeface="Clan OT Book" charset="0"/>
                <a:ea typeface="Clan OT Book" charset="0"/>
                <a:cs typeface="Clan OT Book" charset="0"/>
              </a:defRPr>
            </a:lvl2pPr>
            <a:lvl3pPr marL="1143000" indent="-228600">
              <a:buFontTx/>
              <a:buBlip>
                <a:blip r:embed="rId2"/>
              </a:buBlip>
              <a:defRPr sz="1300">
                <a:solidFill>
                  <a:srgbClr val="324856"/>
                </a:solidFill>
                <a:latin typeface="Clan OT Book" charset="0"/>
                <a:ea typeface="Clan OT Book" charset="0"/>
                <a:cs typeface="Clan OT Book" charset="0"/>
              </a:defRPr>
            </a:lvl3pPr>
            <a:lvl4pPr>
              <a:defRPr>
                <a:solidFill>
                  <a:srgbClr val="324856"/>
                </a:solidFill>
              </a:defRPr>
            </a:lvl4pPr>
            <a:lvl5pPr>
              <a:defRPr>
                <a:solidFill>
                  <a:srgbClr val="324856"/>
                </a:solidFill>
              </a:defRPr>
            </a:lvl5pPr>
          </a:lstStyle>
          <a:p>
            <a:pPr lvl="0"/>
            <a:r>
              <a:rPr lang="en-US" dirty="0" smtClean="0"/>
              <a:t>Click to edit Master text styles</a:t>
            </a:r>
          </a:p>
        </p:txBody>
      </p:sp>
      <p:sp>
        <p:nvSpPr>
          <p:cNvPr id="7" name="Text Placeholder 6"/>
          <p:cNvSpPr>
            <a:spLocks noGrp="1"/>
          </p:cNvSpPr>
          <p:nvPr>
            <p:ph type="body" sz="quarter" idx="11"/>
          </p:nvPr>
        </p:nvSpPr>
        <p:spPr>
          <a:xfrm>
            <a:off x="455613" y="1524000"/>
            <a:ext cx="6119812" cy="2730500"/>
          </a:xfrm>
          <a:prstGeom prst="rect">
            <a:avLst/>
          </a:prstGeom>
        </p:spPr>
        <p:txBody>
          <a:bodyPr>
            <a:normAutofit/>
          </a:bodyPr>
          <a:lstStyle>
            <a:lvl1pPr marL="342900" indent="-234900">
              <a:buSzPct val="100000"/>
              <a:buFontTx/>
              <a:buBlip>
                <a:blip r:embed="rId3"/>
              </a:buBlip>
              <a:defRPr sz="1300" b="0">
                <a:solidFill>
                  <a:schemeClr val="tx1"/>
                </a:solidFill>
                <a:latin typeface="Clan OT Book" charset="0"/>
                <a:ea typeface="Clan OT Book" charset="0"/>
                <a:cs typeface="Clan OT Book" charset="0"/>
              </a:defRPr>
            </a:lvl1pPr>
            <a:lvl2pPr>
              <a:defRPr sz="1300"/>
            </a:lvl2pPr>
          </a:lstStyle>
          <a:p>
            <a:pPr lvl="0"/>
            <a:r>
              <a:rPr lang="en-US" dirty="0" smtClean="0"/>
              <a:t>Click to edit Master text styles</a:t>
            </a:r>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4573" y="4507623"/>
            <a:ext cx="1566702" cy="323534"/>
          </a:xfrm>
          <a:prstGeom prst="rect">
            <a:avLst/>
          </a:prstGeom>
        </p:spPr>
      </p:pic>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26064" y="0"/>
            <a:ext cx="2317936" cy="5143500"/>
          </a:xfrm>
          <a:prstGeom prst="rect">
            <a:avLst/>
          </a:prstGeom>
        </p:spPr>
      </p:pic>
    </p:spTree>
    <p:extLst>
      <p:ext uri="{BB962C8B-B14F-4D97-AF65-F5344CB8AC3E}">
        <p14:creationId xmlns:p14="http://schemas.microsoft.com/office/powerpoint/2010/main" val="597734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Text Placeholder 2"/>
          <p:cNvSpPr>
            <a:spLocks noGrp="1"/>
          </p:cNvSpPr>
          <p:nvPr>
            <p:ph type="body" sz="quarter" idx="10"/>
          </p:nvPr>
        </p:nvSpPr>
        <p:spPr>
          <a:xfrm>
            <a:off x="455780" y="546245"/>
            <a:ext cx="6120091" cy="738992"/>
          </a:xfrm>
          <a:prstGeom prst="rect">
            <a:avLst/>
          </a:prstGeom>
        </p:spPr>
        <p:txBody>
          <a:bodyPr/>
          <a:lstStyle>
            <a:lvl1pPr marL="0" indent="0">
              <a:lnSpc>
                <a:spcPct val="120000"/>
              </a:lnSpc>
              <a:buNone/>
              <a:defRPr sz="2100" b="0" i="0">
                <a:solidFill>
                  <a:srgbClr val="F7B032"/>
                </a:solidFill>
                <a:latin typeface="Clan OT Medium" charset="0"/>
                <a:ea typeface="Clan OT Medium" charset="0"/>
                <a:cs typeface="Clan OT Medium" charset="0"/>
              </a:defRPr>
            </a:lvl1pPr>
            <a:lvl2pPr marL="742950" indent="-285750">
              <a:buFontTx/>
              <a:buBlip>
                <a:blip r:embed="rId2"/>
              </a:buBlip>
              <a:defRPr sz="1300">
                <a:solidFill>
                  <a:srgbClr val="324856"/>
                </a:solidFill>
                <a:latin typeface="Clan OT Book" charset="0"/>
                <a:ea typeface="Clan OT Book" charset="0"/>
                <a:cs typeface="Clan OT Book" charset="0"/>
              </a:defRPr>
            </a:lvl2pPr>
            <a:lvl3pPr marL="1143000" indent="-228600">
              <a:buFontTx/>
              <a:buBlip>
                <a:blip r:embed="rId2"/>
              </a:buBlip>
              <a:defRPr sz="1300">
                <a:solidFill>
                  <a:srgbClr val="324856"/>
                </a:solidFill>
                <a:latin typeface="Clan OT Book" charset="0"/>
                <a:ea typeface="Clan OT Book" charset="0"/>
                <a:cs typeface="Clan OT Book" charset="0"/>
              </a:defRPr>
            </a:lvl3pPr>
            <a:lvl4pPr>
              <a:defRPr>
                <a:solidFill>
                  <a:srgbClr val="324856"/>
                </a:solidFill>
              </a:defRPr>
            </a:lvl4pPr>
            <a:lvl5pPr>
              <a:defRPr>
                <a:solidFill>
                  <a:srgbClr val="324856"/>
                </a:solidFill>
              </a:defRPr>
            </a:lvl5pPr>
          </a:lstStyle>
          <a:p>
            <a:pPr lvl="0"/>
            <a:r>
              <a:rPr lang="en-US" dirty="0" smtClean="0"/>
              <a:t>Click to edit Master text styles</a:t>
            </a:r>
          </a:p>
        </p:txBody>
      </p:sp>
      <p:sp>
        <p:nvSpPr>
          <p:cNvPr id="7" name="Text Placeholder 6"/>
          <p:cNvSpPr>
            <a:spLocks noGrp="1"/>
          </p:cNvSpPr>
          <p:nvPr>
            <p:ph type="body" sz="quarter" idx="11"/>
          </p:nvPr>
        </p:nvSpPr>
        <p:spPr>
          <a:xfrm>
            <a:off x="455613" y="1524000"/>
            <a:ext cx="6119812" cy="2730500"/>
          </a:xfrm>
          <a:prstGeom prst="rect">
            <a:avLst/>
          </a:prstGeom>
        </p:spPr>
        <p:txBody>
          <a:bodyPr>
            <a:normAutofit/>
          </a:bodyPr>
          <a:lstStyle>
            <a:lvl1pPr marL="342900" indent="-234900">
              <a:buSzPct val="100000"/>
              <a:buFontTx/>
              <a:buBlip>
                <a:blip r:embed="rId3"/>
              </a:buBlip>
              <a:defRPr sz="1300" b="0">
                <a:solidFill>
                  <a:schemeClr val="tx1"/>
                </a:solidFill>
                <a:latin typeface="Clan OT Book" charset="0"/>
                <a:ea typeface="Clan OT Book" charset="0"/>
                <a:cs typeface="Clan OT Book" charset="0"/>
              </a:defRPr>
            </a:lvl1pPr>
            <a:lvl2pPr>
              <a:defRPr sz="1300"/>
            </a:lvl2pPr>
          </a:lstStyle>
          <a:p>
            <a:pPr lvl="0"/>
            <a:r>
              <a:rPr lang="en-US" dirty="0" smtClean="0"/>
              <a:t>Click to edit Master text styles</a:t>
            </a:r>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4573" y="4507623"/>
            <a:ext cx="1566702" cy="323534"/>
          </a:xfrm>
          <a:prstGeom prst="rect">
            <a:avLst/>
          </a:prstGeom>
        </p:spPr>
      </p:pic>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26064" y="0"/>
            <a:ext cx="2317936" cy="5143500"/>
          </a:xfrm>
          <a:prstGeom prst="rect">
            <a:avLst/>
          </a:prstGeom>
        </p:spPr>
      </p:pic>
    </p:spTree>
    <p:extLst>
      <p:ext uri="{BB962C8B-B14F-4D97-AF65-F5344CB8AC3E}">
        <p14:creationId xmlns:p14="http://schemas.microsoft.com/office/powerpoint/2010/main" val="2000812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6064" y="0"/>
            <a:ext cx="2317936" cy="5143500"/>
          </a:xfrm>
          <a:prstGeom prst="rect">
            <a:avLst/>
          </a:prstGeom>
        </p:spPr>
      </p:pic>
      <p:sp>
        <p:nvSpPr>
          <p:cNvPr id="7" name="Text Placeholder 2"/>
          <p:cNvSpPr>
            <a:spLocks noGrp="1"/>
          </p:cNvSpPr>
          <p:nvPr>
            <p:ph type="body" sz="quarter" idx="10"/>
          </p:nvPr>
        </p:nvSpPr>
        <p:spPr>
          <a:xfrm>
            <a:off x="455780" y="546245"/>
            <a:ext cx="6120091" cy="738992"/>
          </a:xfrm>
          <a:prstGeom prst="rect">
            <a:avLst/>
          </a:prstGeom>
        </p:spPr>
        <p:txBody>
          <a:bodyPr/>
          <a:lstStyle>
            <a:lvl1pPr marL="0" indent="0">
              <a:lnSpc>
                <a:spcPct val="120000"/>
              </a:lnSpc>
              <a:buNone/>
              <a:defRPr sz="2100" b="0" i="0">
                <a:solidFill>
                  <a:srgbClr val="F7B032"/>
                </a:solidFill>
                <a:latin typeface="Clan OT Medium" charset="0"/>
                <a:ea typeface="Clan OT Medium" charset="0"/>
                <a:cs typeface="Clan OT Medium" charset="0"/>
              </a:defRPr>
            </a:lvl1pPr>
            <a:lvl2pPr marL="742950" indent="-285750">
              <a:buFontTx/>
              <a:buBlip>
                <a:blip r:embed="rId3"/>
              </a:buBlip>
              <a:defRPr sz="1300">
                <a:solidFill>
                  <a:srgbClr val="324856"/>
                </a:solidFill>
                <a:latin typeface="Clan OT Book" charset="0"/>
                <a:ea typeface="Clan OT Book" charset="0"/>
                <a:cs typeface="Clan OT Book" charset="0"/>
              </a:defRPr>
            </a:lvl2pPr>
            <a:lvl3pPr marL="1143000" indent="-228600">
              <a:buFontTx/>
              <a:buBlip>
                <a:blip r:embed="rId3"/>
              </a:buBlip>
              <a:defRPr sz="1300">
                <a:solidFill>
                  <a:srgbClr val="324856"/>
                </a:solidFill>
                <a:latin typeface="Clan OT Book" charset="0"/>
                <a:ea typeface="Clan OT Book" charset="0"/>
                <a:cs typeface="Clan OT Book" charset="0"/>
              </a:defRPr>
            </a:lvl3pPr>
            <a:lvl4pPr>
              <a:defRPr>
                <a:solidFill>
                  <a:srgbClr val="324856"/>
                </a:solidFill>
              </a:defRPr>
            </a:lvl4pPr>
            <a:lvl5pPr>
              <a:defRPr>
                <a:solidFill>
                  <a:srgbClr val="324856"/>
                </a:solidFill>
              </a:defRPr>
            </a:lvl5pPr>
          </a:lstStyle>
          <a:p>
            <a:pPr lvl="0"/>
            <a:r>
              <a:rPr lang="en-US" dirty="0" smtClean="0"/>
              <a:t>Click to edit Master text styles</a:t>
            </a:r>
          </a:p>
        </p:txBody>
      </p:sp>
      <p:sp>
        <p:nvSpPr>
          <p:cNvPr id="8" name="Text Placeholder 6"/>
          <p:cNvSpPr>
            <a:spLocks noGrp="1"/>
          </p:cNvSpPr>
          <p:nvPr>
            <p:ph type="body" sz="quarter" idx="11"/>
          </p:nvPr>
        </p:nvSpPr>
        <p:spPr>
          <a:xfrm>
            <a:off x="455613" y="1524000"/>
            <a:ext cx="6119812" cy="2730500"/>
          </a:xfrm>
          <a:prstGeom prst="rect">
            <a:avLst/>
          </a:prstGeom>
        </p:spPr>
        <p:txBody>
          <a:bodyPr>
            <a:normAutofit/>
          </a:bodyPr>
          <a:lstStyle>
            <a:lvl1pPr marL="342900" indent="-234900">
              <a:buSzPct val="100000"/>
              <a:buFontTx/>
              <a:buBlip>
                <a:blip r:embed="rId3"/>
              </a:buBlip>
              <a:defRPr sz="1300" b="0">
                <a:solidFill>
                  <a:schemeClr val="tx1"/>
                </a:solidFill>
                <a:latin typeface="Clan OT Book" charset="0"/>
                <a:ea typeface="Clan OT Book" charset="0"/>
                <a:cs typeface="Clan OT Book" charset="0"/>
              </a:defRPr>
            </a:lvl1pPr>
            <a:lvl2pPr>
              <a:defRPr sz="1300"/>
            </a:lvl2pPr>
          </a:lstStyle>
          <a:p>
            <a:pPr lvl="0"/>
            <a:r>
              <a:rPr lang="en-US" dirty="0" smtClean="0"/>
              <a:t>Click to edit Master text styles</a:t>
            </a:r>
          </a:p>
        </p:txBody>
      </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4573" y="4507623"/>
            <a:ext cx="1566702" cy="323534"/>
          </a:xfrm>
          <a:prstGeom prst="rect">
            <a:avLst/>
          </a:prstGeom>
        </p:spPr>
      </p:pic>
    </p:spTree>
    <p:extLst>
      <p:ext uri="{BB962C8B-B14F-4D97-AF65-F5344CB8AC3E}">
        <p14:creationId xmlns:p14="http://schemas.microsoft.com/office/powerpoint/2010/main" val="4321499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6" name="Text Placeholder 2"/>
          <p:cNvSpPr>
            <a:spLocks noGrp="1"/>
          </p:cNvSpPr>
          <p:nvPr>
            <p:ph type="body" sz="quarter" idx="10"/>
          </p:nvPr>
        </p:nvSpPr>
        <p:spPr>
          <a:xfrm>
            <a:off x="434760" y="546245"/>
            <a:ext cx="7238289" cy="738992"/>
          </a:xfrm>
          <a:prstGeom prst="rect">
            <a:avLst/>
          </a:prstGeom>
        </p:spPr>
        <p:txBody>
          <a:bodyPr/>
          <a:lstStyle>
            <a:lvl1pPr marL="0" indent="0">
              <a:lnSpc>
                <a:spcPct val="120000"/>
              </a:lnSpc>
              <a:buNone/>
              <a:defRPr sz="2100" b="0" i="0">
                <a:solidFill>
                  <a:srgbClr val="F7B032"/>
                </a:solidFill>
                <a:latin typeface="Clan OT Medium" charset="0"/>
                <a:ea typeface="Clan OT Medium" charset="0"/>
                <a:cs typeface="Clan OT Medium" charset="0"/>
              </a:defRPr>
            </a:lvl1pPr>
            <a:lvl2pPr marL="742950" indent="-285750">
              <a:buFontTx/>
              <a:buBlip>
                <a:blip r:embed="rId2"/>
              </a:buBlip>
              <a:defRPr sz="1300">
                <a:solidFill>
                  <a:srgbClr val="324856"/>
                </a:solidFill>
                <a:latin typeface="Clan OT Book" charset="0"/>
                <a:ea typeface="Clan OT Book" charset="0"/>
                <a:cs typeface="Clan OT Book" charset="0"/>
              </a:defRPr>
            </a:lvl2pPr>
            <a:lvl3pPr marL="1143000" indent="-228600">
              <a:buFontTx/>
              <a:buBlip>
                <a:blip r:embed="rId2"/>
              </a:buBlip>
              <a:defRPr sz="1300">
                <a:solidFill>
                  <a:srgbClr val="324856"/>
                </a:solidFill>
                <a:latin typeface="Clan OT Book" charset="0"/>
                <a:ea typeface="Clan OT Book" charset="0"/>
                <a:cs typeface="Clan OT Book" charset="0"/>
              </a:defRPr>
            </a:lvl3pPr>
            <a:lvl4pPr>
              <a:defRPr>
                <a:solidFill>
                  <a:srgbClr val="324856"/>
                </a:solidFill>
              </a:defRPr>
            </a:lvl4pPr>
            <a:lvl5pPr>
              <a:defRPr>
                <a:solidFill>
                  <a:srgbClr val="324856"/>
                </a:solidFill>
              </a:defRPr>
            </a:lvl5pPr>
          </a:lstStyle>
          <a:p>
            <a:pPr lvl="0"/>
            <a:r>
              <a:rPr lang="en-US" dirty="0" smtClean="0"/>
              <a:t>Click to edit Master text styles</a:t>
            </a:r>
          </a:p>
        </p:txBody>
      </p:sp>
      <p:sp>
        <p:nvSpPr>
          <p:cNvPr id="7" name="Text Placeholder 6"/>
          <p:cNvSpPr>
            <a:spLocks noGrp="1"/>
          </p:cNvSpPr>
          <p:nvPr>
            <p:ph type="body" sz="quarter" idx="11"/>
          </p:nvPr>
        </p:nvSpPr>
        <p:spPr>
          <a:xfrm>
            <a:off x="434592" y="1524000"/>
            <a:ext cx="7237959" cy="2730500"/>
          </a:xfrm>
          <a:prstGeom prst="rect">
            <a:avLst/>
          </a:prstGeom>
        </p:spPr>
        <p:txBody>
          <a:bodyPr>
            <a:normAutofit/>
          </a:bodyPr>
          <a:lstStyle>
            <a:lvl1pPr marL="342900" indent="-234900">
              <a:buSzPct val="100000"/>
              <a:buFontTx/>
              <a:buBlip>
                <a:blip r:embed="rId3"/>
              </a:buBlip>
              <a:defRPr sz="1300" b="0">
                <a:solidFill>
                  <a:schemeClr val="tx1"/>
                </a:solidFill>
                <a:latin typeface="Clan OT Book" charset="0"/>
                <a:ea typeface="Clan OT Book" charset="0"/>
                <a:cs typeface="Clan OT Book" charset="0"/>
              </a:defRPr>
            </a:lvl1pPr>
            <a:lvl2pPr>
              <a:defRPr sz="1300"/>
            </a:lvl2pPr>
          </a:lstStyle>
          <a:p>
            <a:pPr lvl="0"/>
            <a:r>
              <a:rPr lang="en-US" dirty="0" smtClean="0"/>
              <a:t>Click to edit Master text styles</a:t>
            </a:r>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4573" y="4507623"/>
            <a:ext cx="1566702" cy="323534"/>
          </a:xfrm>
          <a:prstGeom prst="rect">
            <a:avLst/>
          </a:prstGeom>
        </p:spPr>
      </p:pic>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314179" y="0"/>
            <a:ext cx="829821" cy="5143500"/>
          </a:xfrm>
          <a:prstGeom prst="rect">
            <a:avLst/>
          </a:prstGeom>
        </p:spPr>
      </p:pic>
    </p:spTree>
    <p:extLst>
      <p:ext uri="{BB962C8B-B14F-4D97-AF65-F5344CB8AC3E}">
        <p14:creationId xmlns:p14="http://schemas.microsoft.com/office/powerpoint/2010/main" val="1816216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73" y="4507623"/>
            <a:ext cx="1566702" cy="323534"/>
          </a:xfrm>
          <a:prstGeom prst="rect">
            <a:avLst/>
          </a:prstGeom>
        </p:spPr>
      </p:pic>
      <p:sp>
        <p:nvSpPr>
          <p:cNvPr id="9" name="Text Placeholder 2"/>
          <p:cNvSpPr>
            <a:spLocks noGrp="1"/>
          </p:cNvSpPr>
          <p:nvPr>
            <p:ph type="body" sz="quarter" idx="10"/>
          </p:nvPr>
        </p:nvSpPr>
        <p:spPr>
          <a:xfrm>
            <a:off x="434760" y="546245"/>
            <a:ext cx="7238289" cy="738992"/>
          </a:xfrm>
          <a:prstGeom prst="rect">
            <a:avLst/>
          </a:prstGeom>
        </p:spPr>
        <p:txBody>
          <a:bodyPr/>
          <a:lstStyle>
            <a:lvl1pPr marL="0" indent="0">
              <a:lnSpc>
                <a:spcPct val="120000"/>
              </a:lnSpc>
              <a:buNone/>
              <a:defRPr sz="2100" b="0" i="0">
                <a:solidFill>
                  <a:srgbClr val="F7B032"/>
                </a:solidFill>
                <a:latin typeface="Clan OT Medium" charset="0"/>
                <a:ea typeface="Clan OT Medium" charset="0"/>
                <a:cs typeface="Clan OT Medium" charset="0"/>
              </a:defRPr>
            </a:lvl1pPr>
            <a:lvl2pPr marL="742950" indent="-285750">
              <a:buFontTx/>
              <a:buBlip>
                <a:blip r:embed="rId3"/>
              </a:buBlip>
              <a:defRPr sz="1300">
                <a:solidFill>
                  <a:srgbClr val="324856"/>
                </a:solidFill>
                <a:latin typeface="Clan OT Book" charset="0"/>
                <a:ea typeface="Clan OT Book" charset="0"/>
                <a:cs typeface="Clan OT Book" charset="0"/>
              </a:defRPr>
            </a:lvl2pPr>
            <a:lvl3pPr marL="1143000" indent="-228600">
              <a:buFontTx/>
              <a:buBlip>
                <a:blip r:embed="rId3"/>
              </a:buBlip>
              <a:defRPr sz="1300">
                <a:solidFill>
                  <a:srgbClr val="324856"/>
                </a:solidFill>
                <a:latin typeface="Clan OT Book" charset="0"/>
                <a:ea typeface="Clan OT Book" charset="0"/>
                <a:cs typeface="Clan OT Book" charset="0"/>
              </a:defRPr>
            </a:lvl3pPr>
            <a:lvl4pPr>
              <a:defRPr>
                <a:solidFill>
                  <a:srgbClr val="324856"/>
                </a:solidFill>
              </a:defRPr>
            </a:lvl4pPr>
            <a:lvl5pPr>
              <a:defRPr>
                <a:solidFill>
                  <a:srgbClr val="324856"/>
                </a:solidFill>
              </a:defRPr>
            </a:lvl5pPr>
          </a:lstStyle>
          <a:p>
            <a:pPr lvl="0"/>
            <a:r>
              <a:rPr lang="en-US" dirty="0" smtClean="0"/>
              <a:t>Click to edit Master text styles</a:t>
            </a:r>
          </a:p>
        </p:txBody>
      </p:sp>
      <p:sp>
        <p:nvSpPr>
          <p:cNvPr id="10" name="Text Placeholder 6"/>
          <p:cNvSpPr>
            <a:spLocks noGrp="1"/>
          </p:cNvSpPr>
          <p:nvPr>
            <p:ph type="body" sz="quarter" idx="11"/>
          </p:nvPr>
        </p:nvSpPr>
        <p:spPr>
          <a:xfrm>
            <a:off x="434592" y="1524000"/>
            <a:ext cx="7237959" cy="2730500"/>
          </a:xfrm>
          <a:prstGeom prst="rect">
            <a:avLst/>
          </a:prstGeom>
        </p:spPr>
        <p:txBody>
          <a:bodyPr>
            <a:normAutofit/>
          </a:bodyPr>
          <a:lstStyle>
            <a:lvl1pPr marL="342900" indent="-234900">
              <a:buSzPct val="100000"/>
              <a:buFontTx/>
              <a:buBlip>
                <a:blip r:embed="rId4"/>
              </a:buBlip>
              <a:defRPr sz="1300" b="0">
                <a:solidFill>
                  <a:schemeClr val="tx1"/>
                </a:solidFill>
                <a:latin typeface="Clan OT Book" charset="0"/>
                <a:ea typeface="Clan OT Book" charset="0"/>
                <a:cs typeface="Clan OT Book" charset="0"/>
              </a:defRPr>
            </a:lvl1pPr>
            <a:lvl2pPr>
              <a:defRPr sz="1300"/>
            </a:lvl2pPr>
          </a:lstStyle>
          <a:p>
            <a:pPr lvl="0"/>
            <a:r>
              <a:rPr lang="en-US" dirty="0" smtClean="0"/>
              <a:t>Click to edit Master text styles</a:t>
            </a:r>
          </a:p>
        </p:txBody>
      </p:sp>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314179" y="0"/>
            <a:ext cx="829821" cy="5143500"/>
          </a:xfrm>
          <a:prstGeom prst="rect">
            <a:avLst/>
          </a:prstGeom>
        </p:spPr>
      </p:pic>
    </p:spTree>
    <p:extLst>
      <p:ext uri="{BB962C8B-B14F-4D97-AF65-F5344CB8AC3E}">
        <p14:creationId xmlns:p14="http://schemas.microsoft.com/office/powerpoint/2010/main" val="12223044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73" y="4507623"/>
            <a:ext cx="1566702" cy="323534"/>
          </a:xfrm>
          <a:prstGeom prst="rect">
            <a:avLst/>
          </a:prstGeom>
        </p:spPr>
      </p:pic>
      <p:sp>
        <p:nvSpPr>
          <p:cNvPr id="7" name="Text Placeholder 2"/>
          <p:cNvSpPr>
            <a:spLocks noGrp="1"/>
          </p:cNvSpPr>
          <p:nvPr>
            <p:ph type="body" sz="quarter" idx="10"/>
          </p:nvPr>
        </p:nvSpPr>
        <p:spPr>
          <a:xfrm>
            <a:off x="434760" y="546245"/>
            <a:ext cx="7238289" cy="738992"/>
          </a:xfrm>
          <a:prstGeom prst="rect">
            <a:avLst/>
          </a:prstGeom>
        </p:spPr>
        <p:txBody>
          <a:bodyPr/>
          <a:lstStyle>
            <a:lvl1pPr marL="0" indent="0">
              <a:lnSpc>
                <a:spcPct val="120000"/>
              </a:lnSpc>
              <a:buNone/>
              <a:defRPr sz="2100" b="0" i="0">
                <a:solidFill>
                  <a:srgbClr val="F7B032"/>
                </a:solidFill>
                <a:latin typeface="Clan OT Medium" charset="0"/>
                <a:ea typeface="Clan OT Medium" charset="0"/>
                <a:cs typeface="Clan OT Medium" charset="0"/>
              </a:defRPr>
            </a:lvl1pPr>
            <a:lvl2pPr marL="742950" indent="-285750">
              <a:buFontTx/>
              <a:buBlip>
                <a:blip r:embed="rId3"/>
              </a:buBlip>
              <a:defRPr sz="1300">
                <a:solidFill>
                  <a:srgbClr val="324856"/>
                </a:solidFill>
                <a:latin typeface="Clan OT Book" charset="0"/>
                <a:ea typeface="Clan OT Book" charset="0"/>
                <a:cs typeface="Clan OT Book" charset="0"/>
              </a:defRPr>
            </a:lvl2pPr>
            <a:lvl3pPr marL="1143000" indent="-228600">
              <a:buFontTx/>
              <a:buBlip>
                <a:blip r:embed="rId3"/>
              </a:buBlip>
              <a:defRPr sz="1300">
                <a:solidFill>
                  <a:srgbClr val="324856"/>
                </a:solidFill>
                <a:latin typeface="Clan OT Book" charset="0"/>
                <a:ea typeface="Clan OT Book" charset="0"/>
                <a:cs typeface="Clan OT Book" charset="0"/>
              </a:defRPr>
            </a:lvl3pPr>
            <a:lvl4pPr>
              <a:defRPr>
                <a:solidFill>
                  <a:srgbClr val="324856"/>
                </a:solidFill>
              </a:defRPr>
            </a:lvl4pPr>
            <a:lvl5pPr>
              <a:defRPr>
                <a:solidFill>
                  <a:srgbClr val="324856"/>
                </a:solidFill>
              </a:defRPr>
            </a:lvl5pPr>
          </a:lstStyle>
          <a:p>
            <a:pPr lvl="0"/>
            <a:r>
              <a:rPr lang="en-US" dirty="0" smtClean="0"/>
              <a:t>Click to edit Master text styles</a:t>
            </a:r>
          </a:p>
        </p:txBody>
      </p:sp>
      <p:sp>
        <p:nvSpPr>
          <p:cNvPr id="8" name="Text Placeholder 6"/>
          <p:cNvSpPr>
            <a:spLocks noGrp="1"/>
          </p:cNvSpPr>
          <p:nvPr>
            <p:ph type="body" sz="quarter" idx="11"/>
          </p:nvPr>
        </p:nvSpPr>
        <p:spPr>
          <a:xfrm>
            <a:off x="434592" y="1524000"/>
            <a:ext cx="7237959" cy="2730500"/>
          </a:xfrm>
          <a:prstGeom prst="rect">
            <a:avLst/>
          </a:prstGeom>
        </p:spPr>
        <p:txBody>
          <a:bodyPr>
            <a:normAutofit/>
          </a:bodyPr>
          <a:lstStyle>
            <a:lvl1pPr marL="342900" indent="-234900">
              <a:buSzPct val="100000"/>
              <a:buFontTx/>
              <a:buBlip>
                <a:blip r:embed="rId4"/>
              </a:buBlip>
              <a:defRPr sz="1300" b="0">
                <a:solidFill>
                  <a:schemeClr val="tx1"/>
                </a:solidFill>
                <a:latin typeface="Clan OT Book" charset="0"/>
                <a:ea typeface="Clan OT Book" charset="0"/>
                <a:cs typeface="Clan OT Book" charset="0"/>
              </a:defRPr>
            </a:lvl1pPr>
            <a:lvl2pPr>
              <a:defRPr sz="1300"/>
            </a:lvl2pPr>
          </a:lstStyle>
          <a:p>
            <a:pPr lvl="0"/>
            <a:r>
              <a:rPr lang="en-US" dirty="0" smtClean="0"/>
              <a:t>Click to edit Master text styles</a:t>
            </a:r>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314179" y="0"/>
            <a:ext cx="829821" cy="5143500"/>
          </a:xfrm>
          <a:prstGeom prst="rect">
            <a:avLst/>
          </a:prstGeom>
        </p:spPr>
      </p:pic>
    </p:spTree>
    <p:extLst>
      <p:ext uri="{BB962C8B-B14F-4D97-AF65-F5344CB8AC3E}">
        <p14:creationId xmlns:p14="http://schemas.microsoft.com/office/powerpoint/2010/main" val="7176690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6" name="Text Placeholder 2"/>
          <p:cNvSpPr>
            <a:spLocks noGrp="1"/>
          </p:cNvSpPr>
          <p:nvPr>
            <p:ph type="body" sz="quarter" idx="10" hasCustomPrompt="1"/>
          </p:nvPr>
        </p:nvSpPr>
        <p:spPr>
          <a:xfrm>
            <a:off x="455780" y="546245"/>
            <a:ext cx="6120091" cy="738992"/>
          </a:xfrm>
          <a:prstGeom prst="rect">
            <a:avLst/>
          </a:prstGeom>
        </p:spPr>
        <p:txBody>
          <a:bodyPr/>
          <a:lstStyle>
            <a:lvl1pPr marL="0" indent="0">
              <a:lnSpc>
                <a:spcPct val="120000"/>
              </a:lnSpc>
              <a:buNone/>
              <a:defRPr sz="2100" b="0" i="0">
                <a:solidFill>
                  <a:srgbClr val="F7B032"/>
                </a:solidFill>
                <a:latin typeface="Clan OT Medium" charset="0"/>
                <a:ea typeface="Clan OT Medium" charset="0"/>
                <a:cs typeface="Clan OT Medium" charset="0"/>
              </a:defRPr>
            </a:lvl1pPr>
            <a:lvl2pPr marL="742950" indent="-285750">
              <a:buFontTx/>
              <a:buBlip>
                <a:blip r:embed="rId2"/>
              </a:buBlip>
              <a:defRPr sz="1300">
                <a:solidFill>
                  <a:srgbClr val="324856"/>
                </a:solidFill>
                <a:latin typeface="Clan OT Book" charset="0"/>
                <a:ea typeface="Clan OT Book" charset="0"/>
                <a:cs typeface="Clan OT Book" charset="0"/>
              </a:defRPr>
            </a:lvl2pPr>
            <a:lvl3pPr marL="1143000" indent="-228600">
              <a:buFontTx/>
              <a:buBlip>
                <a:blip r:embed="rId2"/>
              </a:buBlip>
              <a:defRPr sz="1300">
                <a:solidFill>
                  <a:srgbClr val="324856"/>
                </a:solidFill>
                <a:latin typeface="Clan OT Book" charset="0"/>
                <a:ea typeface="Clan OT Book" charset="0"/>
                <a:cs typeface="Clan OT Book" charset="0"/>
              </a:defRPr>
            </a:lvl3pPr>
            <a:lvl4pPr>
              <a:defRPr>
                <a:solidFill>
                  <a:srgbClr val="324856"/>
                </a:solidFill>
              </a:defRPr>
            </a:lvl4pPr>
            <a:lvl5pPr>
              <a:defRPr>
                <a:solidFill>
                  <a:srgbClr val="324856"/>
                </a:solidFill>
              </a:defRPr>
            </a:lvl5pPr>
          </a:lstStyle>
          <a:p>
            <a:pPr lvl="0"/>
            <a:r>
              <a:rPr lang="en-US" dirty="0" smtClean="0"/>
              <a:t>International Presence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573" y="4507623"/>
            <a:ext cx="1566702" cy="323534"/>
          </a:xfrm>
          <a:prstGeom prst="rect">
            <a:avLst/>
          </a:prstGeom>
        </p:spPr>
      </p:pic>
      <p:pic>
        <p:nvPicPr>
          <p:cNvPr id="35" name="Picture 3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4337" y="1285237"/>
            <a:ext cx="6796149" cy="3271937"/>
          </a:xfrm>
          <a:prstGeom prst="rect">
            <a:avLst/>
          </a:prstGeom>
        </p:spPr>
      </p:pic>
      <p:sp>
        <p:nvSpPr>
          <p:cNvPr id="36" name="TextBox 35"/>
          <p:cNvSpPr txBox="1"/>
          <p:nvPr userDrawn="1"/>
        </p:nvSpPr>
        <p:spPr>
          <a:xfrm>
            <a:off x="3356933" y="2140822"/>
            <a:ext cx="593725" cy="338554"/>
          </a:xfrm>
          <a:prstGeom prst="rect">
            <a:avLst/>
          </a:prstGeom>
          <a:noFill/>
        </p:spPr>
        <p:txBody>
          <a:bodyPr wrap="square" rtlCol="0">
            <a:spAutoFit/>
          </a:bodyPr>
          <a:lstStyle/>
          <a:p>
            <a:r>
              <a:rPr lang="en-GB" sz="800" dirty="0" smtClean="0">
                <a:solidFill>
                  <a:srgbClr val="46667B"/>
                </a:solidFill>
              </a:rPr>
              <a:t>London,</a:t>
            </a:r>
          </a:p>
          <a:p>
            <a:r>
              <a:rPr lang="en-GB" sz="800" dirty="0" smtClean="0">
                <a:solidFill>
                  <a:srgbClr val="46667B"/>
                </a:solidFill>
              </a:rPr>
              <a:t>UK</a:t>
            </a:r>
            <a:endParaRPr lang="en-GB" sz="800" dirty="0">
              <a:solidFill>
                <a:srgbClr val="46667B"/>
              </a:solidFill>
            </a:endParaRPr>
          </a:p>
        </p:txBody>
      </p:sp>
      <p:cxnSp>
        <p:nvCxnSpPr>
          <p:cNvPr id="37" name="Straight Arrow Connector 36"/>
          <p:cNvCxnSpPr>
            <a:stCxn id="40" idx="3"/>
          </p:cNvCxnSpPr>
          <p:nvPr userDrawn="1"/>
        </p:nvCxnSpPr>
        <p:spPr>
          <a:xfrm>
            <a:off x="3950658" y="2310099"/>
            <a:ext cx="329242" cy="0"/>
          </a:xfrm>
          <a:prstGeom prst="straightConnector1">
            <a:avLst/>
          </a:prstGeom>
          <a:ln w="9525">
            <a:solidFill>
              <a:srgbClr val="46667B"/>
            </a:solidFill>
            <a:tailEnd type="oval" w="sm" len="sm"/>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userDrawn="1"/>
        </p:nvSpPr>
        <p:spPr>
          <a:xfrm>
            <a:off x="4172038" y="2840758"/>
            <a:ext cx="593725" cy="338554"/>
          </a:xfrm>
          <a:prstGeom prst="rect">
            <a:avLst/>
          </a:prstGeom>
          <a:noFill/>
        </p:spPr>
        <p:txBody>
          <a:bodyPr wrap="square" rtlCol="0">
            <a:spAutoFit/>
          </a:bodyPr>
          <a:lstStyle/>
          <a:p>
            <a:r>
              <a:rPr lang="en-GB" sz="800" dirty="0" smtClean="0">
                <a:solidFill>
                  <a:srgbClr val="46667B"/>
                </a:solidFill>
              </a:rPr>
              <a:t>Vienna,</a:t>
            </a:r>
          </a:p>
          <a:p>
            <a:r>
              <a:rPr lang="en-GB" sz="800" dirty="0" smtClean="0">
                <a:solidFill>
                  <a:srgbClr val="46667B"/>
                </a:solidFill>
              </a:rPr>
              <a:t>Austria</a:t>
            </a:r>
            <a:endParaRPr lang="en-GB" sz="800" dirty="0">
              <a:solidFill>
                <a:srgbClr val="46667B"/>
              </a:solidFill>
            </a:endParaRPr>
          </a:p>
        </p:txBody>
      </p:sp>
      <p:cxnSp>
        <p:nvCxnSpPr>
          <p:cNvPr id="39" name="Straight Arrow Connector 38"/>
          <p:cNvCxnSpPr/>
          <p:nvPr userDrawn="1"/>
        </p:nvCxnSpPr>
        <p:spPr>
          <a:xfrm flipV="1">
            <a:off x="4468900" y="2418806"/>
            <a:ext cx="106717" cy="421952"/>
          </a:xfrm>
          <a:prstGeom prst="straightConnector1">
            <a:avLst/>
          </a:prstGeom>
          <a:ln w="9525">
            <a:solidFill>
              <a:srgbClr val="46667B"/>
            </a:solidFill>
            <a:tailEnd type="oval" w="sm" len="sm"/>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userDrawn="1"/>
        </p:nvSpPr>
        <p:spPr>
          <a:xfrm>
            <a:off x="3459445" y="3932742"/>
            <a:ext cx="922967" cy="338554"/>
          </a:xfrm>
          <a:prstGeom prst="rect">
            <a:avLst/>
          </a:prstGeom>
          <a:noFill/>
        </p:spPr>
        <p:txBody>
          <a:bodyPr wrap="square" rtlCol="0">
            <a:spAutoFit/>
          </a:bodyPr>
          <a:lstStyle/>
          <a:p>
            <a:r>
              <a:rPr lang="en-GB" sz="800" dirty="0" smtClean="0">
                <a:solidFill>
                  <a:srgbClr val="46667B"/>
                </a:solidFill>
              </a:rPr>
              <a:t>Johannesburg,</a:t>
            </a:r>
          </a:p>
          <a:p>
            <a:r>
              <a:rPr lang="en-GB" sz="800" dirty="0" smtClean="0">
                <a:solidFill>
                  <a:srgbClr val="46667B"/>
                </a:solidFill>
              </a:rPr>
              <a:t>South Africa</a:t>
            </a:r>
            <a:endParaRPr lang="en-GB" sz="800" dirty="0">
              <a:solidFill>
                <a:srgbClr val="46667B"/>
              </a:solidFill>
            </a:endParaRPr>
          </a:p>
        </p:txBody>
      </p:sp>
      <p:cxnSp>
        <p:nvCxnSpPr>
          <p:cNvPr id="41" name="Straight Arrow Connector 40"/>
          <p:cNvCxnSpPr/>
          <p:nvPr userDrawn="1"/>
        </p:nvCxnSpPr>
        <p:spPr>
          <a:xfrm flipV="1">
            <a:off x="4382412" y="3842120"/>
            <a:ext cx="386410" cy="259899"/>
          </a:xfrm>
          <a:prstGeom prst="straightConnector1">
            <a:avLst/>
          </a:prstGeom>
          <a:ln w="9525">
            <a:solidFill>
              <a:srgbClr val="46667B"/>
            </a:solidFill>
            <a:tailEnd type="oval" w="sm" len="sm"/>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userDrawn="1"/>
        </p:nvSpPr>
        <p:spPr>
          <a:xfrm>
            <a:off x="5472300" y="3552107"/>
            <a:ext cx="573465" cy="338554"/>
          </a:xfrm>
          <a:prstGeom prst="rect">
            <a:avLst/>
          </a:prstGeom>
          <a:noFill/>
        </p:spPr>
        <p:txBody>
          <a:bodyPr wrap="square" rtlCol="0">
            <a:spAutoFit/>
          </a:bodyPr>
          <a:lstStyle/>
          <a:p>
            <a:r>
              <a:rPr lang="en-GB" sz="800" dirty="0" smtClean="0">
                <a:solidFill>
                  <a:srgbClr val="46667B"/>
                </a:solidFill>
              </a:rPr>
              <a:t>Nairobi,</a:t>
            </a:r>
          </a:p>
          <a:p>
            <a:r>
              <a:rPr lang="en-GB" sz="800" dirty="0" smtClean="0">
                <a:solidFill>
                  <a:srgbClr val="46667B"/>
                </a:solidFill>
              </a:rPr>
              <a:t>Kenya</a:t>
            </a:r>
            <a:endParaRPr lang="en-GB" sz="800" dirty="0">
              <a:solidFill>
                <a:srgbClr val="46667B"/>
              </a:solidFill>
            </a:endParaRPr>
          </a:p>
        </p:txBody>
      </p:sp>
      <p:cxnSp>
        <p:nvCxnSpPr>
          <p:cNvPr id="43" name="Straight Arrow Connector 42"/>
          <p:cNvCxnSpPr/>
          <p:nvPr userDrawn="1"/>
        </p:nvCxnSpPr>
        <p:spPr>
          <a:xfrm flipH="1" flipV="1">
            <a:off x="5006648" y="3231153"/>
            <a:ext cx="465652" cy="490231"/>
          </a:xfrm>
          <a:prstGeom prst="straightConnector1">
            <a:avLst/>
          </a:prstGeom>
          <a:ln w="9525">
            <a:solidFill>
              <a:srgbClr val="46667B"/>
            </a:solidFill>
            <a:tailEnd type="oval" w="sm" len="sm"/>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userDrawn="1"/>
        </p:nvSpPr>
        <p:spPr>
          <a:xfrm>
            <a:off x="5070629" y="1913298"/>
            <a:ext cx="748741" cy="338554"/>
          </a:xfrm>
          <a:prstGeom prst="rect">
            <a:avLst/>
          </a:prstGeom>
          <a:noFill/>
        </p:spPr>
        <p:txBody>
          <a:bodyPr wrap="square" rtlCol="0">
            <a:spAutoFit/>
          </a:bodyPr>
          <a:lstStyle/>
          <a:p>
            <a:r>
              <a:rPr lang="en-GB" sz="800" dirty="0" smtClean="0">
                <a:solidFill>
                  <a:srgbClr val="46667B"/>
                </a:solidFill>
              </a:rPr>
              <a:t>Stockholm, </a:t>
            </a:r>
            <a:br>
              <a:rPr lang="en-GB" sz="800" dirty="0" smtClean="0">
                <a:solidFill>
                  <a:srgbClr val="46667B"/>
                </a:solidFill>
              </a:rPr>
            </a:br>
            <a:r>
              <a:rPr lang="en-GB" sz="800" dirty="0" smtClean="0">
                <a:solidFill>
                  <a:srgbClr val="46667B"/>
                </a:solidFill>
              </a:rPr>
              <a:t>Sweden</a:t>
            </a:r>
            <a:endParaRPr lang="en-GB" sz="800" dirty="0">
              <a:solidFill>
                <a:srgbClr val="46667B"/>
              </a:solidFill>
            </a:endParaRPr>
          </a:p>
        </p:txBody>
      </p:sp>
      <p:sp>
        <p:nvSpPr>
          <p:cNvPr id="45" name="TextBox 44"/>
          <p:cNvSpPr txBox="1"/>
          <p:nvPr userDrawn="1"/>
        </p:nvSpPr>
        <p:spPr>
          <a:xfrm>
            <a:off x="5554038" y="2474561"/>
            <a:ext cx="593725" cy="338554"/>
          </a:xfrm>
          <a:prstGeom prst="rect">
            <a:avLst/>
          </a:prstGeom>
          <a:noFill/>
        </p:spPr>
        <p:txBody>
          <a:bodyPr wrap="square" rtlCol="0">
            <a:spAutoFit/>
          </a:bodyPr>
          <a:lstStyle/>
          <a:p>
            <a:r>
              <a:rPr lang="en-GB" sz="800" dirty="0" smtClean="0">
                <a:solidFill>
                  <a:srgbClr val="46667B"/>
                </a:solidFill>
              </a:rPr>
              <a:t>Dubai,</a:t>
            </a:r>
          </a:p>
          <a:p>
            <a:r>
              <a:rPr lang="en-GB" sz="800" dirty="0" smtClean="0">
                <a:solidFill>
                  <a:srgbClr val="46667B"/>
                </a:solidFill>
              </a:rPr>
              <a:t>UAE</a:t>
            </a:r>
            <a:endParaRPr lang="en-GB" sz="800" dirty="0">
              <a:solidFill>
                <a:srgbClr val="46667B"/>
              </a:solidFill>
            </a:endParaRPr>
          </a:p>
        </p:txBody>
      </p:sp>
      <p:cxnSp>
        <p:nvCxnSpPr>
          <p:cNvPr id="46" name="Straight Arrow Connector 45"/>
          <p:cNvCxnSpPr/>
          <p:nvPr userDrawn="1"/>
        </p:nvCxnSpPr>
        <p:spPr>
          <a:xfrm flipH="1">
            <a:off x="5309474" y="2643838"/>
            <a:ext cx="244564" cy="246865"/>
          </a:xfrm>
          <a:prstGeom prst="straightConnector1">
            <a:avLst/>
          </a:prstGeom>
          <a:ln w="9525">
            <a:solidFill>
              <a:srgbClr val="46667B"/>
            </a:solidFill>
            <a:tailEnd type="oval" w="sm" len="sm"/>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userDrawn="1"/>
        </p:nvCxnSpPr>
        <p:spPr>
          <a:xfrm flipH="1">
            <a:off x="4592502" y="2082575"/>
            <a:ext cx="478127" cy="30419"/>
          </a:xfrm>
          <a:prstGeom prst="straightConnector1">
            <a:avLst/>
          </a:prstGeom>
          <a:ln w="9525">
            <a:solidFill>
              <a:srgbClr val="46667B"/>
            </a:solidFill>
            <a:tailEnd type="oval" w="sm" len="sm"/>
          </a:ln>
          <a:effectLst/>
        </p:spPr>
        <p:style>
          <a:lnRef idx="2">
            <a:schemeClr val="accent1"/>
          </a:lnRef>
          <a:fillRef idx="0">
            <a:schemeClr val="accent1"/>
          </a:fillRef>
          <a:effectRef idx="1">
            <a:schemeClr val="accent1"/>
          </a:effectRef>
          <a:fontRef idx="minor">
            <a:schemeClr val="tx1"/>
          </a:fontRef>
        </p:style>
      </p:cxnSp>
      <p:sp>
        <p:nvSpPr>
          <p:cNvPr id="48" name="Hexagon 47"/>
          <p:cNvSpPr/>
          <p:nvPr userDrawn="1"/>
        </p:nvSpPr>
        <p:spPr>
          <a:xfrm rot="16200000">
            <a:off x="465304" y="3253379"/>
            <a:ext cx="307395" cy="264996"/>
          </a:xfrm>
          <a:prstGeom prst="hexagon">
            <a:avLst/>
          </a:prstGeom>
          <a:solidFill>
            <a:srgbClr val="F7B0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9" name="TextBox 48"/>
          <p:cNvSpPr txBox="1"/>
          <p:nvPr userDrawn="1"/>
        </p:nvSpPr>
        <p:spPr>
          <a:xfrm>
            <a:off x="486335" y="3270895"/>
            <a:ext cx="265332" cy="246221"/>
          </a:xfrm>
          <a:prstGeom prst="rect">
            <a:avLst/>
          </a:prstGeom>
          <a:noFill/>
        </p:spPr>
        <p:txBody>
          <a:bodyPr wrap="square" rtlCol="0" anchor="ctr">
            <a:spAutoFit/>
          </a:bodyPr>
          <a:lstStyle/>
          <a:p>
            <a:pPr algn="ctr"/>
            <a:r>
              <a:rPr lang="en-GB" sz="1000" dirty="0" smtClean="0">
                <a:solidFill>
                  <a:schemeClr val="bg1"/>
                </a:solidFill>
                <a:latin typeface="Clan OT Medium" charset="0"/>
                <a:ea typeface="Clan OT Medium" charset="0"/>
                <a:cs typeface="Clan OT Medium" charset="0"/>
              </a:rPr>
              <a:t>7</a:t>
            </a:r>
            <a:endParaRPr lang="en-GB" sz="1000" dirty="0">
              <a:solidFill>
                <a:schemeClr val="bg1"/>
              </a:solidFill>
              <a:latin typeface="Clan OT Medium" charset="0"/>
              <a:ea typeface="Clan OT Medium" charset="0"/>
              <a:cs typeface="Clan OT Medium" charset="0"/>
            </a:endParaRPr>
          </a:p>
        </p:txBody>
      </p:sp>
      <p:sp>
        <p:nvSpPr>
          <p:cNvPr id="50" name="Hexagon 49"/>
          <p:cNvSpPr/>
          <p:nvPr userDrawn="1"/>
        </p:nvSpPr>
        <p:spPr>
          <a:xfrm rot="16200000">
            <a:off x="311126" y="3535110"/>
            <a:ext cx="307395" cy="264996"/>
          </a:xfrm>
          <a:prstGeom prst="hexagon">
            <a:avLst/>
          </a:prstGeom>
          <a:solidFill>
            <a:srgbClr val="F7B0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1" name="TextBox 50"/>
          <p:cNvSpPr txBox="1"/>
          <p:nvPr userDrawn="1"/>
        </p:nvSpPr>
        <p:spPr>
          <a:xfrm>
            <a:off x="265490" y="3549757"/>
            <a:ext cx="398665" cy="246221"/>
          </a:xfrm>
          <a:prstGeom prst="rect">
            <a:avLst/>
          </a:prstGeom>
          <a:noFill/>
        </p:spPr>
        <p:txBody>
          <a:bodyPr wrap="square" rtlCol="0" anchor="ctr">
            <a:spAutoFit/>
          </a:bodyPr>
          <a:lstStyle/>
          <a:p>
            <a:pPr algn="ctr"/>
            <a:r>
              <a:rPr lang="en-GB" sz="1000" dirty="0" smtClean="0">
                <a:solidFill>
                  <a:schemeClr val="bg1"/>
                </a:solidFill>
                <a:latin typeface="Clan OT Medium" charset="0"/>
                <a:ea typeface="Clan OT Medium" charset="0"/>
                <a:cs typeface="Clan OT Medium" charset="0"/>
              </a:rPr>
              <a:t>13</a:t>
            </a:r>
            <a:endParaRPr lang="en-GB" sz="1000" dirty="0">
              <a:solidFill>
                <a:schemeClr val="bg1"/>
              </a:solidFill>
              <a:latin typeface="Clan OT Medium" charset="0"/>
              <a:ea typeface="Clan OT Medium" charset="0"/>
              <a:cs typeface="Clan OT Medium" charset="0"/>
            </a:endParaRPr>
          </a:p>
        </p:txBody>
      </p:sp>
      <p:sp>
        <p:nvSpPr>
          <p:cNvPr id="52" name="Hexagon 51"/>
          <p:cNvSpPr/>
          <p:nvPr userDrawn="1"/>
        </p:nvSpPr>
        <p:spPr>
          <a:xfrm rot="16200000">
            <a:off x="475010" y="3815823"/>
            <a:ext cx="307395" cy="264996"/>
          </a:xfrm>
          <a:prstGeom prst="hexagon">
            <a:avLst/>
          </a:prstGeom>
          <a:solidFill>
            <a:srgbClr val="F7B0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3" name="TextBox 52"/>
          <p:cNvSpPr txBox="1"/>
          <p:nvPr userDrawn="1"/>
        </p:nvSpPr>
        <p:spPr>
          <a:xfrm>
            <a:off x="486335" y="3831275"/>
            <a:ext cx="265332" cy="246221"/>
          </a:xfrm>
          <a:prstGeom prst="rect">
            <a:avLst/>
          </a:prstGeom>
          <a:noFill/>
        </p:spPr>
        <p:txBody>
          <a:bodyPr wrap="square" rtlCol="0" anchor="ctr">
            <a:spAutoFit/>
          </a:bodyPr>
          <a:lstStyle/>
          <a:p>
            <a:pPr algn="ctr"/>
            <a:r>
              <a:rPr lang="en-GB" sz="1000" dirty="0" smtClean="0">
                <a:solidFill>
                  <a:schemeClr val="bg1"/>
                </a:solidFill>
                <a:latin typeface="Clan OT Medium" charset="0"/>
                <a:ea typeface="Clan OT Medium" charset="0"/>
                <a:cs typeface="Clan OT Medium" charset="0"/>
              </a:rPr>
              <a:t>4</a:t>
            </a:r>
            <a:endParaRPr lang="en-GB" sz="1000" dirty="0">
              <a:solidFill>
                <a:schemeClr val="bg1"/>
              </a:solidFill>
              <a:latin typeface="Clan OT Medium" charset="0"/>
              <a:ea typeface="Clan OT Medium" charset="0"/>
              <a:cs typeface="Clan OT Medium" charset="0"/>
            </a:endParaRPr>
          </a:p>
        </p:txBody>
      </p:sp>
      <p:sp>
        <p:nvSpPr>
          <p:cNvPr id="54" name="TextBox 53"/>
          <p:cNvSpPr txBox="1"/>
          <p:nvPr userDrawn="1"/>
        </p:nvSpPr>
        <p:spPr>
          <a:xfrm>
            <a:off x="748189" y="3265389"/>
            <a:ext cx="1347203" cy="246221"/>
          </a:xfrm>
          <a:prstGeom prst="rect">
            <a:avLst/>
          </a:prstGeom>
          <a:noFill/>
        </p:spPr>
        <p:txBody>
          <a:bodyPr wrap="square" rtlCol="0">
            <a:spAutoFit/>
          </a:bodyPr>
          <a:lstStyle/>
          <a:p>
            <a:r>
              <a:rPr lang="en-GB" sz="1000" dirty="0" smtClean="0">
                <a:solidFill>
                  <a:srgbClr val="354C5C"/>
                </a:solidFill>
              </a:rPr>
              <a:t>Global Locations</a:t>
            </a:r>
            <a:endParaRPr lang="en-GB" sz="1000" dirty="0">
              <a:solidFill>
                <a:srgbClr val="354C5C"/>
              </a:solidFill>
            </a:endParaRPr>
          </a:p>
        </p:txBody>
      </p:sp>
      <p:sp>
        <p:nvSpPr>
          <p:cNvPr id="55" name="TextBox 54"/>
          <p:cNvSpPr txBox="1"/>
          <p:nvPr userDrawn="1"/>
        </p:nvSpPr>
        <p:spPr>
          <a:xfrm>
            <a:off x="593564" y="3551379"/>
            <a:ext cx="1964837" cy="246221"/>
          </a:xfrm>
          <a:prstGeom prst="rect">
            <a:avLst/>
          </a:prstGeom>
          <a:noFill/>
        </p:spPr>
        <p:txBody>
          <a:bodyPr wrap="square" rtlCol="0">
            <a:spAutoFit/>
          </a:bodyPr>
          <a:lstStyle/>
          <a:p>
            <a:r>
              <a:rPr lang="en-GB" sz="1000" dirty="0" smtClean="0">
                <a:solidFill>
                  <a:srgbClr val="354C5C"/>
                </a:solidFill>
              </a:rPr>
              <a:t>Global Technology Partners</a:t>
            </a:r>
            <a:endParaRPr lang="en-GB" sz="1000" dirty="0">
              <a:solidFill>
                <a:srgbClr val="354C5C"/>
              </a:solidFill>
            </a:endParaRPr>
          </a:p>
        </p:txBody>
      </p:sp>
      <p:sp>
        <p:nvSpPr>
          <p:cNvPr id="56" name="TextBox 55"/>
          <p:cNvSpPr txBox="1"/>
          <p:nvPr userDrawn="1"/>
        </p:nvSpPr>
        <p:spPr>
          <a:xfrm>
            <a:off x="759981" y="3823097"/>
            <a:ext cx="2004746" cy="246221"/>
          </a:xfrm>
          <a:prstGeom prst="rect">
            <a:avLst/>
          </a:prstGeom>
          <a:noFill/>
        </p:spPr>
        <p:txBody>
          <a:bodyPr wrap="square" rtlCol="0">
            <a:spAutoFit/>
          </a:bodyPr>
          <a:lstStyle/>
          <a:p>
            <a:r>
              <a:rPr lang="en-GB" sz="1000" dirty="0" smtClean="0">
                <a:solidFill>
                  <a:srgbClr val="354C5C"/>
                </a:solidFill>
              </a:rPr>
              <a:t>Global Industry Certifications</a:t>
            </a:r>
            <a:endParaRPr lang="en-GB" sz="1000" dirty="0">
              <a:solidFill>
                <a:srgbClr val="354C5C"/>
              </a:solidFill>
            </a:endParaRPr>
          </a:p>
        </p:txBody>
      </p:sp>
      <p:sp>
        <p:nvSpPr>
          <p:cNvPr id="57" name="TextBox 56"/>
          <p:cNvSpPr txBox="1"/>
          <p:nvPr userDrawn="1"/>
        </p:nvSpPr>
        <p:spPr>
          <a:xfrm>
            <a:off x="3083026" y="2613590"/>
            <a:ext cx="667701" cy="338554"/>
          </a:xfrm>
          <a:prstGeom prst="rect">
            <a:avLst/>
          </a:prstGeom>
          <a:noFill/>
        </p:spPr>
        <p:txBody>
          <a:bodyPr wrap="square" rtlCol="0">
            <a:spAutoFit/>
          </a:bodyPr>
          <a:lstStyle/>
          <a:p>
            <a:r>
              <a:rPr lang="en-GB" sz="800" dirty="0" smtClean="0">
                <a:solidFill>
                  <a:srgbClr val="46667B"/>
                </a:solidFill>
              </a:rPr>
              <a:t>Frankfurt,</a:t>
            </a:r>
          </a:p>
          <a:p>
            <a:r>
              <a:rPr lang="en-GB" sz="800" dirty="0" smtClean="0">
                <a:solidFill>
                  <a:srgbClr val="46667B"/>
                </a:solidFill>
              </a:rPr>
              <a:t>Germany</a:t>
            </a:r>
            <a:endParaRPr lang="en-GB" sz="800" dirty="0">
              <a:solidFill>
                <a:srgbClr val="46667B"/>
              </a:solidFill>
            </a:endParaRPr>
          </a:p>
        </p:txBody>
      </p:sp>
      <p:cxnSp>
        <p:nvCxnSpPr>
          <p:cNvPr id="58" name="Straight Arrow Connector 57"/>
          <p:cNvCxnSpPr/>
          <p:nvPr userDrawn="1"/>
        </p:nvCxnSpPr>
        <p:spPr>
          <a:xfrm flipV="1">
            <a:off x="3750727" y="2385603"/>
            <a:ext cx="708416" cy="397264"/>
          </a:xfrm>
          <a:prstGeom prst="straightConnector1">
            <a:avLst/>
          </a:prstGeom>
          <a:ln w="9525">
            <a:solidFill>
              <a:srgbClr val="46667B"/>
            </a:solidFill>
            <a:tailEnd type="oval" w="sm" len="sm"/>
          </a:ln>
          <a:effectLst/>
        </p:spPr>
        <p:style>
          <a:lnRef idx="2">
            <a:schemeClr val="accent1"/>
          </a:lnRef>
          <a:fillRef idx="0">
            <a:schemeClr val="accent1"/>
          </a:fillRef>
          <a:effectRef idx="1">
            <a:schemeClr val="accent1"/>
          </a:effectRef>
          <a:fontRef idx="minor">
            <a:schemeClr val="tx1"/>
          </a:fontRef>
        </p:style>
      </p:cxnSp>
      <p:pic>
        <p:nvPicPr>
          <p:cNvPr id="59" name="Picture 5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318358" y="0"/>
            <a:ext cx="829821" cy="5143500"/>
          </a:xfrm>
          <a:prstGeom prst="rect">
            <a:avLst/>
          </a:prstGeom>
        </p:spPr>
      </p:pic>
    </p:spTree>
    <p:extLst>
      <p:ext uri="{BB962C8B-B14F-4D97-AF65-F5344CB8AC3E}">
        <p14:creationId xmlns:p14="http://schemas.microsoft.com/office/powerpoint/2010/main" val="3545154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2"/>
          <p:cNvSpPr>
            <a:spLocks noGrp="1"/>
          </p:cNvSpPr>
          <p:nvPr>
            <p:ph sz="quarter" idx="10"/>
          </p:nvPr>
        </p:nvSpPr>
        <p:spPr>
          <a:xfrm>
            <a:off x="2792412" y="588964"/>
            <a:ext cx="3057525" cy="661988"/>
          </a:xfrm>
          <a:prstGeom prst="rect">
            <a:avLst/>
          </a:prstGeom>
        </p:spPr>
        <p:txBody>
          <a:bodyPr/>
          <a:lstStyle>
            <a:lvl1pPr marL="0" indent="0" algn="r">
              <a:lnSpc>
                <a:spcPct val="120000"/>
              </a:lnSpc>
              <a:buNone/>
              <a:defRPr sz="2100" b="0" i="0">
                <a:solidFill>
                  <a:srgbClr val="F7B032"/>
                </a:solidFill>
                <a:latin typeface="Clan OT Medium" charset="0"/>
                <a:ea typeface="Clan OT Medium" charset="0"/>
                <a:cs typeface="Clan OT Medium" charset="0"/>
              </a:defRPr>
            </a:lvl1pPr>
          </a:lstStyle>
          <a:p>
            <a:pPr lvl="0"/>
            <a:r>
              <a:rPr lang="en-US" dirty="0" smtClean="0"/>
              <a:t>Click to edit Master text styles</a:t>
            </a:r>
          </a:p>
        </p:txBody>
      </p:sp>
      <p:sp>
        <p:nvSpPr>
          <p:cNvPr id="7" name="Content Placeholder 6"/>
          <p:cNvSpPr>
            <a:spLocks noGrp="1"/>
          </p:cNvSpPr>
          <p:nvPr>
            <p:ph sz="quarter" idx="11"/>
          </p:nvPr>
        </p:nvSpPr>
        <p:spPr>
          <a:xfrm>
            <a:off x="414561" y="1549538"/>
            <a:ext cx="5507037" cy="2450962"/>
          </a:xfrm>
          <a:prstGeom prst="rect">
            <a:avLst/>
          </a:prstGeom>
        </p:spPr>
        <p:txBody>
          <a:bodyPr/>
          <a:lstStyle>
            <a:lvl1pPr marL="0" indent="0" algn="r">
              <a:lnSpc>
                <a:spcPct val="130000"/>
              </a:lnSpc>
              <a:buFontTx/>
              <a:buNone/>
              <a:defRPr sz="1300" b="0" i="0">
                <a:latin typeface="Clan OT Medium" charset="0"/>
                <a:ea typeface="Clan OT Medium" charset="0"/>
                <a:cs typeface="Clan OT Medium" charset="0"/>
              </a:defRPr>
            </a:lvl1pPr>
          </a:lstStyle>
          <a:p>
            <a:pPr lvl="0"/>
            <a:r>
              <a:rPr lang="en-US" dirty="0" smtClean="0"/>
              <a:t>Click to edit Master text styles</a:t>
            </a:r>
          </a:p>
        </p:txBody>
      </p:sp>
      <p:sp>
        <p:nvSpPr>
          <p:cNvPr id="8" name="object 5"/>
          <p:cNvSpPr/>
          <p:nvPr userDrawn="1"/>
        </p:nvSpPr>
        <p:spPr>
          <a:xfrm flipH="1">
            <a:off x="6096967" y="1235076"/>
            <a:ext cx="45719" cy="2765424"/>
          </a:xfrm>
          <a:custGeom>
            <a:avLst/>
            <a:gdLst/>
            <a:ahLst/>
            <a:cxnLst/>
            <a:rect l="l" t="t" r="r" b="b"/>
            <a:pathLst>
              <a:path h="2160270">
                <a:moveTo>
                  <a:pt x="0" y="0"/>
                </a:moveTo>
                <a:lnTo>
                  <a:pt x="0" y="2160244"/>
                </a:lnTo>
              </a:path>
            </a:pathLst>
          </a:custGeom>
          <a:ln w="36004">
            <a:solidFill>
              <a:srgbClr val="F5B10A"/>
            </a:solidFill>
          </a:ln>
        </p:spPr>
        <p:txBody>
          <a:bodyPr wrap="square" lIns="0" tIns="0" rIns="0" bIns="0" rtlCol="0"/>
          <a:lstStyle/>
          <a:p>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73" y="4507623"/>
            <a:ext cx="1566702" cy="323534"/>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0530" y="1701749"/>
            <a:ext cx="1405765" cy="1616077"/>
          </a:xfrm>
          <a:prstGeom prst="rect">
            <a:avLst/>
          </a:prstGeom>
        </p:spPr>
      </p:pic>
    </p:spTree>
    <p:extLst>
      <p:ext uri="{BB962C8B-B14F-4D97-AF65-F5344CB8AC3E}">
        <p14:creationId xmlns:p14="http://schemas.microsoft.com/office/powerpoint/2010/main" val="1133480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Rectangle 13"/>
          <p:cNvSpPr/>
          <p:nvPr userDrawn="1"/>
        </p:nvSpPr>
        <p:spPr>
          <a:xfrm>
            <a:off x="1256254" y="2324700"/>
            <a:ext cx="4669066" cy="672500"/>
          </a:xfrm>
          <a:prstGeom prst="rect">
            <a:avLst/>
          </a:prstGeom>
          <a:solidFill>
            <a:srgbClr val="3248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ectangle 15"/>
          <p:cNvSpPr/>
          <p:nvPr userDrawn="1"/>
        </p:nvSpPr>
        <p:spPr>
          <a:xfrm>
            <a:off x="2885428" y="1271769"/>
            <a:ext cx="3749041" cy="1052931"/>
          </a:xfrm>
          <a:prstGeom prst="rect">
            <a:avLst/>
          </a:prstGeom>
          <a:solidFill>
            <a:srgbClr val="3248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69519" y="1536217"/>
            <a:ext cx="2980857" cy="621570"/>
          </a:xfrm>
          <a:prstGeom prst="rect">
            <a:avLst/>
          </a:prstGeom>
        </p:spPr>
      </p:pic>
      <p:sp>
        <p:nvSpPr>
          <p:cNvPr id="19" name="Rectangle 18"/>
          <p:cNvSpPr/>
          <p:nvPr userDrawn="1"/>
        </p:nvSpPr>
        <p:spPr>
          <a:xfrm>
            <a:off x="4842417" y="2928756"/>
            <a:ext cx="2815918" cy="907954"/>
          </a:xfrm>
          <a:prstGeom prst="rect">
            <a:avLst/>
          </a:prstGeom>
          <a:solidFill>
            <a:srgbClr val="3248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1" name="Textplatzhalter 2"/>
          <p:cNvSpPr>
            <a:spLocks noGrp="1"/>
          </p:cNvSpPr>
          <p:nvPr>
            <p:ph type="body" sz="quarter" idx="11" hasCustomPrompt="1"/>
          </p:nvPr>
        </p:nvSpPr>
        <p:spPr>
          <a:xfrm>
            <a:off x="1426045" y="2476284"/>
            <a:ext cx="4329483" cy="369332"/>
          </a:xfrm>
          <a:prstGeom prst="rect">
            <a:avLst/>
          </a:prstGeom>
        </p:spPr>
        <p:txBody>
          <a:bodyPr vert="horz" wrap="square" lIns="0" tIns="0" rIns="0" bIns="0">
            <a:spAutoFit/>
          </a:bodyPr>
          <a:lstStyle>
            <a:lvl1pPr marL="0" indent="0">
              <a:spcBef>
                <a:spcPts val="600"/>
              </a:spcBef>
              <a:buNone/>
              <a:defRPr sz="2400" b="0" i="0" cap="none" baseline="0">
                <a:solidFill>
                  <a:srgbClr val="F7B032"/>
                </a:solidFill>
                <a:latin typeface="Clan OT Medium" charset="0"/>
                <a:ea typeface="Clan OT Medium" charset="0"/>
                <a:cs typeface="Clan OT Medium" charset="0"/>
              </a:defRPr>
            </a:lvl1pPr>
          </a:lstStyle>
          <a:p>
            <a:pPr lvl="0"/>
            <a:r>
              <a:rPr lang="en-US" dirty="0" smtClean="0"/>
              <a:t>Header Text</a:t>
            </a:r>
            <a:endParaRPr lang="en-US" dirty="0"/>
          </a:p>
        </p:txBody>
      </p:sp>
      <p:sp>
        <p:nvSpPr>
          <p:cNvPr id="22" name="Text Placeholder 9"/>
          <p:cNvSpPr>
            <a:spLocks noGrp="1"/>
          </p:cNvSpPr>
          <p:nvPr>
            <p:ph type="body" sz="quarter" idx="12" hasCustomPrompt="1"/>
          </p:nvPr>
        </p:nvSpPr>
        <p:spPr>
          <a:xfrm>
            <a:off x="5004521" y="3099503"/>
            <a:ext cx="2491710" cy="624085"/>
          </a:xfrm>
          <a:prstGeom prst="rect">
            <a:avLst/>
          </a:prstGeom>
        </p:spPr>
        <p:txBody>
          <a:bodyPr vert="horz" lIns="0" tIns="0" rIns="0" bIns="0">
            <a:noAutofit/>
          </a:bodyPr>
          <a:lstStyle>
            <a:lvl1pPr marL="0" indent="0">
              <a:lnSpc>
                <a:spcPct val="100000"/>
              </a:lnSpc>
              <a:spcBef>
                <a:spcPts val="0"/>
              </a:spcBef>
              <a:spcAft>
                <a:spcPts val="1200"/>
              </a:spcAft>
              <a:buNone/>
              <a:defRPr sz="1300" b="0" i="0" cap="none" baseline="0">
                <a:solidFill>
                  <a:schemeClr val="bg1">
                    <a:lumMod val="65000"/>
                  </a:schemeClr>
                </a:solidFill>
                <a:latin typeface="Clan OT Book" charset="0"/>
                <a:ea typeface="Clan OT Book" charset="0"/>
                <a:cs typeface="Clan OT Book" charset="0"/>
              </a:defRPr>
            </a:lvl1pPr>
            <a:lvl2pPr marL="0" indent="0">
              <a:lnSpc>
                <a:spcPct val="100000"/>
              </a:lnSpc>
              <a:spcBef>
                <a:spcPts val="0"/>
              </a:spcBef>
              <a:spcAft>
                <a:spcPts val="1200"/>
              </a:spcAft>
              <a:buNone/>
              <a:defRPr sz="1800">
                <a:solidFill>
                  <a:schemeClr val="tx1">
                    <a:lumMod val="95000"/>
                    <a:lumOff val="5000"/>
                  </a:schemeClr>
                </a:solidFill>
              </a:defRPr>
            </a:lvl2pPr>
            <a:lvl3pPr marL="0" indent="0">
              <a:lnSpc>
                <a:spcPct val="100000"/>
              </a:lnSpc>
              <a:spcBef>
                <a:spcPts val="0"/>
              </a:spcBef>
              <a:spcAft>
                <a:spcPts val="1200"/>
              </a:spcAft>
              <a:buNone/>
              <a:defRPr sz="1800">
                <a:solidFill>
                  <a:schemeClr val="tx1">
                    <a:lumMod val="95000"/>
                    <a:lumOff val="5000"/>
                  </a:schemeClr>
                </a:solidFill>
              </a:defRPr>
            </a:lvl3pPr>
            <a:lvl4pPr marL="0" indent="0">
              <a:lnSpc>
                <a:spcPct val="100000"/>
              </a:lnSpc>
              <a:spcBef>
                <a:spcPts val="0"/>
              </a:spcBef>
              <a:spcAft>
                <a:spcPts val="1200"/>
              </a:spcAft>
              <a:buNone/>
              <a:defRPr sz="1800">
                <a:solidFill>
                  <a:schemeClr val="tx1">
                    <a:lumMod val="95000"/>
                    <a:lumOff val="5000"/>
                  </a:schemeClr>
                </a:solidFill>
              </a:defRPr>
            </a:lvl4pPr>
            <a:lvl5pPr marL="0" indent="0">
              <a:lnSpc>
                <a:spcPct val="100000"/>
              </a:lnSpc>
              <a:spcBef>
                <a:spcPts val="0"/>
              </a:spcBef>
              <a:spcAft>
                <a:spcPts val="1200"/>
              </a:spcAft>
              <a:buNone/>
              <a:defRPr sz="1800">
                <a:solidFill>
                  <a:schemeClr val="tx1">
                    <a:lumMod val="95000"/>
                    <a:lumOff val="5000"/>
                  </a:schemeClr>
                </a:solidFill>
              </a:defRPr>
            </a:lvl5pPr>
          </a:lstStyle>
          <a:p>
            <a:pPr lvl="0"/>
            <a:r>
              <a:rPr lang="en-US" dirty="0" err="1" smtClean="0"/>
              <a:t>FirstName</a:t>
            </a:r>
            <a:r>
              <a:rPr lang="en-US" dirty="0" smtClean="0"/>
              <a:t> </a:t>
            </a:r>
            <a:r>
              <a:rPr lang="en-US" dirty="0" err="1" smtClean="0"/>
              <a:t>LastName</a:t>
            </a:r>
            <a:endParaRPr lang="en-US" dirty="0" smtClean="0"/>
          </a:p>
          <a:p>
            <a:pPr lvl="0"/>
            <a:r>
              <a:rPr lang="en-US" dirty="0" smtClean="0"/>
              <a:t>Company Role</a:t>
            </a:r>
          </a:p>
        </p:txBody>
      </p:sp>
    </p:spTree>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80530" y="1701749"/>
            <a:ext cx="1405765" cy="1612987"/>
          </a:xfrm>
          <a:prstGeom prst="rect">
            <a:avLst/>
          </a:prstGeom>
        </p:spPr>
      </p:pic>
      <p:sp>
        <p:nvSpPr>
          <p:cNvPr id="27" name="Content Placeholder 2"/>
          <p:cNvSpPr>
            <a:spLocks noGrp="1"/>
          </p:cNvSpPr>
          <p:nvPr>
            <p:ph sz="quarter" idx="10"/>
          </p:nvPr>
        </p:nvSpPr>
        <p:spPr>
          <a:xfrm>
            <a:off x="2792412" y="588964"/>
            <a:ext cx="3057525" cy="661988"/>
          </a:xfrm>
          <a:prstGeom prst="rect">
            <a:avLst/>
          </a:prstGeom>
        </p:spPr>
        <p:txBody>
          <a:bodyPr/>
          <a:lstStyle>
            <a:lvl1pPr marL="0" indent="0" algn="r">
              <a:lnSpc>
                <a:spcPct val="120000"/>
              </a:lnSpc>
              <a:buNone/>
              <a:defRPr sz="2100" b="0" i="0">
                <a:solidFill>
                  <a:srgbClr val="F7B032"/>
                </a:solidFill>
                <a:latin typeface="Clan OT Medium" charset="0"/>
                <a:ea typeface="Clan OT Medium" charset="0"/>
                <a:cs typeface="Clan OT Medium" charset="0"/>
              </a:defRPr>
            </a:lvl1pPr>
          </a:lstStyle>
          <a:p>
            <a:pPr lvl="0"/>
            <a:r>
              <a:rPr lang="en-US" dirty="0" smtClean="0"/>
              <a:t>Click to edit Master text styles</a:t>
            </a:r>
          </a:p>
        </p:txBody>
      </p:sp>
      <p:sp>
        <p:nvSpPr>
          <p:cNvPr id="28" name="Content Placeholder 6"/>
          <p:cNvSpPr>
            <a:spLocks noGrp="1"/>
          </p:cNvSpPr>
          <p:nvPr>
            <p:ph sz="quarter" idx="11"/>
          </p:nvPr>
        </p:nvSpPr>
        <p:spPr>
          <a:xfrm>
            <a:off x="414561" y="1549538"/>
            <a:ext cx="5507037" cy="2450962"/>
          </a:xfrm>
          <a:prstGeom prst="rect">
            <a:avLst/>
          </a:prstGeom>
        </p:spPr>
        <p:txBody>
          <a:bodyPr/>
          <a:lstStyle>
            <a:lvl1pPr marL="0" indent="0" algn="r">
              <a:lnSpc>
                <a:spcPct val="130000"/>
              </a:lnSpc>
              <a:buFontTx/>
              <a:buNone/>
              <a:defRPr sz="1300" b="0" i="0">
                <a:latin typeface="Clan OT Medium" charset="0"/>
                <a:ea typeface="Clan OT Medium" charset="0"/>
                <a:cs typeface="Clan OT Medium" charset="0"/>
              </a:defRPr>
            </a:lvl1pPr>
          </a:lstStyle>
          <a:p>
            <a:pPr lvl="0"/>
            <a:r>
              <a:rPr lang="en-US" dirty="0" smtClean="0"/>
              <a:t>Click to edit Master text styles</a:t>
            </a:r>
          </a:p>
        </p:txBody>
      </p:sp>
      <p:sp>
        <p:nvSpPr>
          <p:cNvPr id="23" name="object 5"/>
          <p:cNvSpPr/>
          <p:nvPr userDrawn="1"/>
        </p:nvSpPr>
        <p:spPr>
          <a:xfrm flipH="1">
            <a:off x="6096967" y="1235076"/>
            <a:ext cx="45719" cy="2765424"/>
          </a:xfrm>
          <a:custGeom>
            <a:avLst/>
            <a:gdLst/>
            <a:ahLst/>
            <a:cxnLst/>
            <a:rect l="l" t="t" r="r" b="b"/>
            <a:pathLst>
              <a:path h="2160270">
                <a:moveTo>
                  <a:pt x="0" y="0"/>
                </a:moveTo>
                <a:lnTo>
                  <a:pt x="0" y="2160244"/>
                </a:lnTo>
              </a:path>
            </a:pathLst>
          </a:custGeom>
          <a:ln w="36004">
            <a:solidFill>
              <a:srgbClr val="F5B10A"/>
            </a:solidFill>
          </a:ln>
        </p:spPr>
        <p:txBody>
          <a:bodyPr wrap="square" lIns="0" tIns="0" rIns="0" bIns="0" rtlCol="0"/>
          <a:lstStyle/>
          <a:p>
            <a:endParaRPr/>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573" y="4507623"/>
            <a:ext cx="1566702" cy="323534"/>
          </a:xfrm>
          <a:prstGeom prst="rect">
            <a:avLst/>
          </a:prstGeom>
        </p:spPr>
      </p:pic>
    </p:spTree>
    <p:extLst>
      <p:ext uri="{BB962C8B-B14F-4D97-AF65-F5344CB8AC3E}">
        <p14:creationId xmlns:p14="http://schemas.microsoft.com/office/powerpoint/2010/main" val="146117560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Content Placeholder 2"/>
          <p:cNvSpPr>
            <a:spLocks noGrp="1"/>
          </p:cNvSpPr>
          <p:nvPr>
            <p:ph sz="quarter" idx="10"/>
          </p:nvPr>
        </p:nvSpPr>
        <p:spPr>
          <a:xfrm>
            <a:off x="2792412" y="588964"/>
            <a:ext cx="3057525" cy="661988"/>
          </a:xfrm>
          <a:prstGeom prst="rect">
            <a:avLst/>
          </a:prstGeom>
        </p:spPr>
        <p:txBody>
          <a:bodyPr/>
          <a:lstStyle>
            <a:lvl1pPr marL="0" indent="0" algn="r">
              <a:lnSpc>
                <a:spcPct val="120000"/>
              </a:lnSpc>
              <a:buNone/>
              <a:defRPr sz="2100" b="0" i="0">
                <a:solidFill>
                  <a:srgbClr val="F7B032"/>
                </a:solidFill>
                <a:latin typeface="Clan OT Medium" charset="0"/>
                <a:ea typeface="Clan OT Medium" charset="0"/>
                <a:cs typeface="Clan OT Medium" charset="0"/>
              </a:defRPr>
            </a:lvl1pPr>
          </a:lstStyle>
          <a:p>
            <a:pPr lvl="0"/>
            <a:r>
              <a:rPr lang="en-US" dirty="0" smtClean="0"/>
              <a:t>Click to edit Master text styles</a:t>
            </a:r>
          </a:p>
        </p:txBody>
      </p:sp>
      <p:sp>
        <p:nvSpPr>
          <p:cNvPr id="7" name="Content Placeholder 6"/>
          <p:cNvSpPr>
            <a:spLocks noGrp="1"/>
          </p:cNvSpPr>
          <p:nvPr>
            <p:ph sz="quarter" idx="11"/>
          </p:nvPr>
        </p:nvSpPr>
        <p:spPr>
          <a:xfrm>
            <a:off x="414561" y="1549538"/>
            <a:ext cx="5507037" cy="2450962"/>
          </a:xfrm>
          <a:prstGeom prst="rect">
            <a:avLst/>
          </a:prstGeom>
        </p:spPr>
        <p:txBody>
          <a:bodyPr/>
          <a:lstStyle>
            <a:lvl1pPr marL="0" indent="0" algn="r">
              <a:lnSpc>
                <a:spcPct val="130000"/>
              </a:lnSpc>
              <a:buFontTx/>
              <a:buNone/>
              <a:defRPr sz="1300" b="0" i="0">
                <a:latin typeface="Clan OT Medium" charset="0"/>
                <a:ea typeface="Clan OT Medium" charset="0"/>
                <a:cs typeface="Clan OT Medium" charset="0"/>
              </a:defRPr>
            </a:lvl1pPr>
          </a:lstStyle>
          <a:p>
            <a:pPr lvl="0"/>
            <a:r>
              <a:rPr lang="en-US" dirty="0" smtClean="0"/>
              <a:t>Click to edit Master text styles</a:t>
            </a:r>
          </a:p>
        </p:txBody>
      </p:sp>
      <p:sp>
        <p:nvSpPr>
          <p:cNvPr id="8" name="object 5"/>
          <p:cNvSpPr/>
          <p:nvPr userDrawn="1"/>
        </p:nvSpPr>
        <p:spPr>
          <a:xfrm flipH="1">
            <a:off x="6096967" y="1235076"/>
            <a:ext cx="45719" cy="2765424"/>
          </a:xfrm>
          <a:custGeom>
            <a:avLst/>
            <a:gdLst/>
            <a:ahLst/>
            <a:cxnLst/>
            <a:rect l="l" t="t" r="r" b="b"/>
            <a:pathLst>
              <a:path h="2160270">
                <a:moveTo>
                  <a:pt x="0" y="0"/>
                </a:moveTo>
                <a:lnTo>
                  <a:pt x="0" y="2160244"/>
                </a:lnTo>
              </a:path>
            </a:pathLst>
          </a:custGeom>
          <a:ln w="36004">
            <a:solidFill>
              <a:srgbClr val="F5B10A"/>
            </a:solidFill>
          </a:ln>
        </p:spPr>
        <p:txBody>
          <a:bodyPr wrap="square" lIns="0" tIns="0" rIns="0" bIns="0" rtlCol="0"/>
          <a:lstStyle/>
          <a:p>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73" y="4507623"/>
            <a:ext cx="1566702" cy="323534"/>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10261" y="1701748"/>
            <a:ext cx="1376033" cy="1612987"/>
          </a:xfrm>
          <a:prstGeom prst="rect">
            <a:avLst/>
          </a:prstGeom>
        </p:spPr>
      </p:pic>
    </p:spTree>
    <p:extLst>
      <p:ext uri="{BB962C8B-B14F-4D97-AF65-F5344CB8AC3E}">
        <p14:creationId xmlns:p14="http://schemas.microsoft.com/office/powerpoint/2010/main" val="682771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Content Placeholder 2"/>
          <p:cNvSpPr>
            <a:spLocks noGrp="1"/>
          </p:cNvSpPr>
          <p:nvPr>
            <p:ph sz="quarter" idx="10"/>
          </p:nvPr>
        </p:nvSpPr>
        <p:spPr>
          <a:xfrm>
            <a:off x="2792412" y="588964"/>
            <a:ext cx="3057525" cy="661988"/>
          </a:xfrm>
          <a:prstGeom prst="rect">
            <a:avLst/>
          </a:prstGeom>
        </p:spPr>
        <p:txBody>
          <a:bodyPr/>
          <a:lstStyle>
            <a:lvl1pPr marL="0" indent="0" algn="r">
              <a:lnSpc>
                <a:spcPct val="120000"/>
              </a:lnSpc>
              <a:buNone/>
              <a:defRPr sz="2100" b="0" i="0">
                <a:solidFill>
                  <a:srgbClr val="F7B032"/>
                </a:solidFill>
                <a:latin typeface="Clan OT Medium" charset="0"/>
                <a:ea typeface="Clan OT Medium" charset="0"/>
                <a:cs typeface="Clan OT Medium" charset="0"/>
              </a:defRPr>
            </a:lvl1pPr>
          </a:lstStyle>
          <a:p>
            <a:pPr lvl="0"/>
            <a:r>
              <a:rPr lang="en-US" dirty="0" smtClean="0"/>
              <a:t>Click to edit Master text styles</a:t>
            </a:r>
          </a:p>
        </p:txBody>
      </p:sp>
      <p:sp>
        <p:nvSpPr>
          <p:cNvPr id="7" name="Content Placeholder 6"/>
          <p:cNvSpPr>
            <a:spLocks noGrp="1"/>
          </p:cNvSpPr>
          <p:nvPr>
            <p:ph sz="quarter" idx="11"/>
          </p:nvPr>
        </p:nvSpPr>
        <p:spPr>
          <a:xfrm>
            <a:off x="414561" y="1549538"/>
            <a:ext cx="5507037" cy="2450962"/>
          </a:xfrm>
          <a:prstGeom prst="rect">
            <a:avLst/>
          </a:prstGeom>
        </p:spPr>
        <p:txBody>
          <a:bodyPr/>
          <a:lstStyle>
            <a:lvl1pPr marL="0" indent="0" algn="r">
              <a:lnSpc>
                <a:spcPct val="130000"/>
              </a:lnSpc>
              <a:buFontTx/>
              <a:buNone/>
              <a:defRPr sz="1300" b="0" i="0">
                <a:latin typeface="Clan OT Medium" charset="0"/>
                <a:ea typeface="Clan OT Medium" charset="0"/>
                <a:cs typeface="Clan OT Medium" charset="0"/>
              </a:defRPr>
            </a:lvl1pPr>
          </a:lstStyle>
          <a:p>
            <a:pPr lvl="0"/>
            <a:r>
              <a:rPr lang="en-US" dirty="0" smtClean="0"/>
              <a:t>Click to edit Master text styles</a:t>
            </a:r>
          </a:p>
        </p:txBody>
      </p:sp>
      <p:sp>
        <p:nvSpPr>
          <p:cNvPr id="8" name="object 5"/>
          <p:cNvSpPr/>
          <p:nvPr userDrawn="1"/>
        </p:nvSpPr>
        <p:spPr>
          <a:xfrm flipH="1">
            <a:off x="6096967" y="1235076"/>
            <a:ext cx="45719" cy="2765424"/>
          </a:xfrm>
          <a:custGeom>
            <a:avLst/>
            <a:gdLst/>
            <a:ahLst/>
            <a:cxnLst/>
            <a:rect l="l" t="t" r="r" b="b"/>
            <a:pathLst>
              <a:path h="2160270">
                <a:moveTo>
                  <a:pt x="0" y="0"/>
                </a:moveTo>
                <a:lnTo>
                  <a:pt x="0" y="2160244"/>
                </a:lnTo>
              </a:path>
            </a:pathLst>
          </a:custGeom>
          <a:ln w="36004">
            <a:solidFill>
              <a:srgbClr val="F5B10A"/>
            </a:solidFill>
          </a:ln>
        </p:spPr>
        <p:txBody>
          <a:bodyPr wrap="square" lIns="0" tIns="0" rIns="0" bIns="0" rtlCol="0"/>
          <a:lstStyle/>
          <a:p>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73" y="4507623"/>
            <a:ext cx="1566702" cy="323534"/>
          </a:xfrm>
          <a:prstGeom prst="rect">
            <a:avLst/>
          </a:prstGeom>
        </p:spPr>
      </p:pic>
      <p:sp>
        <p:nvSpPr>
          <p:cNvPr id="10" name="object 2"/>
          <p:cNvSpPr/>
          <p:nvPr userDrawn="1"/>
        </p:nvSpPr>
        <p:spPr>
          <a:xfrm>
            <a:off x="6580530" y="1701749"/>
            <a:ext cx="1405765" cy="1612987"/>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3415755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Content Placeholder 2"/>
          <p:cNvSpPr>
            <a:spLocks noGrp="1"/>
          </p:cNvSpPr>
          <p:nvPr>
            <p:ph sz="quarter" idx="10"/>
          </p:nvPr>
        </p:nvSpPr>
        <p:spPr>
          <a:xfrm>
            <a:off x="2792412" y="588964"/>
            <a:ext cx="3057525" cy="661988"/>
          </a:xfrm>
          <a:prstGeom prst="rect">
            <a:avLst/>
          </a:prstGeom>
        </p:spPr>
        <p:txBody>
          <a:bodyPr/>
          <a:lstStyle>
            <a:lvl1pPr marL="0" indent="0" algn="r">
              <a:lnSpc>
                <a:spcPct val="120000"/>
              </a:lnSpc>
              <a:buNone/>
              <a:defRPr sz="2100" b="0" i="0">
                <a:solidFill>
                  <a:srgbClr val="F7B032"/>
                </a:solidFill>
                <a:latin typeface="Clan OT Medium" charset="0"/>
                <a:ea typeface="Clan OT Medium" charset="0"/>
                <a:cs typeface="Clan OT Medium" charset="0"/>
              </a:defRPr>
            </a:lvl1pPr>
          </a:lstStyle>
          <a:p>
            <a:pPr lvl="0"/>
            <a:r>
              <a:rPr lang="en-US" dirty="0" smtClean="0"/>
              <a:t>Click to edit Master text styles</a:t>
            </a:r>
          </a:p>
        </p:txBody>
      </p:sp>
      <p:sp>
        <p:nvSpPr>
          <p:cNvPr id="7" name="Content Placeholder 6"/>
          <p:cNvSpPr>
            <a:spLocks noGrp="1"/>
          </p:cNvSpPr>
          <p:nvPr>
            <p:ph sz="quarter" idx="11"/>
          </p:nvPr>
        </p:nvSpPr>
        <p:spPr>
          <a:xfrm>
            <a:off x="414561" y="1549538"/>
            <a:ext cx="5507037" cy="2450962"/>
          </a:xfrm>
          <a:prstGeom prst="rect">
            <a:avLst/>
          </a:prstGeom>
        </p:spPr>
        <p:txBody>
          <a:bodyPr/>
          <a:lstStyle>
            <a:lvl1pPr marL="0" indent="0" algn="r">
              <a:lnSpc>
                <a:spcPct val="130000"/>
              </a:lnSpc>
              <a:buFontTx/>
              <a:buNone/>
              <a:defRPr sz="1300" b="0" i="0">
                <a:latin typeface="Clan OT Medium" charset="0"/>
                <a:ea typeface="Clan OT Medium" charset="0"/>
                <a:cs typeface="Clan OT Medium" charset="0"/>
              </a:defRPr>
            </a:lvl1pPr>
          </a:lstStyle>
          <a:p>
            <a:pPr lvl="0"/>
            <a:r>
              <a:rPr lang="en-US" dirty="0" smtClean="0"/>
              <a:t>Click to edit Master text styles</a:t>
            </a:r>
          </a:p>
        </p:txBody>
      </p:sp>
      <p:sp>
        <p:nvSpPr>
          <p:cNvPr id="8" name="object 5"/>
          <p:cNvSpPr/>
          <p:nvPr userDrawn="1"/>
        </p:nvSpPr>
        <p:spPr>
          <a:xfrm flipH="1">
            <a:off x="6096967" y="1235076"/>
            <a:ext cx="45719" cy="2765424"/>
          </a:xfrm>
          <a:custGeom>
            <a:avLst/>
            <a:gdLst/>
            <a:ahLst/>
            <a:cxnLst/>
            <a:rect l="l" t="t" r="r" b="b"/>
            <a:pathLst>
              <a:path h="2160270">
                <a:moveTo>
                  <a:pt x="0" y="0"/>
                </a:moveTo>
                <a:lnTo>
                  <a:pt x="0" y="2160244"/>
                </a:lnTo>
              </a:path>
            </a:pathLst>
          </a:custGeom>
          <a:ln w="36004">
            <a:solidFill>
              <a:srgbClr val="F5B10A"/>
            </a:solidFill>
          </a:ln>
        </p:spPr>
        <p:txBody>
          <a:bodyPr wrap="square" lIns="0" tIns="0" rIns="0" bIns="0" rtlCol="0"/>
          <a:lstStyle/>
          <a:p>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73" y="4507623"/>
            <a:ext cx="1566702" cy="323534"/>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0530" y="1701748"/>
            <a:ext cx="1405765" cy="1612987"/>
          </a:xfrm>
          <a:prstGeom prst="rect">
            <a:avLst/>
          </a:prstGeom>
        </p:spPr>
      </p:pic>
    </p:spTree>
    <p:extLst>
      <p:ext uri="{BB962C8B-B14F-4D97-AF65-F5344CB8AC3E}">
        <p14:creationId xmlns:p14="http://schemas.microsoft.com/office/powerpoint/2010/main" val="14289547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15" name="Content Placeholder 6"/>
          <p:cNvSpPr>
            <a:spLocks noGrp="1"/>
          </p:cNvSpPr>
          <p:nvPr>
            <p:ph sz="quarter" idx="11"/>
          </p:nvPr>
        </p:nvSpPr>
        <p:spPr>
          <a:xfrm>
            <a:off x="358903" y="570839"/>
            <a:ext cx="2476499" cy="3624440"/>
          </a:xfrm>
          <a:prstGeom prst="rect">
            <a:avLst/>
          </a:prstGeom>
        </p:spPr>
        <p:txBody>
          <a:bodyPr/>
          <a:lstStyle>
            <a:lvl1pPr marL="0" indent="0" algn="l">
              <a:lnSpc>
                <a:spcPct val="120000"/>
              </a:lnSpc>
              <a:buFontTx/>
              <a:buNone/>
              <a:defRPr sz="1300" b="0" i="0">
                <a:solidFill>
                  <a:schemeClr val="bg1"/>
                </a:solidFill>
                <a:latin typeface="Clan OT Medium" charset="0"/>
                <a:ea typeface="Clan OT Medium" charset="0"/>
                <a:cs typeface="Clan OT Medium" charset="0"/>
              </a:defRPr>
            </a:lvl1pPr>
          </a:lstStyle>
          <a:p>
            <a:pPr lvl="0"/>
            <a:r>
              <a:rPr lang="en-US" dirty="0" smtClean="0"/>
              <a:t>Click to edit Master text styles</a:t>
            </a:r>
          </a:p>
        </p:txBody>
      </p:sp>
      <p:sp>
        <p:nvSpPr>
          <p:cNvPr id="16" name="Content Placeholder 6"/>
          <p:cNvSpPr>
            <a:spLocks noGrp="1"/>
          </p:cNvSpPr>
          <p:nvPr>
            <p:ph sz="quarter" idx="12"/>
          </p:nvPr>
        </p:nvSpPr>
        <p:spPr>
          <a:xfrm>
            <a:off x="2933701" y="570839"/>
            <a:ext cx="2476499" cy="3624440"/>
          </a:xfrm>
          <a:prstGeom prst="rect">
            <a:avLst/>
          </a:prstGeom>
        </p:spPr>
        <p:txBody>
          <a:bodyPr/>
          <a:lstStyle>
            <a:lvl1pPr marL="0" indent="0" algn="l">
              <a:lnSpc>
                <a:spcPct val="120000"/>
              </a:lnSpc>
              <a:buFontTx/>
              <a:buNone/>
              <a:defRPr sz="1300" b="0" i="0">
                <a:solidFill>
                  <a:schemeClr val="bg1"/>
                </a:solidFill>
                <a:latin typeface="Clan OT Medium" charset="0"/>
                <a:ea typeface="Clan OT Medium" charset="0"/>
                <a:cs typeface="Clan OT Medium" charset="0"/>
              </a:defRPr>
            </a:lvl1pPr>
          </a:lstStyle>
          <a:p>
            <a:pPr lvl="0"/>
            <a:r>
              <a:rPr lang="en-US" dirty="0" smtClean="0"/>
              <a:t>Click to edit Master text styles</a:t>
            </a: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573" y="4507623"/>
            <a:ext cx="1566702" cy="323534"/>
          </a:xfrm>
          <a:prstGeom prst="rect">
            <a:avLst/>
          </a:prstGeom>
        </p:spPr>
      </p:pic>
      <p:cxnSp>
        <p:nvCxnSpPr>
          <p:cNvPr id="6" name="Straight Connector 5"/>
          <p:cNvCxnSpPr/>
          <p:nvPr userDrawn="1"/>
        </p:nvCxnSpPr>
        <p:spPr>
          <a:xfrm flipV="1">
            <a:off x="6165850" y="700769"/>
            <a:ext cx="4509" cy="4081"/>
          </a:xfrm>
          <a:prstGeom prst="line">
            <a:avLst/>
          </a:prstGeom>
          <a:ln w="6350">
            <a:solidFill>
              <a:srgbClr val="F7B032"/>
            </a:solidFill>
            <a:tailEnd type="ova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flipV="1">
            <a:off x="6896100" y="563186"/>
            <a:ext cx="10979" cy="8314"/>
          </a:xfrm>
          <a:prstGeom prst="line">
            <a:avLst/>
          </a:prstGeom>
          <a:ln w="6350">
            <a:solidFill>
              <a:srgbClr val="F7B032"/>
            </a:solidFill>
            <a:tailEnd type="ova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flipH="1">
            <a:off x="6634950" y="1058486"/>
            <a:ext cx="800" cy="4386"/>
          </a:xfrm>
          <a:prstGeom prst="line">
            <a:avLst/>
          </a:prstGeom>
          <a:ln w="6350">
            <a:solidFill>
              <a:srgbClr val="F7B032"/>
            </a:solidFill>
            <a:tailEnd type="ova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flipV="1">
            <a:off x="6388100" y="956276"/>
            <a:ext cx="2387" cy="2574"/>
          </a:xfrm>
          <a:prstGeom prst="line">
            <a:avLst/>
          </a:prstGeom>
          <a:ln w="6350">
            <a:solidFill>
              <a:srgbClr val="F7B032"/>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V="1">
            <a:off x="6634950" y="3564159"/>
            <a:ext cx="0" cy="4541"/>
          </a:xfrm>
          <a:prstGeom prst="line">
            <a:avLst/>
          </a:prstGeom>
          <a:ln w="6350">
            <a:solidFill>
              <a:srgbClr val="F7B032"/>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5822950" y="4507623"/>
            <a:ext cx="4774" cy="23824"/>
          </a:xfrm>
          <a:prstGeom prst="line">
            <a:avLst/>
          </a:prstGeom>
          <a:ln w="6350">
            <a:solidFill>
              <a:srgbClr val="F7B032"/>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flipH="1" flipV="1">
            <a:off x="7666837" y="2741028"/>
            <a:ext cx="3963" cy="31834"/>
          </a:xfrm>
          <a:prstGeom prst="line">
            <a:avLst/>
          </a:prstGeom>
          <a:ln w="6350">
            <a:solidFill>
              <a:srgbClr val="F7B032"/>
            </a:solidFill>
            <a:tailEnd type="oval"/>
          </a:ln>
          <a:effectLst/>
        </p:spPr>
        <p:style>
          <a:lnRef idx="2">
            <a:schemeClr val="accent1"/>
          </a:lnRef>
          <a:fillRef idx="0">
            <a:schemeClr val="accent1"/>
          </a:fillRef>
          <a:effectRef idx="1">
            <a:schemeClr val="accent1"/>
          </a:effectRef>
          <a:fontRef idx="minor">
            <a:schemeClr val="tx1"/>
          </a:fontRef>
        </p:style>
      </p:cxnSp>
    </p:spTree>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573" y="4507623"/>
            <a:ext cx="1566702" cy="323534"/>
          </a:xfrm>
          <a:prstGeom prst="rect">
            <a:avLst/>
          </a:prstGeom>
        </p:spPr>
      </p:pic>
      <p:pic>
        <p:nvPicPr>
          <p:cNvPr id="8" name="Picture 7"/>
          <p:cNvPicPr>
            <a:picLocks noChangeAspect="1"/>
          </p:cNvPicPr>
          <p:nvPr userDrawn="1"/>
        </p:nvPicPr>
        <p:blipFill>
          <a:blip r:embed="rId4"/>
          <a:stretch>
            <a:fillRect/>
          </a:stretch>
        </p:blipFill>
        <p:spPr>
          <a:xfrm>
            <a:off x="276225" y="319309"/>
            <a:ext cx="2476500" cy="4127500"/>
          </a:xfrm>
          <a:prstGeom prst="rect">
            <a:avLst/>
          </a:prstGeom>
        </p:spPr>
      </p:pic>
      <p:pic>
        <p:nvPicPr>
          <p:cNvPr id="9" name="Picture 8"/>
          <p:cNvPicPr>
            <a:picLocks noChangeAspect="1"/>
          </p:cNvPicPr>
          <p:nvPr userDrawn="1"/>
        </p:nvPicPr>
        <p:blipFill>
          <a:blip r:embed="rId5"/>
          <a:stretch>
            <a:fillRect/>
          </a:stretch>
        </p:blipFill>
        <p:spPr>
          <a:xfrm>
            <a:off x="2376487" y="319309"/>
            <a:ext cx="2476500" cy="4127500"/>
          </a:xfrm>
          <a:prstGeom prst="rect">
            <a:avLst/>
          </a:prstGeom>
        </p:spPr>
      </p:pic>
      <p:cxnSp>
        <p:nvCxnSpPr>
          <p:cNvPr id="10" name="Straight Connector 9"/>
          <p:cNvCxnSpPr/>
          <p:nvPr userDrawn="1"/>
        </p:nvCxnSpPr>
        <p:spPr>
          <a:xfrm flipV="1">
            <a:off x="6165850" y="700769"/>
            <a:ext cx="4509" cy="4081"/>
          </a:xfrm>
          <a:prstGeom prst="line">
            <a:avLst/>
          </a:prstGeom>
          <a:ln w="6350">
            <a:solidFill>
              <a:srgbClr val="F7B032"/>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V="1">
            <a:off x="6896100" y="563186"/>
            <a:ext cx="10979" cy="8314"/>
          </a:xfrm>
          <a:prstGeom prst="line">
            <a:avLst/>
          </a:prstGeom>
          <a:ln w="6350">
            <a:solidFill>
              <a:srgbClr val="F7B032"/>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flipH="1">
            <a:off x="6634950" y="1058486"/>
            <a:ext cx="800" cy="4386"/>
          </a:xfrm>
          <a:prstGeom prst="line">
            <a:avLst/>
          </a:prstGeom>
          <a:ln w="6350">
            <a:solidFill>
              <a:srgbClr val="F7B032"/>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flipV="1">
            <a:off x="6388100" y="956276"/>
            <a:ext cx="2387" cy="2574"/>
          </a:xfrm>
          <a:prstGeom prst="line">
            <a:avLst/>
          </a:prstGeom>
          <a:ln w="6350">
            <a:solidFill>
              <a:srgbClr val="F7B032"/>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V="1">
            <a:off x="6634950" y="3564159"/>
            <a:ext cx="0" cy="4541"/>
          </a:xfrm>
          <a:prstGeom prst="line">
            <a:avLst/>
          </a:prstGeom>
          <a:ln w="6350">
            <a:solidFill>
              <a:srgbClr val="F7B032"/>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5822950" y="4507623"/>
            <a:ext cx="4774" cy="23824"/>
          </a:xfrm>
          <a:prstGeom prst="line">
            <a:avLst/>
          </a:prstGeom>
          <a:ln w="6350">
            <a:solidFill>
              <a:srgbClr val="F7B032"/>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H="1" flipV="1">
            <a:off x="7666837" y="2741028"/>
            <a:ext cx="3963" cy="31834"/>
          </a:xfrm>
          <a:prstGeom prst="line">
            <a:avLst/>
          </a:prstGeom>
          <a:ln w="6350">
            <a:solidFill>
              <a:srgbClr val="F7B032"/>
            </a:solidFill>
            <a:tailEnd type="ova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14800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05691" y="1092200"/>
            <a:ext cx="6014236" cy="4229100"/>
          </a:xfrm>
          <a:prstGeom prst="rect">
            <a:avLst/>
          </a:prstGeom>
        </p:spPr>
      </p:pic>
      <p:sp>
        <p:nvSpPr>
          <p:cNvPr id="7" name="Content Placeholder 7"/>
          <p:cNvSpPr>
            <a:spLocks noGrp="1"/>
          </p:cNvSpPr>
          <p:nvPr>
            <p:ph sz="quarter" idx="10"/>
          </p:nvPr>
        </p:nvSpPr>
        <p:spPr>
          <a:xfrm>
            <a:off x="393700" y="539750"/>
            <a:ext cx="3048000" cy="857250"/>
          </a:xfrm>
          <a:prstGeom prst="rect">
            <a:avLst/>
          </a:prstGeom>
        </p:spPr>
        <p:txBody>
          <a:bodyPr>
            <a:noAutofit/>
          </a:bodyPr>
          <a:lstStyle>
            <a:lvl1pPr marL="0" indent="0">
              <a:lnSpc>
                <a:spcPct val="120000"/>
              </a:lnSpc>
              <a:buNone/>
              <a:defRPr sz="2100" b="0" i="0">
                <a:solidFill>
                  <a:srgbClr val="F7B032"/>
                </a:solidFill>
                <a:latin typeface="Clan OT Medium" charset="0"/>
                <a:ea typeface="Clan OT Medium" charset="0"/>
                <a:cs typeface="Clan OT Medium" charset="0"/>
              </a:defRPr>
            </a:lvl1pPr>
          </a:lstStyle>
          <a:p>
            <a:pPr lvl="0"/>
            <a:r>
              <a:rPr lang="en-US" dirty="0" smtClean="0"/>
              <a:t>Click to edit Master text styles</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573" y="4507623"/>
            <a:ext cx="1566702" cy="323534"/>
          </a:xfrm>
          <a:prstGeom prst="rect">
            <a:avLst/>
          </a:prstGeom>
        </p:spPr>
      </p:pic>
    </p:spTree>
    <p:extLst>
      <p:ext uri="{BB962C8B-B14F-4D97-AF65-F5344CB8AC3E}">
        <p14:creationId xmlns:p14="http://schemas.microsoft.com/office/powerpoint/2010/main" val="17255988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6" name="object 2"/>
          <p:cNvSpPr/>
          <p:nvPr userDrawn="1"/>
        </p:nvSpPr>
        <p:spPr>
          <a:xfrm>
            <a:off x="0" y="0"/>
            <a:ext cx="9144000" cy="5158740"/>
          </a:xfrm>
          <a:custGeom>
            <a:avLst/>
            <a:gdLst/>
            <a:ahLst/>
            <a:cxnLst/>
            <a:rect l="l" t="t" r="r" b="b"/>
            <a:pathLst>
              <a:path w="9144000" h="5120640">
                <a:moveTo>
                  <a:pt x="0" y="5120640"/>
                </a:moveTo>
                <a:lnTo>
                  <a:pt x="9144000" y="5120640"/>
                </a:lnTo>
                <a:lnTo>
                  <a:pt x="9144000" y="0"/>
                </a:lnTo>
                <a:lnTo>
                  <a:pt x="0" y="0"/>
                </a:lnTo>
                <a:lnTo>
                  <a:pt x="0" y="5120640"/>
                </a:lnTo>
                <a:close/>
              </a:path>
            </a:pathLst>
          </a:custGeom>
          <a:solidFill>
            <a:srgbClr val="324957"/>
          </a:solidFill>
        </p:spPr>
        <p:txBody>
          <a:bodyPr wrap="square" lIns="0" tIns="0" rIns="0" bIns="0" rtlCol="0"/>
          <a:lstStyle/>
          <a:p>
            <a:endParaRPr/>
          </a:p>
        </p:txBody>
      </p:sp>
      <p:sp>
        <p:nvSpPr>
          <p:cNvPr id="7" name="Content Placeholder 7"/>
          <p:cNvSpPr>
            <a:spLocks noGrp="1"/>
          </p:cNvSpPr>
          <p:nvPr>
            <p:ph sz="quarter" idx="10"/>
          </p:nvPr>
        </p:nvSpPr>
        <p:spPr>
          <a:xfrm>
            <a:off x="393700" y="539750"/>
            <a:ext cx="3048000" cy="857250"/>
          </a:xfrm>
          <a:prstGeom prst="rect">
            <a:avLst/>
          </a:prstGeom>
        </p:spPr>
        <p:txBody>
          <a:bodyPr>
            <a:noAutofit/>
          </a:bodyPr>
          <a:lstStyle>
            <a:lvl1pPr marL="0" indent="0">
              <a:lnSpc>
                <a:spcPct val="120000"/>
              </a:lnSpc>
              <a:buNone/>
              <a:defRPr sz="2100" b="0" i="0">
                <a:solidFill>
                  <a:srgbClr val="F7B032"/>
                </a:solidFill>
                <a:latin typeface="Clan OT Medium" charset="0"/>
                <a:ea typeface="Clan OT Medium" charset="0"/>
                <a:cs typeface="Clan OT Medium" charset="0"/>
              </a:defRPr>
            </a:lvl1pPr>
          </a:lstStyle>
          <a:p>
            <a:pPr lvl="0"/>
            <a:r>
              <a:rPr lang="en-US" dirty="0" smtClean="0"/>
              <a:t>Click to 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73" y="1882720"/>
            <a:ext cx="8036092" cy="1774229"/>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573" y="4507623"/>
            <a:ext cx="1566702" cy="323534"/>
          </a:xfrm>
          <a:prstGeom prst="rect">
            <a:avLst/>
          </a:prstGeom>
        </p:spPr>
      </p:pic>
    </p:spTree>
    <p:extLst>
      <p:ext uri="{BB962C8B-B14F-4D97-AF65-F5344CB8AC3E}">
        <p14:creationId xmlns:p14="http://schemas.microsoft.com/office/powerpoint/2010/main" val="2729927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6" name="object 2"/>
          <p:cNvSpPr/>
          <p:nvPr userDrawn="1"/>
        </p:nvSpPr>
        <p:spPr>
          <a:xfrm>
            <a:off x="18549" y="0"/>
            <a:ext cx="4626610" cy="5154327"/>
          </a:xfrm>
          <a:custGeom>
            <a:avLst/>
            <a:gdLst/>
            <a:ahLst/>
            <a:cxnLst/>
            <a:rect l="l" t="t" r="r" b="b"/>
            <a:pathLst>
              <a:path w="4626610" h="5120640">
                <a:moveTo>
                  <a:pt x="0" y="5120640"/>
                </a:moveTo>
                <a:lnTo>
                  <a:pt x="4626190" y="5120640"/>
                </a:lnTo>
                <a:lnTo>
                  <a:pt x="4626190" y="0"/>
                </a:lnTo>
                <a:lnTo>
                  <a:pt x="0" y="0"/>
                </a:lnTo>
                <a:lnTo>
                  <a:pt x="0" y="5120640"/>
                </a:lnTo>
                <a:close/>
              </a:path>
            </a:pathLst>
          </a:custGeom>
          <a:solidFill>
            <a:schemeClr val="bg1"/>
          </a:solidFill>
        </p:spPr>
        <p:txBody>
          <a:bodyPr wrap="square" lIns="0" tIns="0" rIns="0" bIns="0" rtlCol="0"/>
          <a:lstStyle/>
          <a:p>
            <a:endParaRPr/>
          </a:p>
        </p:txBody>
      </p:sp>
      <p:sp>
        <p:nvSpPr>
          <p:cNvPr id="7" name="object 3"/>
          <p:cNvSpPr/>
          <p:nvPr userDrawn="1"/>
        </p:nvSpPr>
        <p:spPr>
          <a:xfrm>
            <a:off x="4629340" y="0"/>
            <a:ext cx="4514850" cy="5143500"/>
          </a:xfrm>
          <a:custGeom>
            <a:avLst/>
            <a:gdLst/>
            <a:ahLst/>
            <a:cxnLst/>
            <a:rect l="l" t="t" r="r" b="b"/>
            <a:pathLst>
              <a:path w="4514850" h="5118735">
                <a:moveTo>
                  <a:pt x="0" y="5118328"/>
                </a:moveTo>
                <a:lnTo>
                  <a:pt x="4514659" y="5118328"/>
                </a:lnTo>
                <a:lnTo>
                  <a:pt x="4514659" y="0"/>
                </a:lnTo>
                <a:lnTo>
                  <a:pt x="0" y="0"/>
                </a:lnTo>
                <a:lnTo>
                  <a:pt x="0" y="5118328"/>
                </a:lnTo>
                <a:close/>
              </a:path>
            </a:pathLst>
          </a:custGeom>
          <a:solidFill>
            <a:srgbClr val="F5B10A"/>
          </a:solidFill>
        </p:spPr>
        <p:txBody>
          <a:bodyPr wrap="square" lIns="0" tIns="0" rIns="0" bIns="0" rtlCol="0"/>
          <a:lstStyle/>
          <a:p>
            <a:endParaRPr/>
          </a:p>
        </p:txBody>
      </p:sp>
      <p:sp>
        <p:nvSpPr>
          <p:cNvPr id="8" name="Content Placeholder 61"/>
          <p:cNvSpPr>
            <a:spLocks noGrp="1"/>
          </p:cNvSpPr>
          <p:nvPr>
            <p:ph sz="quarter" idx="10"/>
          </p:nvPr>
        </p:nvSpPr>
        <p:spPr>
          <a:xfrm>
            <a:off x="578532" y="534293"/>
            <a:ext cx="2565400" cy="384175"/>
          </a:xfrm>
          <a:prstGeom prst="rect">
            <a:avLst/>
          </a:prstGeom>
        </p:spPr>
        <p:txBody>
          <a:bodyPr/>
          <a:lstStyle>
            <a:lvl1pPr marL="0" indent="0">
              <a:lnSpc>
                <a:spcPct val="120000"/>
              </a:lnSpc>
              <a:buNone/>
              <a:defRPr sz="2100" b="0" i="0">
                <a:solidFill>
                  <a:srgbClr val="F7B032"/>
                </a:solidFill>
                <a:latin typeface="Clan OT Medium" charset="0"/>
                <a:ea typeface="Clan OT Medium" charset="0"/>
                <a:cs typeface="Clan OT Medium" charset="0"/>
              </a:defRPr>
            </a:lvl1pPr>
          </a:lstStyle>
          <a:p>
            <a:pPr lvl="0"/>
            <a:r>
              <a:rPr lang="en-US" dirty="0" smtClean="0"/>
              <a:t>Click to edit Master text styles</a:t>
            </a:r>
          </a:p>
        </p:txBody>
      </p:sp>
      <p:sp>
        <p:nvSpPr>
          <p:cNvPr id="9" name="Content Placeholder 9"/>
          <p:cNvSpPr>
            <a:spLocks noGrp="1"/>
          </p:cNvSpPr>
          <p:nvPr>
            <p:ph sz="quarter" idx="11"/>
          </p:nvPr>
        </p:nvSpPr>
        <p:spPr>
          <a:xfrm>
            <a:off x="414561" y="1200151"/>
            <a:ext cx="3979020" cy="2984302"/>
          </a:xfrm>
          <a:prstGeom prst="rect">
            <a:avLst/>
          </a:prstGeom>
        </p:spPr>
        <p:txBody>
          <a:bodyPr/>
          <a:lstStyle>
            <a:lvl1pPr marL="0" indent="0">
              <a:lnSpc>
                <a:spcPct val="130000"/>
              </a:lnSpc>
              <a:buNone/>
              <a:defRPr sz="1300" b="0" i="0">
                <a:solidFill>
                  <a:srgbClr val="324856"/>
                </a:solidFill>
                <a:latin typeface="Clan OT Medium" charset="0"/>
                <a:ea typeface="Clan OT Medium" charset="0"/>
                <a:cs typeface="Clan OT Medium" charset="0"/>
              </a:defRPr>
            </a:lvl1pPr>
          </a:lstStyle>
          <a:p>
            <a:pPr lvl="0"/>
            <a:r>
              <a:rPr lang="en-US" dirty="0" smtClean="0"/>
              <a:t>Click to edit Master text styles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73" y="4507623"/>
            <a:ext cx="1566702" cy="323534"/>
          </a:xfrm>
          <a:prstGeom prst="rect">
            <a:avLst/>
          </a:prstGeom>
        </p:spPr>
      </p:pic>
      <p:sp>
        <p:nvSpPr>
          <p:cNvPr id="11" name="object 3"/>
          <p:cNvSpPr/>
          <p:nvPr userDrawn="1"/>
        </p:nvSpPr>
        <p:spPr>
          <a:xfrm>
            <a:off x="5849561" y="1313264"/>
            <a:ext cx="2322383" cy="2609031"/>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8599292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3" name="object 2"/>
          <p:cNvSpPr/>
          <p:nvPr userDrawn="1"/>
        </p:nvSpPr>
        <p:spPr>
          <a:xfrm>
            <a:off x="18549" y="0"/>
            <a:ext cx="4626610" cy="5154327"/>
          </a:xfrm>
          <a:custGeom>
            <a:avLst/>
            <a:gdLst/>
            <a:ahLst/>
            <a:cxnLst/>
            <a:rect l="l" t="t" r="r" b="b"/>
            <a:pathLst>
              <a:path w="4626610" h="5120640">
                <a:moveTo>
                  <a:pt x="0" y="5120640"/>
                </a:moveTo>
                <a:lnTo>
                  <a:pt x="4626190" y="5120640"/>
                </a:lnTo>
                <a:lnTo>
                  <a:pt x="4626190" y="0"/>
                </a:lnTo>
                <a:lnTo>
                  <a:pt x="0" y="0"/>
                </a:lnTo>
                <a:lnTo>
                  <a:pt x="0" y="5120640"/>
                </a:lnTo>
                <a:close/>
              </a:path>
            </a:pathLst>
          </a:custGeom>
          <a:solidFill>
            <a:schemeClr val="bg1"/>
          </a:solidFill>
        </p:spPr>
        <p:txBody>
          <a:bodyPr wrap="square" lIns="0" tIns="0" rIns="0" bIns="0" rtlCol="0"/>
          <a:lstStyle/>
          <a:p>
            <a:endParaRPr/>
          </a:p>
        </p:txBody>
      </p:sp>
      <p:sp>
        <p:nvSpPr>
          <p:cNvPr id="24" name="object 3"/>
          <p:cNvSpPr/>
          <p:nvPr userDrawn="1"/>
        </p:nvSpPr>
        <p:spPr>
          <a:xfrm>
            <a:off x="4629340" y="0"/>
            <a:ext cx="4514850" cy="5143500"/>
          </a:xfrm>
          <a:custGeom>
            <a:avLst/>
            <a:gdLst/>
            <a:ahLst/>
            <a:cxnLst/>
            <a:rect l="l" t="t" r="r" b="b"/>
            <a:pathLst>
              <a:path w="4514850" h="5118735">
                <a:moveTo>
                  <a:pt x="0" y="5118328"/>
                </a:moveTo>
                <a:lnTo>
                  <a:pt x="4514659" y="5118328"/>
                </a:lnTo>
                <a:lnTo>
                  <a:pt x="4514659" y="0"/>
                </a:lnTo>
                <a:lnTo>
                  <a:pt x="0" y="0"/>
                </a:lnTo>
                <a:lnTo>
                  <a:pt x="0" y="5118328"/>
                </a:lnTo>
                <a:close/>
              </a:path>
            </a:pathLst>
          </a:custGeom>
          <a:solidFill>
            <a:srgbClr val="F5B10A"/>
          </a:solidFill>
        </p:spPr>
        <p:txBody>
          <a:bodyPr wrap="square" lIns="0" tIns="0" rIns="0" bIns="0" rtlCol="0"/>
          <a:lstStyle/>
          <a:p>
            <a:endParaRPr/>
          </a:p>
        </p:txBody>
      </p:sp>
      <p:sp>
        <p:nvSpPr>
          <p:cNvPr id="47" name="Content Placeholder 61"/>
          <p:cNvSpPr>
            <a:spLocks noGrp="1"/>
          </p:cNvSpPr>
          <p:nvPr>
            <p:ph sz="quarter" idx="10"/>
          </p:nvPr>
        </p:nvSpPr>
        <p:spPr>
          <a:xfrm>
            <a:off x="578532" y="534293"/>
            <a:ext cx="2565400" cy="384175"/>
          </a:xfrm>
          <a:prstGeom prst="rect">
            <a:avLst/>
          </a:prstGeom>
        </p:spPr>
        <p:txBody>
          <a:bodyPr/>
          <a:lstStyle>
            <a:lvl1pPr marL="0" indent="0">
              <a:lnSpc>
                <a:spcPct val="120000"/>
              </a:lnSpc>
              <a:buNone/>
              <a:defRPr sz="2100" b="0" i="0">
                <a:solidFill>
                  <a:srgbClr val="F7B032"/>
                </a:solidFill>
                <a:latin typeface="Clan OT Medium" charset="0"/>
                <a:ea typeface="Clan OT Medium" charset="0"/>
                <a:cs typeface="Clan OT Medium" charset="0"/>
              </a:defRPr>
            </a:lvl1pPr>
          </a:lstStyle>
          <a:p>
            <a:pPr lvl="0"/>
            <a:r>
              <a:rPr lang="en-US" dirty="0" smtClean="0"/>
              <a:t>Click to edit Master text styles</a:t>
            </a:r>
          </a:p>
        </p:txBody>
      </p:sp>
      <p:sp>
        <p:nvSpPr>
          <p:cNvPr id="16" name="Content Placeholder 9"/>
          <p:cNvSpPr>
            <a:spLocks noGrp="1"/>
          </p:cNvSpPr>
          <p:nvPr>
            <p:ph sz="quarter" idx="11"/>
          </p:nvPr>
        </p:nvSpPr>
        <p:spPr>
          <a:xfrm>
            <a:off x="414561" y="1200151"/>
            <a:ext cx="3979020" cy="2984302"/>
          </a:xfrm>
          <a:prstGeom prst="rect">
            <a:avLst/>
          </a:prstGeom>
        </p:spPr>
        <p:txBody>
          <a:bodyPr/>
          <a:lstStyle>
            <a:lvl1pPr marL="0" indent="0">
              <a:lnSpc>
                <a:spcPct val="130000"/>
              </a:lnSpc>
              <a:buNone/>
              <a:defRPr sz="1300" b="0" i="0">
                <a:solidFill>
                  <a:srgbClr val="324856"/>
                </a:solidFill>
                <a:latin typeface="Clan OT Medium" charset="0"/>
                <a:ea typeface="Clan OT Medium" charset="0"/>
                <a:cs typeface="Clan OT Medium" charset="0"/>
              </a:defRPr>
            </a:lvl1pPr>
          </a:lstStyle>
          <a:p>
            <a:pPr lvl="0"/>
            <a:r>
              <a:rPr lang="en-US" dirty="0" smtClean="0"/>
              <a:t>Click to edit Master text styles</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73" y="4507623"/>
            <a:ext cx="1566702" cy="323534"/>
          </a:xfrm>
          <a:prstGeom prst="rect">
            <a:avLst/>
          </a:prstGeom>
        </p:spPr>
      </p:pic>
    </p:spTree>
    <p:extLst>
      <p:ext uri="{BB962C8B-B14F-4D97-AF65-F5344CB8AC3E}">
        <p14:creationId xmlns:p14="http://schemas.microsoft.com/office/powerpoint/2010/main" val="203137194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Rectangle 6"/>
          <p:cNvSpPr/>
          <p:nvPr userDrawn="1"/>
        </p:nvSpPr>
        <p:spPr>
          <a:xfrm>
            <a:off x="1256254" y="2324700"/>
            <a:ext cx="4669066" cy="672500"/>
          </a:xfrm>
          <a:prstGeom prst="rect">
            <a:avLst/>
          </a:prstGeom>
          <a:solidFill>
            <a:srgbClr val="3248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tangle 7"/>
          <p:cNvSpPr/>
          <p:nvPr userDrawn="1"/>
        </p:nvSpPr>
        <p:spPr>
          <a:xfrm>
            <a:off x="2885428" y="1271769"/>
            <a:ext cx="3749041" cy="1052931"/>
          </a:xfrm>
          <a:prstGeom prst="rect">
            <a:avLst/>
          </a:prstGeom>
          <a:solidFill>
            <a:srgbClr val="3248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69519" y="1536217"/>
            <a:ext cx="2980857" cy="621570"/>
          </a:xfrm>
          <a:prstGeom prst="rect">
            <a:avLst/>
          </a:prstGeom>
        </p:spPr>
      </p:pic>
      <p:sp>
        <p:nvSpPr>
          <p:cNvPr id="10" name="Rectangle 9"/>
          <p:cNvSpPr/>
          <p:nvPr userDrawn="1"/>
        </p:nvSpPr>
        <p:spPr>
          <a:xfrm>
            <a:off x="4842417" y="2928755"/>
            <a:ext cx="2815918" cy="761063"/>
          </a:xfrm>
          <a:prstGeom prst="rect">
            <a:avLst/>
          </a:prstGeom>
          <a:solidFill>
            <a:srgbClr val="3248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Textplatzhalter 2"/>
          <p:cNvSpPr>
            <a:spLocks noGrp="1"/>
          </p:cNvSpPr>
          <p:nvPr>
            <p:ph type="body" sz="quarter" idx="11" hasCustomPrompt="1"/>
          </p:nvPr>
        </p:nvSpPr>
        <p:spPr>
          <a:xfrm>
            <a:off x="1426045" y="2476284"/>
            <a:ext cx="4329483" cy="369332"/>
          </a:xfrm>
          <a:prstGeom prst="rect">
            <a:avLst/>
          </a:prstGeom>
        </p:spPr>
        <p:txBody>
          <a:bodyPr vert="horz" wrap="square" lIns="0" tIns="0" rIns="0" bIns="0">
            <a:spAutoFit/>
          </a:bodyPr>
          <a:lstStyle>
            <a:lvl1pPr marL="0" indent="0">
              <a:spcBef>
                <a:spcPts val="600"/>
              </a:spcBef>
              <a:buNone/>
              <a:defRPr sz="2400" b="0" i="0" cap="none" baseline="0">
                <a:solidFill>
                  <a:srgbClr val="F7B032"/>
                </a:solidFill>
                <a:latin typeface="Clan OT Medium" charset="0"/>
                <a:ea typeface="Clan OT Medium" charset="0"/>
                <a:cs typeface="Clan OT Medium" charset="0"/>
              </a:defRPr>
            </a:lvl1pPr>
          </a:lstStyle>
          <a:p>
            <a:pPr lvl="0"/>
            <a:r>
              <a:rPr lang="en-US" dirty="0" smtClean="0"/>
              <a:t>your title here</a:t>
            </a:r>
            <a:endParaRPr lang="en-US" dirty="0"/>
          </a:p>
        </p:txBody>
      </p:sp>
      <p:sp>
        <p:nvSpPr>
          <p:cNvPr id="14" name="Text Placeholder 9"/>
          <p:cNvSpPr>
            <a:spLocks noGrp="1"/>
          </p:cNvSpPr>
          <p:nvPr>
            <p:ph type="body" sz="quarter" idx="12" hasCustomPrompt="1"/>
          </p:nvPr>
        </p:nvSpPr>
        <p:spPr>
          <a:xfrm>
            <a:off x="5004521" y="3099503"/>
            <a:ext cx="2491710" cy="624085"/>
          </a:xfrm>
          <a:prstGeom prst="rect">
            <a:avLst/>
          </a:prstGeom>
        </p:spPr>
        <p:txBody>
          <a:bodyPr vert="horz" lIns="0" tIns="0" rIns="0" bIns="0">
            <a:noAutofit/>
          </a:bodyPr>
          <a:lstStyle>
            <a:lvl1pPr marL="0" indent="0">
              <a:lnSpc>
                <a:spcPct val="100000"/>
              </a:lnSpc>
              <a:spcBef>
                <a:spcPts val="0"/>
              </a:spcBef>
              <a:spcAft>
                <a:spcPts val="1200"/>
              </a:spcAft>
              <a:buNone/>
              <a:defRPr sz="1300" b="0" i="0" cap="none" baseline="0">
                <a:solidFill>
                  <a:schemeClr val="bg1">
                    <a:lumMod val="65000"/>
                  </a:schemeClr>
                </a:solidFill>
                <a:latin typeface="Clan OT Book" charset="0"/>
                <a:ea typeface="Clan OT Book" charset="0"/>
                <a:cs typeface="Clan OT Book" charset="0"/>
              </a:defRPr>
            </a:lvl1pPr>
            <a:lvl2pPr marL="0" indent="0">
              <a:lnSpc>
                <a:spcPct val="100000"/>
              </a:lnSpc>
              <a:spcBef>
                <a:spcPts val="0"/>
              </a:spcBef>
              <a:spcAft>
                <a:spcPts val="1200"/>
              </a:spcAft>
              <a:buNone/>
              <a:defRPr sz="1800">
                <a:solidFill>
                  <a:schemeClr val="tx1">
                    <a:lumMod val="95000"/>
                    <a:lumOff val="5000"/>
                  </a:schemeClr>
                </a:solidFill>
              </a:defRPr>
            </a:lvl2pPr>
            <a:lvl3pPr marL="0" indent="0">
              <a:lnSpc>
                <a:spcPct val="100000"/>
              </a:lnSpc>
              <a:spcBef>
                <a:spcPts val="0"/>
              </a:spcBef>
              <a:spcAft>
                <a:spcPts val="1200"/>
              </a:spcAft>
              <a:buNone/>
              <a:defRPr sz="1800">
                <a:solidFill>
                  <a:schemeClr val="tx1">
                    <a:lumMod val="95000"/>
                    <a:lumOff val="5000"/>
                  </a:schemeClr>
                </a:solidFill>
              </a:defRPr>
            </a:lvl3pPr>
            <a:lvl4pPr marL="0" indent="0">
              <a:lnSpc>
                <a:spcPct val="100000"/>
              </a:lnSpc>
              <a:spcBef>
                <a:spcPts val="0"/>
              </a:spcBef>
              <a:spcAft>
                <a:spcPts val="1200"/>
              </a:spcAft>
              <a:buNone/>
              <a:defRPr sz="1800">
                <a:solidFill>
                  <a:schemeClr val="tx1">
                    <a:lumMod val="95000"/>
                    <a:lumOff val="5000"/>
                  </a:schemeClr>
                </a:solidFill>
              </a:defRPr>
            </a:lvl4pPr>
            <a:lvl5pPr marL="0" indent="0">
              <a:lnSpc>
                <a:spcPct val="100000"/>
              </a:lnSpc>
              <a:spcBef>
                <a:spcPts val="0"/>
              </a:spcBef>
              <a:spcAft>
                <a:spcPts val="1200"/>
              </a:spcAft>
              <a:buNone/>
              <a:defRPr sz="1800">
                <a:solidFill>
                  <a:schemeClr val="tx1">
                    <a:lumMod val="95000"/>
                    <a:lumOff val="5000"/>
                  </a:schemeClr>
                </a:solidFill>
              </a:defRPr>
            </a:lvl5pPr>
          </a:lstStyle>
          <a:p>
            <a:pPr lvl="0"/>
            <a:r>
              <a:rPr lang="en-US" dirty="0" err="1" smtClean="0"/>
              <a:t>FirstName</a:t>
            </a:r>
            <a:r>
              <a:rPr lang="en-US" dirty="0" smtClean="0"/>
              <a:t> </a:t>
            </a:r>
            <a:r>
              <a:rPr lang="en-US" dirty="0" err="1" smtClean="0"/>
              <a:t>LastName</a:t>
            </a:r>
            <a:endParaRPr lang="en-US" dirty="0" smtClean="0"/>
          </a:p>
          <a:p>
            <a:pPr lvl="0"/>
            <a:r>
              <a:rPr lang="en-US" dirty="0" smtClean="0"/>
              <a:t>Company Role</a:t>
            </a:r>
          </a:p>
        </p:txBody>
      </p:sp>
    </p:spTree>
    <p:extLst>
      <p:ext uri="{BB962C8B-B14F-4D97-AF65-F5344CB8AC3E}">
        <p14:creationId xmlns:p14="http://schemas.microsoft.com/office/powerpoint/2010/main" val="1987878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6" name="object 2"/>
          <p:cNvSpPr/>
          <p:nvPr userDrawn="1"/>
        </p:nvSpPr>
        <p:spPr>
          <a:xfrm>
            <a:off x="18549" y="0"/>
            <a:ext cx="4626610" cy="5154327"/>
          </a:xfrm>
          <a:custGeom>
            <a:avLst/>
            <a:gdLst/>
            <a:ahLst/>
            <a:cxnLst/>
            <a:rect l="l" t="t" r="r" b="b"/>
            <a:pathLst>
              <a:path w="4626610" h="5120640">
                <a:moveTo>
                  <a:pt x="0" y="5120640"/>
                </a:moveTo>
                <a:lnTo>
                  <a:pt x="4626190" y="5120640"/>
                </a:lnTo>
                <a:lnTo>
                  <a:pt x="4626190" y="0"/>
                </a:lnTo>
                <a:lnTo>
                  <a:pt x="0" y="0"/>
                </a:lnTo>
                <a:lnTo>
                  <a:pt x="0" y="5120640"/>
                </a:lnTo>
                <a:close/>
              </a:path>
            </a:pathLst>
          </a:custGeom>
          <a:solidFill>
            <a:srgbClr val="324856"/>
          </a:solidFill>
        </p:spPr>
        <p:txBody>
          <a:bodyPr wrap="square" lIns="0" tIns="0" rIns="0" bIns="0" rtlCol="0"/>
          <a:lstStyle/>
          <a:p>
            <a:endParaRPr/>
          </a:p>
        </p:txBody>
      </p:sp>
      <p:sp>
        <p:nvSpPr>
          <p:cNvPr id="7" name="object 3"/>
          <p:cNvSpPr/>
          <p:nvPr userDrawn="1"/>
        </p:nvSpPr>
        <p:spPr>
          <a:xfrm>
            <a:off x="4629340" y="0"/>
            <a:ext cx="4514850" cy="5143500"/>
          </a:xfrm>
          <a:custGeom>
            <a:avLst/>
            <a:gdLst/>
            <a:ahLst/>
            <a:cxnLst/>
            <a:rect l="l" t="t" r="r" b="b"/>
            <a:pathLst>
              <a:path w="4514850" h="5118735">
                <a:moveTo>
                  <a:pt x="0" y="5118328"/>
                </a:moveTo>
                <a:lnTo>
                  <a:pt x="4514659" y="5118328"/>
                </a:lnTo>
                <a:lnTo>
                  <a:pt x="4514659" y="0"/>
                </a:lnTo>
                <a:lnTo>
                  <a:pt x="0" y="0"/>
                </a:lnTo>
                <a:lnTo>
                  <a:pt x="0" y="5118328"/>
                </a:lnTo>
                <a:close/>
              </a:path>
            </a:pathLst>
          </a:custGeom>
          <a:solidFill>
            <a:srgbClr val="F5B10A"/>
          </a:solidFill>
        </p:spPr>
        <p:txBody>
          <a:bodyPr wrap="square" lIns="0" tIns="0" rIns="0" bIns="0" rtlCol="0"/>
          <a:lstStyle/>
          <a:p>
            <a:endParaRPr/>
          </a:p>
        </p:txBody>
      </p:sp>
      <p:sp>
        <p:nvSpPr>
          <p:cNvPr id="8" name="Content Placeholder 61"/>
          <p:cNvSpPr>
            <a:spLocks noGrp="1"/>
          </p:cNvSpPr>
          <p:nvPr>
            <p:ph sz="quarter" idx="10"/>
          </p:nvPr>
        </p:nvSpPr>
        <p:spPr>
          <a:xfrm>
            <a:off x="578532" y="534293"/>
            <a:ext cx="2565400" cy="384175"/>
          </a:xfrm>
          <a:prstGeom prst="rect">
            <a:avLst/>
          </a:prstGeom>
        </p:spPr>
        <p:txBody>
          <a:bodyPr/>
          <a:lstStyle>
            <a:lvl1pPr marL="0" indent="0">
              <a:lnSpc>
                <a:spcPct val="120000"/>
              </a:lnSpc>
              <a:buNone/>
              <a:defRPr sz="2100" b="0" i="0">
                <a:solidFill>
                  <a:srgbClr val="F7B032"/>
                </a:solidFill>
                <a:latin typeface="Clan OT Medium" charset="0"/>
                <a:ea typeface="Clan OT Medium" charset="0"/>
                <a:cs typeface="Clan OT Medium" charset="0"/>
              </a:defRPr>
            </a:lvl1pPr>
          </a:lstStyle>
          <a:p>
            <a:pPr lvl="0"/>
            <a:r>
              <a:rPr lang="en-US" dirty="0" smtClean="0"/>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73" y="4507623"/>
            <a:ext cx="1566702" cy="323534"/>
          </a:xfrm>
          <a:prstGeom prst="rect">
            <a:avLst/>
          </a:prstGeom>
        </p:spPr>
      </p:pic>
    </p:spTree>
    <p:extLst>
      <p:ext uri="{BB962C8B-B14F-4D97-AF65-F5344CB8AC3E}">
        <p14:creationId xmlns:p14="http://schemas.microsoft.com/office/powerpoint/2010/main" val="1723282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6" name="object 2"/>
          <p:cNvSpPr/>
          <p:nvPr userDrawn="1"/>
        </p:nvSpPr>
        <p:spPr>
          <a:xfrm>
            <a:off x="18549" y="0"/>
            <a:ext cx="4626610" cy="5154327"/>
          </a:xfrm>
          <a:custGeom>
            <a:avLst/>
            <a:gdLst/>
            <a:ahLst/>
            <a:cxnLst/>
            <a:rect l="l" t="t" r="r" b="b"/>
            <a:pathLst>
              <a:path w="4626610" h="5120640">
                <a:moveTo>
                  <a:pt x="0" y="5120640"/>
                </a:moveTo>
                <a:lnTo>
                  <a:pt x="4626190" y="5120640"/>
                </a:lnTo>
                <a:lnTo>
                  <a:pt x="4626190" y="0"/>
                </a:lnTo>
                <a:lnTo>
                  <a:pt x="0" y="0"/>
                </a:lnTo>
                <a:lnTo>
                  <a:pt x="0" y="5120640"/>
                </a:lnTo>
                <a:close/>
              </a:path>
            </a:pathLst>
          </a:custGeom>
          <a:solidFill>
            <a:srgbClr val="324856"/>
          </a:solidFill>
        </p:spPr>
        <p:txBody>
          <a:bodyPr wrap="square" lIns="0" tIns="0" rIns="0" bIns="0" rtlCol="0"/>
          <a:lstStyle/>
          <a:p>
            <a:endParaRPr/>
          </a:p>
        </p:txBody>
      </p:sp>
      <p:sp>
        <p:nvSpPr>
          <p:cNvPr id="7" name="object 3"/>
          <p:cNvSpPr/>
          <p:nvPr userDrawn="1"/>
        </p:nvSpPr>
        <p:spPr>
          <a:xfrm>
            <a:off x="4629340" y="0"/>
            <a:ext cx="4514850" cy="5143500"/>
          </a:xfrm>
          <a:custGeom>
            <a:avLst/>
            <a:gdLst/>
            <a:ahLst/>
            <a:cxnLst/>
            <a:rect l="l" t="t" r="r" b="b"/>
            <a:pathLst>
              <a:path w="4514850" h="5118735">
                <a:moveTo>
                  <a:pt x="0" y="5118328"/>
                </a:moveTo>
                <a:lnTo>
                  <a:pt x="4514659" y="5118328"/>
                </a:lnTo>
                <a:lnTo>
                  <a:pt x="4514659" y="0"/>
                </a:lnTo>
                <a:lnTo>
                  <a:pt x="0" y="0"/>
                </a:lnTo>
                <a:lnTo>
                  <a:pt x="0" y="5118328"/>
                </a:lnTo>
                <a:close/>
              </a:path>
            </a:pathLst>
          </a:custGeom>
          <a:solidFill>
            <a:srgbClr val="F5B10A"/>
          </a:solidFill>
        </p:spPr>
        <p:txBody>
          <a:bodyPr wrap="square" lIns="0" tIns="0" rIns="0" bIns="0" rtlCol="0"/>
          <a:lstStyle/>
          <a:p>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73" y="4507623"/>
            <a:ext cx="1566702" cy="323534"/>
          </a:xfrm>
          <a:prstGeom prst="rect">
            <a:avLst/>
          </a:prstGeom>
        </p:spPr>
      </p:pic>
      <p:grpSp>
        <p:nvGrpSpPr>
          <p:cNvPr id="30" name="Group 29"/>
          <p:cNvGrpSpPr/>
          <p:nvPr userDrawn="1"/>
        </p:nvGrpSpPr>
        <p:grpSpPr>
          <a:xfrm>
            <a:off x="411354" y="367398"/>
            <a:ext cx="710805" cy="813736"/>
            <a:chOff x="2165394" y="-1852126"/>
            <a:chExt cx="1310005" cy="1508760"/>
          </a:xfrm>
        </p:grpSpPr>
        <p:sp>
          <p:nvSpPr>
            <p:cNvPr id="31" name="object 83"/>
            <p:cNvSpPr/>
            <p:nvPr/>
          </p:nvSpPr>
          <p:spPr>
            <a:xfrm>
              <a:off x="2172017" y="-1845493"/>
              <a:ext cx="1296670" cy="1495425"/>
            </a:xfrm>
            <a:custGeom>
              <a:avLst/>
              <a:gdLst/>
              <a:ahLst/>
              <a:cxnLst/>
              <a:rect l="l" t="t" r="r" b="b"/>
              <a:pathLst>
                <a:path w="1296670" h="1495425">
                  <a:moveTo>
                    <a:pt x="649376" y="0"/>
                  </a:moveTo>
                  <a:lnTo>
                    <a:pt x="647090" y="0"/>
                  </a:lnTo>
                  <a:lnTo>
                    <a:pt x="645947" y="304"/>
                  </a:lnTo>
                  <a:lnTo>
                    <a:pt x="1270" y="372503"/>
                  </a:lnTo>
                  <a:lnTo>
                    <a:pt x="0" y="374688"/>
                  </a:lnTo>
                  <a:lnTo>
                    <a:pt x="0" y="1120292"/>
                  </a:lnTo>
                  <a:lnTo>
                    <a:pt x="1270" y="1122476"/>
                  </a:lnTo>
                  <a:lnTo>
                    <a:pt x="645947" y="1494701"/>
                  </a:lnTo>
                  <a:lnTo>
                    <a:pt x="647090" y="1494993"/>
                  </a:lnTo>
                  <a:lnTo>
                    <a:pt x="649376" y="1494993"/>
                  </a:lnTo>
                  <a:lnTo>
                    <a:pt x="650519" y="1494701"/>
                  </a:lnTo>
                  <a:lnTo>
                    <a:pt x="1295209" y="1122476"/>
                  </a:lnTo>
                  <a:lnTo>
                    <a:pt x="1296479" y="1120292"/>
                  </a:lnTo>
                  <a:lnTo>
                    <a:pt x="1296479" y="374688"/>
                  </a:lnTo>
                  <a:lnTo>
                    <a:pt x="1295209" y="372503"/>
                  </a:lnTo>
                  <a:lnTo>
                    <a:pt x="650519" y="304"/>
                  </a:lnTo>
                  <a:lnTo>
                    <a:pt x="649376" y="0"/>
                  </a:lnTo>
                  <a:close/>
                </a:path>
              </a:pathLst>
            </a:custGeom>
            <a:solidFill>
              <a:srgbClr val="FFFFFF"/>
            </a:solidFill>
          </p:spPr>
          <p:txBody>
            <a:bodyPr wrap="square" lIns="0" tIns="0" rIns="0" bIns="0" rtlCol="0"/>
            <a:lstStyle/>
            <a:p>
              <a:endParaRPr/>
            </a:p>
          </p:txBody>
        </p:sp>
        <p:sp>
          <p:nvSpPr>
            <p:cNvPr id="32" name="object 84"/>
            <p:cNvSpPr/>
            <p:nvPr/>
          </p:nvSpPr>
          <p:spPr>
            <a:xfrm>
              <a:off x="2165394" y="-1852126"/>
              <a:ext cx="1310005" cy="1508760"/>
            </a:xfrm>
            <a:custGeom>
              <a:avLst/>
              <a:gdLst/>
              <a:ahLst/>
              <a:cxnLst/>
              <a:rect l="l" t="t" r="r" b="b"/>
              <a:pathLst>
                <a:path w="1310004" h="1508760">
                  <a:moveTo>
                    <a:pt x="657148" y="0"/>
                  </a:moveTo>
                  <a:lnTo>
                    <a:pt x="652576" y="0"/>
                  </a:lnTo>
                  <a:lnTo>
                    <a:pt x="650290" y="596"/>
                  </a:lnTo>
                  <a:lnTo>
                    <a:pt x="2514" y="374573"/>
                  </a:lnTo>
                  <a:lnTo>
                    <a:pt x="0" y="378955"/>
                  </a:lnTo>
                  <a:lnTo>
                    <a:pt x="0" y="1129296"/>
                  </a:lnTo>
                  <a:lnTo>
                    <a:pt x="2514" y="1133678"/>
                  </a:lnTo>
                  <a:lnTo>
                    <a:pt x="650290" y="1507655"/>
                  </a:lnTo>
                  <a:lnTo>
                    <a:pt x="652576" y="1508252"/>
                  </a:lnTo>
                  <a:lnTo>
                    <a:pt x="657148" y="1508252"/>
                  </a:lnTo>
                  <a:lnTo>
                    <a:pt x="659434" y="1507655"/>
                  </a:lnTo>
                  <a:lnTo>
                    <a:pt x="681344" y="1495005"/>
                  </a:lnTo>
                  <a:lnTo>
                    <a:pt x="654862" y="1495005"/>
                  </a:lnTo>
                  <a:lnTo>
                    <a:pt x="13246" y="1124559"/>
                  </a:lnTo>
                  <a:lnTo>
                    <a:pt x="13246" y="383692"/>
                  </a:lnTo>
                  <a:lnTo>
                    <a:pt x="654862" y="13246"/>
                  </a:lnTo>
                  <a:lnTo>
                    <a:pt x="681343" y="13246"/>
                  </a:lnTo>
                  <a:lnTo>
                    <a:pt x="659434" y="596"/>
                  </a:lnTo>
                  <a:lnTo>
                    <a:pt x="657148" y="0"/>
                  </a:lnTo>
                  <a:close/>
                </a:path>
                <a:path w="1310004" h="1508760">
                  <a:moveTo>
                    <a:pt x="681343" y="13246"/>
                  </a:moveTo>
                  <a:lnTo>
                    <a:pt x="654862" y="13246"/>
                  </a:lnTo>
                  <a:lnTo>
                    <a:pt x="1296479" y="383692"/>
                  </a:lnTo>
                  <a:lnTo>
                    <a:pt x="1296479" y="1124559"/>
                  </a:lnTo>
                  <a:lnTo>
                    <a:pt x="654862" y="1495005"/>
                  </a:lnTo>
                  <a:lnTo>
                    <a:pt x="681344" y="1495005"/>
                  </a:lnTo>
                  <a:lnTo>
                    <a:pt x="1307198" y="1133678"/>
                  </a:lnTo>
                  <a:lnTo>
                    <a:pt x="1309725" y="1129296"/>
                  </a:lnTo>
                  <a:lnTo>
                    <a:pt x="1309725" y="378955"/>
                  </a:lnTo>
                  <a:lnTo>
                    <a:pt x="1307198" y="374573"/>
                  </a:lnTo>
                  <a:lnTo>
                    <a:pt x="681343" y="13246"/>
                  </a:lnTo>
                  <a:close/>
                </a:path>
              </a:pathLst>
            </a:custGeom>
            <a:solidFill>
              <a:srgbClr val="585857"/>
            </a:solidFill>
          </p:spPr>
          <p:txBody>
            <a:bodyPr wrap="square" lIns="0" tIns="0" rIns="0" bIns="0" rtlCol="0"/>
            <a:lstStyle/>
            <a:p>
              <a:endParaRPr/>
            </a:p>
          </p:txBody>
        </p:sp>
        <p:sp>
          <p:nvSpPr>
            <p:cNvPr id="33" name="object 85"/>
            <p:cNvSpPr/>
            <p:nvPr/>
          </p:nvSpPr>
          <p:spPr>
            <a:xfrm>
              <a:off x="2178634" y="-1468435"/>
              <a:ext cx="1283335" cy="370840"/>
            </a:xfrm>
            <a:custGeom>
              <a:avLst/>
              <a:gdLst/>
              <a:ahLst/>
              <a:cxnLst/>
              <a:rect l="l" t="t" r="r" b="b"/>
              <a:pathLst>
                <a:path w="1283335" h="370839">
                  <a:moveTo>
                    <a:pt x="1283233" y="0"/>
                  </a:moveTo>
                  <a:lnTo>
                    <a:pt x="0" y="0"/>
                  </a:lnTo>
                  <a:lnTo>
                    <a:pt x="641616" y="370433"/>
                  </a:lnTo>
                  <a:lnTo>
                    <a:pt x="1283233" y="0"/>
                  </a:lnTo>
                  <a:close/>
                </a:path>
              </a:pathLst>
            </a:custGeom>
            <a:solidFill>
              <a:srgbClr val="FFFFFF"/>
            </a:solidFill>
          </p:spPr>
          <p:txBody>
            <a:bodyPr wrap="square" lIns="0" tIns="0" rIns="0" bIns="0" rtlCol="0"/>
            <a:lstStyle/>
            <a:p>
              <a:endParaRPr/>
            </a:p>
          </p:txBody>
        </p:sp>
        <p:sp>
          <p:nvSpPr>
            <p:cNvPr id="34" name="object 86"/>
            <p:cNvSpPr/>
            <p:nvPr/>
          </p:nvSpPr>
          <p:spPr>
            <a:xfrm>
              <a:off x="2178634" y="-1468435"/>
              <a:ext cx="1283335" cy="370840"/>
            </a:xfrm>
            <a:custGeom>
              <a:avLst/>
              <a:gdLst/>
              <a:ahLst/>
              <a:cxnLst/>
              <a:rect l="l" t="t" r="r" b="b"/>
              <a:pathLst>
                <a:path w="1283335" h="370839">
                  <a:moveTo>
                    <a:pt x="1283233" y="0"/>
                  </a:moveTo>
                  <a:lnTo>
                    <a:pt x="641616" y="370433"/>
                  </a:lnTo>
                  <a:lnTo>
                    <a:pt x="0" y="0"/>
                  </a:lnTo>
                </a:path>
              </a:pathLst>
            </a:custGeom>
            <a:ln w="13246">
              <a:solidFill>
                <a:srgbClr val="585857"/>
              </a:solidFill>
            </a:ln>
          </p:spPr>
          <p:txBody>
            <a:bodyPr wrap="square" lIns="0" tIns="0" rIns="0" bIns="0" rtlCol="0"/>
            <a:lstStyle/>
            <a:p>
              <a:endParaRPr/>
            </a:p>
          </p:txBody>
        </p:sp>
        <p:sp>
          <p:nvSpPr>
            <p:cNvPr id="35" name="object 87"/>
            <p:cNvSpPr/>
            <p:nvPr/>
          </p:nvSpPr>
          <p:spPr>
            <a:xfrm>
              <a:off x="2178640" y="-1098002"/>
              <a:ext cx="1283335" cy="370840"/>
            </a:xfrm>
            <a:custGeom>
              <a:avLst/>
              <a:gdLst/>
              <a:ahLst/>
              <a:cxnLst/>
              <a:rect l="l" t="t" r="r" b="b"/>
              <a:pathLst>
                <a:path w="1283335" h="370839">
                  <a:moveTo>
                    <a:pt x="641616" y="0"/>
                  </a:moveTo>
                  <a:lnTo>
                    <a:pt x="0" y="370433"/>
                  </a:lnTo>
                  <a:lnTo>
                    <a:pt x="1283233" y="370433"/>
                  </a:lnTo>
                  <a:lnTo>
                    <a:pt x="641616" y="0"/>
                  </a:lnTo>
                  <a:close/>
                </a:path>
              </a:pathLst>
            </a:custGeom>
            <a:solidFill>
              <a:srgbClr val="FFFFFF"/>
            </a:solidFill>
          </p:spPr>
          <p:txBody>
            <a:bodyPr wrap="square" lIns="0" tIns="0" rIns="0" bIns="0" rtlCol="0"/>
            <a:lstStyle/>
            <a:p>
              <a:endParaRPr/>
            </a:p>
          </p:txBody>
        </p:sp>
        <p:sp>
          <p:nvSpPr>
            <p:cNvPr id="36" name="object 88"/>
            <p:cNvSpPr/>
            <p:nvPr/>
          </p:nvSpPr>
          <p:spPr>
            <a:xfrm>
              <a:off x="2178640" y="-1098002"/>
              <a:ext cx="1283335" cy="370840"/>
            </a:xfrm>
            <a:custGeom>
              <a:avLst/>
              <a:gdLst/>
              <a:ahLst/>
              <a:cxnLst/>
              <a:rect l="l" t="t" r="r" b="b"/>
              <a:pathLst>
                <a:path w="1283335" h="370839">
                  <a:moveTo>
                    <a:pt x="0" y="370433"/>
                  </a:moveTo>
                  <a:lnTo>
                    <a:pt x="384962" y="148170"/>
                  </a:lnTo>
                  <a:lnTo>
                    <a:pt x="513168" y="74155"/>
                  </a:lnTo>
                  <a:lnTo>
                    <a:pt x="641616" y="0"/>
                  </a:lnTo>
                  <a:lnTo>
                    <a:pt x="1283233" y="370433"/>
                  </a:lnTo>
                </a:path>
              </a:pathLst>
            </a:custGeom>
            <a:ln w="13246">
              <a:solidFill>
                <a:srgbClr val="585857"/>
              </a:solidFill>
            </a:ln>
          </p:spPr>
          <p:txBody>
            <a:bodyPr wrap="square" lIns="0" tIns="0" rIns="0" bIns="0" rtlCol="0"/>
            <a:lstStyle/>
            <a:p>
              <a:endParaRPr/>
            </a:p>
          </p:txBody>
        </p:sp>
        <p:sp>
          <p:nvSpPr>
            <p:cNvPr id="37" name="object 89"/>
            <p:cNvSpPr/>
            <p:nvPr/>
          </p:nvSpPr>
          <p:spPr>
            <a:xfrm>
              <a:off x="2820257" y="-1838880"/>
              <a:ext cx="0" cy="1482090"/>
            </a:xfrm>
            <a:custGeom>
              <a:avLst/>
              <a:gdLst/>
              <a:ahLst/>
              <a:cxnLst/>
              <a:rect l="l" t="t" r="r" b="b"/>
              <a:pathLst>
                <a:path h="1482089">
                  <a:moveTo>
                    <a:pt x="0" y="0"/>
                  </a:moveTo>
                  <a:lnTo>
                    <a:pt x="0" y="1481759"/>
                  </a:lnTo>
                </a:path>
              </a:pathLst>
            </a:custGeom>
            <a:ln w="3175">
              <a:solidFill>
                <a:srgbClr val="FFFFFF"/>
              </a:solidFill>
            </a:ln>
          </p:spPr>
          <p:txBody>
            <a:bodyPr wrap="square" lIns="0" tIns="0" rIns="0" bIns="0" rtlCol="0"/>
            <a:lstStyle/>
            <a:p>
              <a:endParaRPr/>
            </a:p>
          </p:txBody>
        </p:sp>
        <p:sp>
          <p:nvSpPr>
            <p:cNvPr id="38" name="object 90"/>
            <p:cNvSpPr/>
            <p:nvPr/>
          </p:nvSpPr>
          <p:spPr>
            <a:xfrm>
              <a:off x="2820257" y="-1838880"/>
              <a:ext cx="0" cy="1482090"/>
            </a:xfrm>
            <a:custGeom>
              <a:avLst/>
              <a:gdLst/>
              <a:ahLst/>
              <a:cxnLst/>
              <a:rect l="l" t="t" r="r" b="b"/>
              <a:pathLst>
                <a:path h="1482089">
                  <a:moveTo>
                    <a:pt x="0" y="0"/>
                  </a:moveTo>
                  <a:lnTo>
                    <a:pt x="0" y="1481759"/>
                  </a:lnTo>
                </a:path>
              </a:pathLst>
            </a:custGeom>
            <a:ln w="13246">
              <a:solidFill>
                <a:srgbClr val="585857"/>
              </a:solidFill>
            </a:ln>
          </p:spPr>
          <p:txBody>
            <a:bodyPr wrap="square" lIns="0" tIns="0" rIns="0" bIns="0" rtlCol="0"/>
            <a:lstStyle/>
            <a:p>
              <a:endParaRPr/>
            </a:p>
          </p:txBody>
        </p:sp>
        <p:sp>
          <p:nvSpPr>
            <p:cNvPr id="39" name="object 91"/>
            <p:cNvSpPr/>
            <p:nvPr/>
          </p:nvSpPr>
          <p:spPr>
            <a:xfrm>
              <a:off x="2820251" y="-1394356"/>
              <a:ext cx="513715" cy="296545"/>
            </a:xfrm>
            <a:custGeom>
              <a:avLst/>
              <a:gdLst/>
              <a:ahLst/>
              <a:cxnLst/>
              <a:rect l="l" t="t" r="r" b="b"/>
              <a:pathLst>
                <a:path w="513714" h="296544">
                  <a:moveTo>
                    <a:pt x="513295" y="0"/>
                  </a:moveTo>
                  <a:lnTo>
                    <a:pt x="0" y="296354"/>
                  </a:lnTo>
                </a:path>
              </a:pathLst>
            </a:custGeom>
            <a:ln w="13246">
              <a:solidFill>
                <a:srgbClr val="585857"/>
              </a:solidFill>
            </a:ln>
          </p:spPr>
          <p:txBody>
            <a:bodyPr wrap="square" lIns="0" tIns="0" rIns="0" bIns="0" rtlCol="0"/>
            <a:lstStyle/>
            <a:p>
              <a:endParaRPr/>
            </a:p>
          </p:txBody>
        </p:sp>
        <p:sp>
          <p:nvSpPr>
            <p:cNvPr id="40" name="object 92"/>
            <p:cNvSpPr/>
            <p:nvPr/>
          </p:nvSpPr>
          <p:spPr>
            <a:xfrm>
              <a:off x="2435288" y="-1320264"/>
              <a:ext cx="128905" cy="74295"/>
            </a:xfrm>
            <a:custGeom>
              <a:avLst/>
              <a:gdLst/>
              <a:ahLst/>
              <a:cxnLst/>
              <a:rect l="l" t="t" r="r" b="b"/>
              <a:pathLst>
                <a:path w="128905" h="74294">
                  <a:moveTo>
                    <a:pt x="128320" y="74091"/>
                  </a:moveTo>
                  <a:lnTo>
                    <a:pt x="0" y="0"/>
                  </a:lnTo>
                </a:path>
              </a:pathLst>
            </a:custGeom>
            <a:ln w="13246">
              <a:solidFill>
                <a:srgbClr val="585857"/>
              </a:solidFill>
            </a:ln>
          </p:spPr>
          <p:txBody>
            <a:bodyPr wrap="square" lIns="0" tIns="0" rIns="0" bIns="0" rtlCol="0"/>
            <a:lstStyle/>
            <a:p>
              <a:endParaRPr/>
            </a:p>
          </p:txBody>
        </p:sp>
        <p:sp>
          <p:nvSpPr>
            <p:cNvPr id="41" name="object 93"/>
            <p:cNvSpPr/>
            <p:nvPr/>
          </p:nvSpPr>
          <p:spPr>
            <a:xfrm>
              <a:off x="2691841" y="-1320264"/>
              <a:ext cx="513715" cy="222885"/>
            </a:xfrm>
            <a:custGeom>
              <a:avLst/>
              <a:gdLst/>
              <a:ahLst/>
              <a:cxnLst/>
              <a:rect l="l" t="t" r="r" b="b"/>
              <a:pathLst>
                <a:path w="513714" h="222885">
                  <a:moveTo>
                    <a:pt x="513384" y="0"/>
                  </a:moveTo>
                  <a:lnTo>
                    <a:pt x="128422" y="222262"/>
                  </a:lnTo>
                  <a:lnTo>
                    <a:pt x="0" y="148120"/>
                  </a:lnTo>
                </a:path>
              </a:pathLst>
            </a:custGeom>
            <a:ln w="13246">
              <a:solidFill>
                <a:srgbClr val="585857"/>
              </a:solidFill>
            </a:ln>
          </p:spPr>
          <p:txBody>
            <a:bodyPr wrap="square" lIns="0" tIns="0" rIns="0" bIns="0" rtlCol="0"/>
            <a:lstStyle/>
            <a:p>
              <a:endParaRPr/>
            </a:p>
          </p:txBody>
        </p:sp>
        <p:sp>
          <p:nvSpPr>
            <p:cNvPr id="42" name="object 94"/>
            <p:cNvSpPr/>
            <p:nvPr/>
          </p:nvSpPr>
          <p:spPr>
            <a:xfrm>
              <a:off x="2556992" y="-1400980"/>
              <a:ext cx="527050" cy="606425"/>
            </a:xfrm>
            <a:custGeom>
              <a:avLst/>
              <a:gdLst/>
              <a:ahLst/>
              <a:cxnLst/>
              <a:rect l="l" t="t" r="r" b="b"/>
              <a:pathLst>
                <a:path w="527050" h="606425">
                  <a:moveTo>
                    <a:pt x="264401" y="0"/>
                  </a:moveTo>
                  <a:lnTo>
                    <a:pt x="262115" y="0"/>
                  </a:lnTo>
                  <a:lnTo>
                    <a:pt x="260972" y="304"/>
                  </a:lnTo>
                  <a:lnTo>
                    <a:pt x="259943" y="876"/>
                  </a:lnTo>
                  <a:lnTo>
                    <a:pt x="1257" y="150253"/>
                  </a:lnTo>
                  <a:lnTo>
                    <a:pt x="0" y="152438"/>
                  </a:lnTo>
                  <a:lnTo>
                    <a:pt x="0" y="453516"/>
                  </a:lnTo>
                  <a:lnTo>
                    <a:pt x="1257" y="455701"/>
                  </a:lnTo>
                  <a:lnTo>
                    <a:pt x="260972" y="605662"/>
                  </a:lnTo>
                  <a:lnTo>
                    <a:pt x="262115" y="605955"/>
                  </a:lnTo>
                  <a:lnTo>
                    <a:pt x="264401" y="605955"/>
                  </a:lnTo>
                  <a:lnTo>
                    <a:pt x="265544" y="605662"/>
                  </a:lnTo>
                  <a:lnTo>
                    <a:pt x="525271" y="455701"/>
                  </a:lnTo>
                  <a:lnTo>
                    <a:pt x="526529" y="453516"/>
                  </a:lnTo>
                  <a:lnTo>
                    <a:pt x="526529" y="152438"/>
                  </a:lnTo>
                  <a:lnTo>
                    <a:pt x="525271" y="150253"/>
                  </a:lnTo>
                  <a:lnTo>
                    <a:pt x="266572" y="876"/>
                  </a:lnTo>
                  <a:lnTo>
                    <a:pt x="265544" y="304"/>
                  </a:lnTo>
                  <a:lnTo>
                    <a:pt x="264401" y="0"/>
                  </a:lnTo>
                  <a:close/>
                </a:path>
              </a:pathLst>
            </a:custGeom>
            <a:solidFill>
              <a:srgbClr val="EDA936"/>
            </a:solidFill>
          </p:spPr>
          <p:txBody>
            <a:bodyPr wrap="square" lIns="0" tIns="0" rIns="0" bIns="0" rtlCol="0"/>
            <a:lstStyle/>
            <a:p>
              <a:endParaRPr/>
            </a:p>
          </p:txBody>
        </p:sp>
        <p:sp>
          <p:nvSpPr>
            <p:cNvPr id="43" name="object 95"/>
            <p:cNvSpPr/>
            <p:nvPr/>
          </p:nvSpPr>
          <p:spPr>
            <a:xfrm>
              <a:off x="2550357" y="-1407601"/>
              <a:ext cx="540385" cy="619760"/>
            </a:xfrm>
            <a:custGeom>
              <a:avLst/>
              <a:gdLst/>
              <a:ahLst/>
              <a:cxnLst/>
              <a:rect l="l" t="t" r="r" b="b"/>
              <a:pathLst>
                <a:path w="540385" h="619760">
                  <a:moveTo>
                    <a:pt x="272186" y="0"/>
                  </a:moveTo>
                  <a:lnTo>
                    <a:pt x="267614" y="0"/>
                  </a:lnTo>
                  <a:lnTo>
                    <a:pt x="265328" y="596"/>
                  </a:lnTo>
                  <a:lnTo>
                    <a:pt x="2527" y="152311"/>
                  </a:lnTo>
                  <a:lnTo>
                    <a:pt x="0" y="156692"/>
                  </a:lnTo>
                  <a:lnTo>
                    <a:pt x="0" y="462508"/>
                  </a:lnTo>
                  <a:lnTo>
                    <a:pt x="2527" y="466890"/>
                  </a:lnTo>
                  <a:lnTo>
                    <a:pt x="265328" y="618604"/>
                  </a:lnTo>
                  <a:lnTo>
                    <a:pt x="267614" y="619201"/>
                  </a:lnTo>
                  <a:lnTo>
                    <a:pt x="272186" y="619201"/>
                  </a:lnTo>
                  <a:lnTo>
                    <a:pt x="274472" y="618604"/>
                  </a:lnTo>
                  <a:lnTo>
                    <a:pt x="296383" y="605955"/>
                  </a:lnTo>
                  <a:lnTo>
                    <a:pt x="269900" y="605955"/>
                  </a:lnTo>
                  <a:lnTo>
                    <a:pt x="13258" y="457771"/>
                  </a:lnTo>
                  <a:lnTo>
                    <a:pt x="13258" y="161429"/>
                  </a:lnTo>
                  <a:lnTo>
                    <a:pt x="269900" y="13246"/>
                  </a:lnTo>
                  <a:lnTo>
                    <a:pt x="296383" y="13246"/>
                  </a:lnTo>
                  <a:lnTo>
                    <a:pt x="274472" y="596"/>
                  </a:lnTo>
                  <a:lnTo>
                    <a:pt x="272186" y="0"/>
                  </a:lnTo>
                  <a:close/>
                </a:path>
                <a:path w="540385" h="619760">
                  <a:moveTo>
                    <a:pt x="296383" y="13246"/>
                  </a:moveTo>
                  <a:lnTo>
                    <a:pt x="269900" y="13246"/>
                  </a:lnTo>
                  <a:lnTo>
                    <a:pt x="526542" y="161429"/>
                  </a:lnTo>
                  <a:lnTo>
                    <a:pt x="526542" y="457771"/>
                  </a:lnTo>
                  <a:lnTo>
                    <a:pt x="269900" y="605955"/>
                  </a:lnTo>
                  <a:lnTo>
                    <a:pt x="296383" y="605955"/>
                  </a:lnTo>
                  <a:lnTo>
                    <a:pt x="537273" y="466890"/>
                  </a:lnTo>
                  <a:lnTo>
                    <a:pt x="539788" y="462508"/>
                  </a:lnTo>
                  <a:lnTo>
                    <a:pt x="539788" y="156692"/>
                  </a:lnTo>
                  <a:lnTo>
                    <a:pt x="537273" y="152311"/>
                  </a:lnTo>
                  <a:lnTo>
                    <a:pt x="296383" y="13246"/>
                  </a:lnTo>
                  <a:close/>
                </a:path>
              </a:pathLst>
            </a:custGeom>
            <a:solidFill>
              <a:srgbClr val="585857"/>
            </a:solidFill>
          </p:spPr>
          <p:txBody>
            <a:bodyPr wrap="square" lIns="0" tIns="0" rIns="0" bIns="0" rtlCol="0"/>
            <a:lstStyle/>
            <a:p>
              <a:endParaRPr/>
            </a:p>
          </p:txBody>
        </p:sp>
        <p:sp>
          <p:nvSpPr>
            <p:cNvPr id="44" name="object 96"/>
            <p:cNvSpPr/>
            <p:nvPr/>
          </p:nvSpPr>
          <p:spPr>
            <a:xfrm>
              <a:off x="2685186" y="-1252939"/>
              <a:ext cx="270510" cy="309880"/>
            </a:xfrm>
            <a:custGeom>
              <a:avLst/>
              <a:gdLst/>
              <a:ahLst/>
              <a:cxnLst/>
              <a:rect l="l" t="t" r="r" b="b"/>
              <a:pathLst>
                <a:path w="270510" h="309880">
                  <a:moveTo>
                    <a:pt x="136207" y="0"/>
                  </a:moveTo>
                  <a:lnTo>
                    <a:pt x="133921" y="0"/>
                  </a:lnTo>
                  <a:lnTo>
                    <a:pt x="132778" y="292"/>
                  </a:lnTo>
                  <a:lnTo>
                    <a:pt x="1269" y="76238"/>
                  </a:lnTo>
                  <a:lnTo>
                    <a:pt x="0" y="78409"/>
                  </a:lnTo>
                  <a:lnTo>
                    <a:pt x="0" y="231470"/>
                  </a:lnTo>
                  <a:lnTo>
                    <a:pt x="1269" y="233654"/>
                  </a:lnTo>
                  <a:lnTo>
                    <a:pt x="132778" y="309587"/>
                  </a:lnTo>
                  <a:lnTo>
                    <a:pt x="133921" y="309880"/>
                  </a:lnTo>
                  <a:lnTo>
                    <a:pt x="136207" y="309880"/>
                  </a:lnTo>
                  <a:lnTo>
                    <a:pt x="137350" y="309587"/>
                  </a:lnTo>
                  <a:lnTo>
                    <a:pt x="268871" y="233654"/>
                  </a:lnTo>
                  <a:lnTo>
                    <a:pt x="270141" y="231470"/>
                  </a:lnTo>
                  <a:lnTo>
                    <a:pt x="270141" y="78409"/>
                  </a:lnTo>
                  <a:lnTo>
                    <a:pt x="268871" y="76238"/>
                  </a:lnTo>
                  <a:lnTo>
                    <a:pt x="137350" y="292"/>
                  </a:lnTo>
                  <a:lnTo>
                    <a:pt x="136207" y="0"/>
                  </a:lnTo>
                  <a:close/>
                </a:path>
              </a:pathLst>
            </a:custGeom>
            <a:solidFill>
              <a:srgbClr val="FFFFFF"/>
            </a:solidFill>
          </p:spPr>
          <p:txBody>
            <a:bodyPr wrap="square" lIns="0" tIns="0" rIns="0" bIns="0" rtlCol="0"/>
            <a:lstStyle/>
            <a:p>
              <a:endParaRPr/>
            </a:p>
          </p:txBody>
        </p:sp>
        <p:sp>
          <p:nvSpPr>
            <p:cNvPr id="45" name="object 97"/>
            <p:cNvSpPr/>
            <p:nvPr/>
          </p:nvSpPr>
          <p:spPr>
            <a:xfrm>
              <a:off x="2678550" y="-1259567"/>
              <a:ext cx="283845" cy="323215"/>
            </a:xfrm>
            <a:custGeom>
              <a:avLst/>
              <a:gdLst/>
              <a:ahLst/>
              <a:cxnLst/>
              <a:rect l="l" t="t" r="r" b="b"/>
              <a:pathLst>
                <a:path w="283844" h="323214">
                  <a:moveTo>
                    <a:pt x="143992" y="0"/>
                  </a:moveTo>
                  <a:lnTo>
                    <a:pt x="139420" y="0"/>
                  </a:lnTo>
                  <a:lnTo>
                    <a:pt x="137134" y="584"/>
                  </a:lnTo>
                  <a:lnTo>
                    <a:pt x="2539" y="78295"/>
                  </a:lnTo>
                  <a:lnTo>
                    <a:pt x="0" y="82677"/>
                  </a:lnTo>
                  <a:lnTo>
                    <a:pt x="0" y="240461"/>
                  </a:lnTo>
                  <a:lnTo>
                    <a:pt x="2539" y="244830"/>
                  </a:lnTo>
                  <a:lnTo>
                    <a:pt x="137134" y="322541"/>
                  </a:lnTo>
                  <a:lnTo>
                    <a:pt x="139420" y="323126"/>
                  </a:lnTo>
                  <a:lnTo>
                    <a:pt x="143992" y="323126"/>
                  </a:lnTo>
                  <a:lnTo>
                    <a:pt x="146278" y="322541"/>
                  </a:lnTo>
                  <a:lnTo>
                    <a:pt x="168208" y="309880"/>
                  </a:lnTo>
                  <a:lnTo>
                    <a:pt x="141706" y="309880"/>
                  </a:lnTo>
                  <a:lnTo>
                    <a:pt x="13258" y="235724"/>
                  </a:lnTo>
                  <a:lnTo>
                    <a:pt x="13258" y="87414"/>
                  </a:lnTo>
                  <a:lnTo>
                    <a:pt x="141706" y="13246"/>
                  </a:lnTo>
                  <a:lnTo>
                    <a:pt x="168208" y="13246"/>
                  </a:lnTo>
                  <a:lnTo>
                    <a:pt x="146278" y="584"/>
                  </a:lnTo>
                  <a:lnTo>
                    <a:pt x="143992" y="0"/>
                  </a:lnTo>
                  <a:close/>
                </a:path>
                <a:path w="283844" h="323214">
                  <a:moveTo>
                    <a:pt x="168208" y="13246"/>
                  </a:moveTo>
                  <a:lnTo>
                    <a:pt x="141706" y="13246"/>
                  </a:lnTo>
                  <a:lnTo>
                    <a:pt x="270154" y="87414"/>
                  </a:lnTo>
                  <a:lnTo>
                    <a:pt x="270154" y="235724"/>
                  </a:lnTo>
                  <a:lnTo>
                    <a:pt x="141706" y="309880"/>
                  </a:lnTo>
                  <a:lnTo>
                    <a:pt x="168208" y="309880"/>
                  </a:lnTo>
                  <a:lnTo>
                    <a:pt x="280873" y="244830"/>
                  </a:lnTo>
                  <a:lnTo>
                    <a:pt x="283400" y="240461"/>
                  </a:lnTo>
                  <a:lnTo>
                    <a:pt x="283400" y="82677"/>
                  </a:lnTo>
                  <a:lnTo>
                    <a:pt x="280873" y="78295"/>
                  </a:lnTo>
                  <a:lnTo>
                    <a:pt x="168208" y="13246"/>
                  </a:lnTo>
                  <a:close/>
                </a:path>
              </a:pathLst>
            </a:custGeom>
            <a:solidFill>
              <a:srgbClr val="585857"/>
            </a:solidFill>
          </p:spPr>
          <p:txBody>
            <a:bodyPr wrap="square" lIns="0" tIns="0" rIns="0" bIns="0" rtlCol="0"/>
            <a:lstStyle/>
            <a:p>
              <a:endParaRPr/>
            </a:p>
          </p:txBody>
        </p:sp>
        <p:sp>
          <p:nvSpPr>
            <p:cNvPr id="46" name="object 98"/>
            <p:cNvSpPr/>
            <p:nvPr/>
          </p:nvSpPr>
          <p:spPr>
            <a:xfrm>
              <a:off x="2691806" y="-1172156"/>
              <a:ext cx="257175" cy="74295"/>
            </a:xfrm>
            <a:custGeom>
              <a:avLst/>
              <a:gdLst/>
              <a:ahLst/>
              <a:cxnLst/>
              <a:rect l="l" t="t" r="r" b="b"/>
              <a:pathLst>
                <a:path w="257175" h="74294">
                  <a:moveTo>
                    <a:pt x="256895" y="0"/>
                  </a:moveTo>
                  <a:lnTo>
                    <a:pt x="0" y="0"/>
                  </a:lnTo>
                  <a:lnTo>
                    <a:pt x="128447" y="74155"/>
                  </a:lnTo>
                  <a:lnTo>
                    <a:pt x="256895" y="0"/>
                  </a:lnTo>
                  <a:close/>
                </a:path>
              </a:pathLst>
            </a:custGeom>
            <a:solidFill>
              <a:srgbClr val="FFFFFF"/>
            </a:solidFill>
          </p:spPr>
          <p:txBody>
            <a:bodyPr wrap="square" lIns="0" tIns="0" rIns="0" bIns="0" rtlCol="0"/>
            <a:lstStyle/>
            <a:p>
              <a:endParaRPr/>
            </a:p>
          </p:txBody>
        </p:sp>
        <p:sp>
          <p:nvSpPr>
            <p:cNvPr id="47" name="object 99"/>
            <p:cNvSpPr/>
            <p:nvPr/>
          </p:nvSpPr>
          <p:spPr>
            <a:xfrm>
              <a:off x="2691806" y="-1172156"/>
              <a:ext cx="257175" cy="74295"/>
            </a:xfrm>
            <a:custGeom>
              <a:avLst/>
              <a:gdLst/>
              <a:ahLst/>
              <a:cxnLst/>
              <a:rect l="l" t="t" r="r" b="b"/>
              <a:pathLst>
                <a:path w="257175" h="74294">
                  <a:moveTo>
                    <a:pt x="256895" y="0"/>
                  </a:moveTo>
                  <a:lnTo>
                    <a:pt x="128447" y="74155"/>
                  </a:lnTo>
                  <a:lnTo>
                    <a:pt x="0" y="0"/>
                  </a:lnTo>
                </a:path>
              </a:pathLst>
            </a:custGeom>
            <a:ln w="13246">
              <a:solidFill>
                <a:srgbClr val="585857"/>
              </a:solidFill>
            </a:ln>
          </p:spPr>
          <p:txBody>
            <a:bodyPr wrap="square" lIns="0" tIns="0" rIns="0" bIns="0" rtlCol="0"/>
            <a:lstStyle/>
            <a:p>
              <a:endParaRPr/>
            </a:p>
          </p:txBody>
        </p:sp>
        <p:sp>
          <p:nvSpPr>
            <p:cNvPr id="48" name="object 100"/>
            <p:cNvSpPr/>
            <p:nvPr/>
          </p:nvSpPr>
          <p:spPr>
            <a:xfrm>
              <a:off x="2820257" y="-1098002"/>
              <a:ext cx="0" cy="148590"/>
            </a:xfrm>
            <a:custGeom>
              <a:avLst/>
              <a:gdLst/>
              <a:ahLst/>
              <a:cxnLst/>
              <a:rect l="l" t="t" r="r" b="b"/>
              <a:pathLst>
                <a:path h="148589">
                  <a:moveTo>
                    <a:pt x="0" y="0"/>
                  </a:moveTo>
                  <a:lnTo>
                    <a:pt x="0" y="148323"/>
                  </a:lnTo>
                </a:path>
              </a:pathLst>
            </a:custGeom>
            <a:ln w="3175">
              <a:solidFill>
                <a:srgbClr val="FFFFFF"/>
              </a:solidFill>
            </a:ln>
          </p:spPr>
          <p:txBody>
            <a:bodyPr wrap="square" lIns="0" tIns="0" rIns="0" bIns="0" rtlCol="0"/>
            <a:lstStyle/>
            <a:p>
              <a:endParaRPr/>
            </a:p>
          </p:txBody>
        </p:sp>
        <p:sp>
          <p:nvSpPr>
            <p:cNvPr id="49" name="object 101"/>
            <p:cNvSpPr/>
            <p:nvPr/>
          </p:nvSpPr>
          <p:spPr>
            <a:xfrm>
              <a:off x="2820257" y="-1098002"/>
              <a:ext cx="0" cy="148590"/>
            </a:xfrm>
            <a:custGeom>
              <a:avLst/>
              <a:gdLst/>
              <a:ahLst/>
              <a:cxnLst/>
              <a:rect l="l" t="t" r="r" b="b"/>
              <a:pathLst>
                <a:path h="148589">
                  <a:moveTo>
                    <a:pt x="0" y="0"/>
                  </a:moveTo>
                  <a:lnTo>
                    <a:pt x="0" y="148323"/>
                  </a:lnTo>
                </a:path>
              </a:pathLst>
            </a:custGeom>
            <a:ln w="13246">
              <a:solidFill>
                <a:srgbClr val="585857"/>
              </a:solidFill>
            </a:ln>
          </p:spPr>
          <p:txBody>
            <a:bodyPr wrap="square" lIns="0" tIns="0" rIns="0" bIns="0" rtlCol="0"/>
            <a:lstStyle/>
            <a:p>
              <a:endParaRPr/>
            </a:p>
          </p:txBody>
        </p:sp>
      </p:grpSp>
      <p:sp>
        <p:nvSpPr>
          <p:cNvPr id="50" name="Content Placeholder 61"/>
          <p:cNvSpPr>
            <a:spLocks noGrp="1"/>
          </p:cNvSpPr>
          <p:nvPr>
            <p:ph sz="quarter" idx="10"/>
          </p:nvPr>
        </p:nvSpPr>
        <p:spPr>
          <a:xfrm>
            <a:off x="1284115" y="559693"/>
            <a:ext cx="2565400" cy="384175"/>
          </a:xfrm>
          <a:prstGeom prst="rect">
            <a:avLst/>
          </a:prstGeom>
        </p:spPr>
        <p:txBody>
          <a:bodyPr/>
          <a:lstStyle>
            <a:lvl1pPr marL="0" indent="0">
              <a:lnSpc>
                <a:spcPct val="120000"/>
              </a:lnSpc>
              <a:buNone/>
              <a:defRPr sz="2100" b="0" i="0">
                <a:solidFill>
                  <a:srgbClr val="F7B032"/>
                </a:solidFill>
                <a:latin typeface="Clan OT Medium" charset="0"/>
                <a:ea typeface="Clan OT Medium" charset="0"/>
                <a:cs typeface="Clan OT Medium" charset="0"/>
              </a:defRPr>
            </a:lvl1pPr>
          </a:lstStyle>
          <a:p>
            <a:pPr lvl="0"/>
            <a:r>
              <a:rPr lang="en-US" dirty="0" smtClean="0"/>
              <a:t>Click to edit Master text styles</a:t>
            </a:r>
          </a:p>
        </p:txBody>
      </p:sp>
      <p:sp>
        <p:nvSpPr>
          <p:cNvPr id="51" name="Content Placeholder 9"/>
          <p:cNvSpPr>
            <a:spLocks noGrp="1"/>
          </p:cNvSpPr>
          <p:nvPr>
            <p:ph sz="quarter" idx="11"/>
          </p:nvPr>
        </p:nvSpPr>
        <p:spPr>
          <a:xfrm>
            <a:off x="414561" y="1200151"/>
            <a:ext cx="3979020" cy="2984302"/>
          </a:xfrm>
          <a:prstGeom prst="rect">
            <a:avLst/>
          </a:prstGeom>
        </p:spPr>
        <p:txBody>
          <a:bodyPr/>
          <a:lstStyle>
            <a:lvl1pPr marL="0" indent="0">
              <a:lnSpc>
                <a:spcPct val="130000"/>
              </a:lnSpc>
              <a:buNone/>
              <a:defRPr sz="1300" b="0" i="0">
                <a:solidFill>
                  <a:schemeClr val="bg1"/>
                </a:solidFill>
                <a:latin typeface="Clan OT Medium" charset="0"/>
                <a:ea typeface="Clan OT Medium" charset="0"/>
                <a:cs typeface="Clan OT Medium" charset="0"/>
              </a:defRPr>
            </a:lvl1pPr>
          </a:lstStyle>
          <a:p>
            <a:pPr lvl="0"/>
            <a:r>
              <a:rPr lang="en-US" dirty="0" smtClean="0"/>
              <a:t>Click to edit Master text styles</a:t>
            </a:r>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1533" y="946319"/>
            <a:ext cx="3261012" cy="3349763"/>
          </a:xfrm>
          <a:prstGeom prst="rect">
            <a:avLst/>
          </a:prstGeom>
        </p:spPr>
      </p:pic>
    </p:spTree>
    <p:extLst>
      <p:ext uri="{BB962C8B-B14F-4D97-AF65-F5344CB8AC3E}">
        <p14:creationId xmlns:p14="http://schemas.microsoft.com/office/powerpoint/2010/main" val="9168191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6" name="object 2"/>
          <p:cNvSpPr/>
          <p:nvPr userDrawn="1"/>
        </p:nvSpPr>
        <p:spPr>
          <a:xfrm>
            <a:off x="18549" y="0"/>
            <a:ext cx="4626610" cy="5154327"/>
          </a:xfrm>
          <a:custGeom>
            <a:avLst/>
            <a:gdLst/>
            <a:ahLst/>
            <a:cxnLst/>
            <a:rect l="l" t="t" r="r" b="b"/>
            <a:pathLst>
              <a:path w="4626610" h="5120640">
                <a:moveTo>
                  <a:pt x="0" y="5120640"/>
                </a:moveTo>
                <a:lnTo>
                  <a:pt x="4626190" y="5120640"/>
                </a:lnTo>
                <a:lnTo>
                  <a:pt x="4626190" y="0"/>
                </a:lnTo>
                <a:lnTo>
                  <a:pt x="0" y="0"/>
                </a:lnTo>
                <a:lnTo>
                  <a:pt x="0" y="5120640"/>
                </a:lnTo>
                <a:close/>
              </a:path>
            </a:pathLst>
          </a:custGeom>
          <a:solidFill>
            <a:srgbClr val="324856"/>
          </a:solidFill>
        </p:spPr>
        <p:txBody>
          <a:bodyPr wrap="square" lIns="0" tIns="0" rIns="0" bIns="0" rtlCol="0"/>
          <a:lstStyle/>
          <a:p>
            <a:endParaRPr/>
          </a:p>
        </p:txBody>
      </p:sp>
      <p:sp>
        <p:nvSpPr>
          <p:cNvPr id="7" name="object 3"/>
          <p:cNvSpPr/>
          <p:nvPr userDrawn="1"/>
        </p:nvSpPr>
        <p:spPr>
          <a:xfrm>
            <a:off x="4629340" y="0"/>
            <a:ext cx="4514850" cy="5143500"/>
          </a:xfrm>
          <a:custGeom>
            <a:avLst/>
            <a:gdLst/>
            <a:ahLst/>
            <a:cxnLst/>
            <a:rect l="l" t="t" r="r" b="b"/>
            <a:pathLst>
              <a:path w="4514850" h="5118735">
                <a:moveTo>
                  <a:pt x="0" y="5118328"/>
                </a:moveTo>
                <a:lnTo>
                  <a:pt x="4514659" y="5118328"/>
                </a:lnTo>
                <a:lnTo>
                  <a:pt x="4514659" y="0"/>
                </a:lnTo>
                <a:lnTo>
                  <a:pt x="0" y="0"/>
                </a:lnTo>
                <a:lnTo>
                  <a:pt x="0" y="5118328"/>
                </a:lnTo>
                <a:close/>
              </a:path>
            </a:pathLst>
          </a:custGeom>
          <a:solidFill>
            <a:srgbClr val="F5B10A"/>
          </a:solidFill>
        </p:spPr>
        <p:txBody>
          <a:bodyPr wrap="square" lIns="0" tIns="0" rIns="0" bIns="0" rtlCol="0"/>
          <a:lstStyle/>
          <a:p>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73" y="4507623"/>
            <a:ext cx="1566702" cy="323534"/>
          </a:xfrm>
          <a:prstGeom prst="rect">
            <a:avLst/>
          </a:prstGeom>
        </p:spPr>
      </p:pic>
      <p:sp>
        <p:nvSpPr>
          <p:cNvPr id="10" name="Content Placeholder 61"/>
          <p:cNvSpPr>
            <a:spLocks noGrp="1"/>
          </p:cNvSpPr>
          <p:nvPr>
            <p:ph sz="quarter" idx="10"/>
          </p:nvPr>
        </p:nvSpPr>
        <p:spPr>
          <a:xfrm>
            <a:off x="1284115" y="559693"/>
            <a:ext cx="2565400" cy="384175"/>
          </a:xfrm>
          <a:prstGeom prst="rect">
            <a:avLst/>
          </a:prstGeom>
        </p:spPr>
        <p:txBody>
          <a:bodyPr/>
          <a:lstStyle>
            <a:lvl1pPr marL="0" indent="0">
              <a:lnSpc>
                <a:spcPct val="120000"/>
              </a:lnSpc>
              <a:buNone/>
              <a:defRPr sz="2100" b="0" i="0">
                <a:solidFill>
                  <a:srgbClr val="F7B032"/>
                </a:solidFill>
                <a:latin typeface="Clan OT Medium" charset="0"/>
                <a:ea typeface="Clan OT Medium" charset="0"/>
                <a:cs typeface="Clan OT Medium" charset="0"/>
              </a:defRPr>
            </a:lvl1pPr>
          </a:lstStyle>
          <a:p>
            <a:pPr lvl="0"/>
            <a:r>
              <a:rPr lang="en-US" dirty="0" smtClean="0"/>
              <a:t>Click to edit Master text styles</a:t>
            </a:r>
          </a:p>
        </p:txBody>
      </p:sp>
      <p:sp>
        <p:nvSpPr>
          <p:cNvPr id="11" name="Content Placeholder 9"/>
          <p:cNvSpPr>
            <a:spLocks noGrp="1"/>
          </p:cNvSpPr>
          <p:nvPr>
            <p:ph sz="quarter" idx="11"/>
          </p:nvPr>
        </p:nvSpPr>
        <p:spPr>
          <a:xfrm>
            <a:off x="414561" y="1200151"/>
            <a:ext cx="3979020" cy="2984302"/>
          </a:xfrm>
          <a:prstGeom prst="rect">
            <a:avLst/>
          </a:prstGeom>
        </p:spPr>
        <p:txBody>
          <a:bodyPr/>
          <a:lstStyle>
            <a:lvl1pPr marL="0" indent="0">
              <a:lnSpc>
                <a:spcPct val="130000"/>
              </a:lnSpc>
              <a:buNone/>
              <a:defRPr sz="1300" b="0" i="0">
                <a:solidFill>
                  <a:schemeClr val="bg1"/>
                </a:solidFill>
                <a:latin typeface="Clan OT Medium" charset="0"/>
                <a:ea typeface="Clan OT Medium" charset="0"/>
                <a:cs typeface="Clan OT Medium" charset="0"/>
              </a:defRPr>
            </a:lvl1pPr>
          </a:lstStyle>
          <a:p>
            <a:pPr lvl="0"/>
            <a:r>
              <a:rPr lang="en-US" dirty="0" smtClean="0"/>
              <a:t>Click to edit Master text styles</a:t>
            </a:r>
          </a:p>
        </p:txBody>
      </p:sp>
      <p:grpSp>
        <p:nvGrpSpPr>
          <p:cNvPr id="12" name="Group 11"/>
          <p:cNvGrpSpPr/>
          <p:nvPr userDrawn="1"/>
        </p:nvGrpSpPr>
        <p:grpSpPr>
          <a:xfrm>
            <a:off x="404497" y="370203"/>
            <a:ext cx="717662" cy="829948"/>
            <a:chOff x="3484952" y="-2247661"/>
            <a:chExt cx="1310005" cy="1508760"/>
          </a:xfrm>
        </p:grpSpPr>
        <p:sp>
          <p:nvSpPr>
            <p:cNvPr id="13" name="object 13"/>
            <p:cNvSpPr/>
            <p:nvPr/>
          </p:nvSpPr>
          <p:spPr>
            <a:xfrm>
              <a:off x="3484952" y="-2241028"/>
              <a:ext cx="1303298" cy="1495425"/>
            </a:xfrm>
            <a:custGeom>
              <a:avLst/>
              <a:gdLst/>
              <a:ahLst/>
              <a:cxnLst/>
              <a:rect l="l" t="t" r="r" b="b"/>
              <a:pathLst>
                <a:path w="1296670" h="1495425">
                  <a:moveTo>
                    <a:pt x="649376" y="0"/>
                  </a:moveTo>
                  <a:lnTo>
                    <a:pt x="647090" y="0"/>
                  </a:lnTo>
                  <a:lnTo>
                    <a:pt x="645947" y="304"/>
                  </a:lnTo>
                  <a:lnTo>
                    <a:pt x="1269" y="372503"/>
                  </a:lnTo>
                  <a:lnTo>
                    <a:pt x="0" y="374688"/>
                  </a:lnTo>
                  <a:lnTo>
                    <a:pt x="0" y="1120292"/>
                  </a:lnTo>
                  <a:lnTo>
                    <a:pt x="1269" y="1122476"/>
                  </a:lnTo>
                  <a:lnTo>
                    <a:pt x="645947" y="1494701"/>
                  </a:lnTo>
                  <a:lnTo>
                    <a:pt x="647090" y="1494993"/>
                  </a:lnTo>
                  <a:lnTo>
                    <a:pt x="649376" y="1494993"/>
                  </a:lnTo>
                  <a:lnTo>
                    <a:pt x="650519" y="1494701"/>
                  </a:lnTo>
                  <a:lnTo>
                    <a:pt x="1295209" y="1122476"/>
                  </a:lnTo>
                  <a:lnTo>
                    <a:pt x="1296479" y="1120292"/>
                  </a:lnTo>
                  <a:lnTo>
                    <a:pt x="1296479" y="374688"/>
                  </a:lnTo>
                  <a:lnTo>
                    <a:pt x="1295209" y="372503"/>
                  </a:lnTo>
                  <a:lnTo>
                    <a:pt x="650519" y="304"/>
                  </a:lnTo>
                  <a:lnTo>
                    <a:pt x="649376" y="0"/>
                  </a:lnTo>
                  <a:close/>
                </a:path>
              </a:pathLst>
            </a:custGeom>
            <a:solidFill>
              <a:srgbClr val="FFFFFF"/>
            </a:solidFill>
          </p:spPr>
          <p:txBody>
            <a:bodyPr wrap="square" lIns="0" tIns="0" rIns="0" bIns="0" rtlCol="0"/>
            <a:lstStyle/>
            <a:p>
              <a:endParaRPr/>
            </a:p>
          </p:txBody>
        </p:sp>
        <p:sp>
          <p:nvSpPr>
            <p:cNvPr id="14" name="object 14"/>
            <p:cNvSpPr/>
            <p:nvPr/>
          </p:nvSpPr>
          <p:spPr>
            <a:xfrm>
              <a:off x="3484952" y="-2247661"/>
              <a:ext cx="1310005" cy="1508760"/>
            </a:xfrm>
            <a:custGeom>
              <a:avLst/>
              <a:gdLst/>
              <a:ahLst/>
              <a:cxnLst/>
              <a:rect l="l" t="t" r="r" b="b"/>
              <a:pathLst>
                <a:path w="1310004" h="1508760">
                  <a:moveTo>
                    <a:pt x="657148" y="0"/>
                  </a:moveTo>
                  <a:lnTo>
                    <a:pt x="652576" y="0"/>
                  </a:lnTo>
                  <a:lnTo>
                    <a:pt x="650290" y="596"/>
                  </a:lnTo>
                  <a:lnTo>
                    <a:pt x="2527" y="374573"/>
                  </a:lnTo>
                  <a:lnTo>
                    <a:pt x="0" y="378955"/>
                  </a:lnTo>
                  <a:lnTo>
                    <a:pt x="0" y="1129296"/>
                  </a:lnTo>
                  <a:lnTo>
                    <a:pt x="2527" y="1133678"/>
                  </a:lnTo>
                  <a:lnTo>
                    <a:pt x="650290" y="1507655"/>
                  </a:lnTo>
                  <a:lnTo>
                    <a:pt x="652576" y="1508252"/>
                  </a:lnTo>
                  <a:lnTo>
                    <a:pt x="657148" y="1508252"/>
                  </a:lnTo>
                  <a:lnTo>
                    <a:pt x="659434" y="1507655"/>
                  </a:lnTo>
                  <a:lnTo>
                    <a:pt x="681344" y="1495005"/>
                  </a:lnTo>
                  <a:lnTo>
                    <a:pt x="654862" y="1495005"/>
                  </a:lnTo>
                  <a:lnTo>
                    <a:pt x="13246" y="1124559"/>
                  </a:lnTo>
                  <a:lnTo>
                    <a:pt x="13246" y="383692"/>
                  </a:lnTo>
                  <a:lnTo>
                    <a:pt x="654862" y="13246"/>
                  </a:lnTo>
                  <a:lnTo>
                    <a:pt x="681343" y="13246"/>
                  </a:lnTo>
                  <a:lnTo>
                    <a:pt x="659434" y="596"/>
                  </a:lnTo>
                  <a:lnTo>
                    <a:pt x="657148" y="0"/>
                  </a:lnTo>
                  <a:close/>
                </a:path>
                <a:path w="1310004" h="1508760">
                  <a:moveTo>
                    <a:pt x="681343" y="13246"/>
                  </a:moveTo>
                  <a:lnTo>
                    <a:pt x="654862" y="13246"/>
                  </a:lnTo>
                  <a:lnTo>
                    <a:pt x="1296479" y="383692"/>
                  </a:lnTo>
                  <a:lnTo>
                    <a:pt x="1296479" y="1124559"/>
                  </a:lnTo>
                  <a:lnTo>
                    <a:pt x="654862" y="1495005"/>
                  </a:lnTo>
                  <a:lnTo>
                    <a:pt x="681344" y="1495005"/>
                  </a:lnTo>
                  <a:lnTo>
                    <a:pt x="1307211" y="1133678"/>
                  </a:lnTo>
                  <a:lnTo>
                    <a:pt x="1309725" y="1129296"/>
                  </a:lnTo>
                  <a:lnTo>
                    <a:pt x="1309725" y="378955"/>
                  </a:lnTo>
                  <a:lnTo>
                    <a:pt x="1307211" y="374573"/>
                  </a:lnTo>
                  <a:lnTo>
                    <a:pt x="681343" y="13246"/>
                  </a:lnTo>
                  <a:close/>
                </a:path>
              </a:pathLst>
            </a:custGeom>
            <a:solidFill>
              <a:srgbClr val="585857"/>
            </a:solidFill>
          </p:spPr>
          <p:txBody>
            <a:bodyPr wrap="square" lIns="0" tIns="0" rIns="0" bIns="0" rtlCol="0"/>
            <a:lstStyle/>
            <a:p>
              <a:endParaRPr/>
            </a:p>
          </p:txBody>
        </p:sp>
        <p:sp>
          <p:nvSpPr>
            <p:cNvPr id="15" name="object 19"/>
            <p:cNvSpPr/>
            <p:nvPr/>
          </p:nvSpPr>
          <p:spPr>
            <a:xfrm>
              <a:off x="4139815" y="-2234415"/>
              <a:ext cx="0" cy="1482090"/>
            </a:xfrm>
            <a:custGeom>
              <a:avLst/>
              <a:gdLst/>
              <a:ahLst/>
              <a:cxnLst/>
              <a:rect l="l" t="t" r="r" b="b"/>
              <a:pathLst>
                <a:path h="1482089">
                  <a:moveTo>
                    <a:pt x="0" y="0"/>
                  </a:moveTo>
                  <a:lnTo>
                    <a:pt x="0" y="1481759"/>
                  </a:lnTo>
                </a:path>
              </a:pathLst>
            </a:custGeom>
            <a:ln w="3175">
              <a:solidFill>
                <a:srgbClr val="FFFFFF"/>
              </a:solidFill>
            </a:ln>
          </p:spPr>
          <p:txBody>
            <a:bodyPr wrap="square" lIns="0" tIns="0" rIns="0" bIns="0" rtlCol="0"/>
            <a:lstStyle/>
            <a:p>
              <a:endParaRPr/>
            </a:p>
          </p:txBody>
        </p:sp>
        <p:sp>
          <p:nvSpPr>
            <p:cNvPr id="16" name="object 20"/>
            <p:cNvSpPr/>
            <p:nvPr/>
          </p:nvSpPr>
          <p:spPr>
            <a:xfrm>
              <a:off x="4139815" y="-2234415"/>
              <a:ext cx="0" cy="1482090"/>
            </a:xfrm>
            <a:custGeom>
              <a:avLst/>
              <a:gdLst/>
              <a:ahLst/>
              <a:cxnLst/>
              <a:rect l="l" t="t" r="r" b="b"/>
              <a:pathLst>
                <a:path h="1482089">
                  <a:moveTo>
                    <a:pt x="0" y="0"/>
                  </a:moveTo>
                  <a:lnTo>
                    <a:pt x="0" y="1481759"/>
                  </a:lnTo>
                </a:path>
              </a:pathLst>
            </a:custGeom>
            <a:ln w="13246">
              <a:solidFill>
                <a:srgbClr val="585857"/>
              </a:solidFill>
            </a:ln>
          </p:spPr>
          <p:txBody>
            <a:bodyPr wrap="square" lIns="0" tIns="0" rIns="0" bIns="0" rtlCol="0"/>
            <a:lstStyle/>
            <a:p>
              <a:endParaRPr/>
            </a:p>
          </p:txBody>
        </p:sp>
        <p:sp>
          <p:nvSpPr>
            <p:cNvPr id="17" name="object 15"/>
            <p:cNvSpPr/>
            <p:nvPr/>
          </p:nvSpPr>
          <p:spPr>
            <a:xfrm>
              <a:off x="3498198" y="-1863970"/>
              <a:ext cx="1283335" cy="370840"/>
            </a:xfrm>
            <a:custGeom>
              <a:avLst/>
              <a:gdLst/>
              <a:ahLst/>
              <a:cxnLst/>
              <a:rect l="l" t="t" r="r" b="b"/>
              <a:pathLst>
                <a:path w="1283335" h="370839">
                  <a:moveTo>
                    <a:pt x="1283233" y="0"/>
                  </a:moveTo>
                  <a:lnTo>
                    <a:pt x="0" y="0"/>
                  </a:lnTo>
                  <a:lnTo>
                    <a:pt x="641616" y="370433"/>
                  </a:lnTo>
                  <a:lnTo>
                    <a:pt x="1283233" y="0"/>
                  </a:lnTo>
                  <a:close/>
                </a:path>
              </a:pathLst>
            </a:custGeom>
            <a:solidFill>
              <a:srgbClr val="FFFFFF"/>
            </a:solidFill>
          </p:spPr>
          <p:txBody>
            <a:bodyPr wrap="square" lIns="0" tIns="0" rIns="0" bIns="0" rtlCol="0"/>
            <a:lstStyle/>
            <a:p>
              <a:endParaRPr/>
            </a:p>
          </p:txBody>
        </p:sp>
        <p:sp>
          <p:nvSpPr>
            <p:cNvPr id="18" name="object 16"/>
            <p:cNvSpPr/>
            <p:nvPr/>
          </p:nvSpPr>
          <p:spPr>
            <a:xfrm>
              <a:off x="3498198" y="-1863970"/>
              <a:ext cx="1283335" cy="370840"/>
            </a:xfrm>
            <a:custGeom>
              <a:avLst/>
              <a:gdLst/>
              <a:ahLst/>
              <a:cxnLst/>
              <a:rect l="l" t="t" r="r" b="b"/>
              <a:pathLst>
                <a:path w="1283335" h="370839">
                  <a:moveTo>
                    <a:pt x="1283233" y="0"/>
                  </a:moveTo>
                  <a:lnTo>
                    <a:pt x="641616" y="370433"/>
                  </a:lnTo>
                  <a:lnTo>
                    <a:pt x="0" y="0"/>
                  </a:lnTo>
                </a:path>
              </a:pathLst>
            </a:custGeom>
            <a:ln w="13246">
              <a:solidFill>
                <a:srgbClr val="585857"/>
              </a:solidFill>
            </a:ln>
          </p:spPr>
          <p:txBody>
            <a:bodyPr wrap="square" lIns="0" tIns="0" rIns="0" bIns="0" rtlCol="0"/>
            <a:lstStyle/>
            <a:p>
              <a:endParaRPr/>
            </a:p>
          </p:txBody>
        </p:sp>
        <p:sp>
          <p:nvSpPr>
            <p:cNvPr id="19" name="object 17"/>
            <p:cNvSpPr/>
            <p:nvPr/>
          </p:nvSpPr>
          <p:spPr>
            <a:xfrm>
              <a:off x="3498204" y="-1493537"/>
              <a:ext cx="1283335" cy="370840"/>
            </a:xfrm>
            <a:custGeom>
              <a:avLst/>
              <a:gdLst/>
              <a:ahLst/>
              <a:cxnLst/>
              <a:rect l="l" t="t" r="r" b="b"/>
              <a:pathLst>
                <a:path w="1283335" h="370839">
                  <a:moveTo>
                    <a:pt x="641616" y="0"/>
                  </a:moveTo>
                  <a:lnTo>
                    <a:pt x="0" y="370433"/>
                  </a:lnTo>
                  <a:lnTo>
                    <a:pt x="1283233" y="370433"/>
                  </a:lnTo>
                  <a:lnTo>
                    <a:pt x="641616" y="0"/>
                  </a:lnTo>
                  <a:close/>
                </a:path>
              </a:pathLst>
            </a:custGeom>
            <a:solidFill>
              <a:srgbClr val="FFFFFF"/>
            </a:solidFill>
          </p:spPr>
          <p:txBody>
            <a:bodyPr wrap="square" lIns="0" tIns="0" rIns="0" bIns="0" rtlCol="0"/>
            <a:lstStyle/>
            <a:p>
              <a:endParaRPr/>
            </a:p>
          </p:txBody>
        </p:sp>
        <p:sp>
          <p:nvSpPr>
            <p:cNvPr id="20" name="object 18"/>
            <p:cNvSpPr/>
            <p:nvPr/>
          </p:nvSpPr>
          <p:spPr>
            <a:xfrm>
              <a:off x="3498204" y="-1493537"/>
              <a:ext cx="1283335" cy="370840"/>
            </a:xfrm>
            <a:custGeom>
              <a:avLst/>
              <a:gdLst/>
              <a:ahLst/>
              <a:cxnLst/>
              <a:rect l="l" t="t" r="r" b="b"/>
              <a:pathLst>
                <a:path w="1283335" h="370839">
                  <a:moveTo>
                    <a:pt x="0" y="370433"/>
                  </a:moveTo>
                  <a:lnTo>
                    <a:pt x="641616" y="0"/>
                  </a:lnTo>
                  <a:lnTo>
                    <a:pt x="1283233" y="370433"/>
                  </a:lnTo>
                </a:path>
              </a:pathLst>
            </a:custGeom>
            <a:ln w="13246">
              <a:solidFill>
                <a:srgbClr val="585857"/>
              </a:solidFill>
            </a:ln>
          </p:spPr>
          <p:txBody>
            <a:bodyPr wrap="square" lIns="0" tIns="0" rIns="0" bIns="0" rtlCol="0"/>
            <a:lstStyle/>
            <a:p>
              <a:endParaRPr/>
            </a:p>
          </p:txBody>
        </p:sp>
        <p:sp>
          <p:nvSpPr>
            <p:cNvPr id="21" name="object 21"/>
            <p:cNvSpPr/>
            <p:nvPr/>
          </p:nvSpPr>
          <p:spPr>
            <a:xfrm>
              <a:off x="4011371" y="-1567691"/>
              <a:ext cx="257175" cy="74295"/>
            </a:xfrm>
            <a:custGeom>
              <a:avLst/>
              <a:gdLst/>
              <a:ahLst/>
              <a:cxnLst/>
              <a:rect l="l" t="t" r="r" b="b"/>
              <a:pathLst>
                <a:path w="257175" h="74294">
                  <a:moveTo>
                    <a:pt x="256895" y="0"/>
                  </a:moveTo>
                  <a:lnTo>
                    <a:pt x="0" y="0"/>
                  </a:lnTo>
                  <a:lnTo>
                    <a:pt x="128447" y="74155"/>
                  </a:lnTo>
                  <a:lnTo>
                    <a:pt x="256895" y="0"/>
                  </a:lnTo>
                  <a:close/>
                </a:path>
              </a:pathLst>
            </a:custGeom>
            <a:solidFill>
              <a:srgbClr val="EDA936"/>
            </a:solidFill>
          </p:spPr>
          <p:txBody>
            <a:bodyPr wrap="square" lIns="0" tIns="0" rIns="0" bIns="0" rtlCol="0"/>
            <a:lstStyle/>
            <a:p>
              <a:endParaRPr/>
            </a:p>
          </p:txBody>
        </p:sp>
        <p:sp>
          <p:nvSpPr>
            <p:cNvPr id="22" name="object 22"/>
            <p:cNvSpPr/>
            <p:nvPr/>
          </p:nvSpPr>
          <p:spPr>
            <a:xfrm>
              <a:off x="4011371" y="-1567691"/>
              <a:ext cx="257175" cy="74295"/>
            </a:xfrm>
            <a:custGeom>
              <a:avLst/>
              <a:gdLst/>
              <a:ahLst/>
              <a:cxnLst/>
              <a:rect l="l" t="t" r="r" b="b"/>
              <a:pathLst>
                <a:path w="257175" h="74294">
                  <a:moveTo>
                    <a:pt x="256895" y="0"/>
                  </a:moveTo>
                  <a:lnTo>
                    <a:pt x="128447" y="74155"/>
                  </a:lnTo>
                  <a:lnTo>
                    <a:pt x="0" y="0"/>
                  </a:lnTo>
                </a:path>
              </a:pathLst>
            </a:custGeom>
            <a:ln w="13246">
              <a:solidFill>
                <a:srgbClr val="585857"/>
              </a:solidFill>
            </a:ln>
          </p:spPr>
          <p:txBody>
            <a:bodyPr wrap="square" lIns="0" tIns="0" rIns="0" bIns="0" rtlCol="0"/>
            <a:lstStyle/>
            <a:p>
              <a:endParaRPr/>
            </a:p>
          </p:txBody>
        </p:sp>
        <p:sp>
          <p:nvSpPr>
            <p:cNvPr id="23" name="object 23"/>
            <p:cNvSpPr/>
            <p:nvPr/>
          </p:nvSpPr>
          <p:spPr>
            <a:xfrm>
              <a:off x="4011369" y="-1493538"/>
              <a:ext cx="257175" cy="74295"/>
            </a:xfrm>
            <a:custGeom>
              <a:avLst/>
              <a:gdLst/>
              <a:ahLst/>
              <a:cxnLst/>
              <a:rect l="l" t="t" r="r" b="b"/>
              <a:pathLst>
                <a:path w="257175" h="74294">
                  <a:moveTo>
                    <a:pt x="128447" y="0"/>
                  </a:moveTo>
                  <a:lnTo>
                    <a:pt x="0" y="74155"/>
                  </a:lnTo>
                  <a:lnTo>
                    <a:pt x="256895" y="74155"/>
                  </a:lnTo>
                  <a:lnTo>
                    <a:pt x="128447" y="0"/>
                  </a:lnTo>
                  <a:close/>
                </a:path>
              </a:pathLst>
            </a:custGeom>
            <a:solidFill>
              <a:srgbClr val="EDA936"/>
            </a:solidFill>
          </p:spPr>
          <p:txBody>
            <a:bodyPr wrap="square" lIns="0" tIns="0" rIns="0" bIns="0" rtlCol="0"/>
            <a:lstStyle/>
            <a:p>
              <a:endParaRPr/>
            </a:p>
          </p:txBody>
        </p:sp>
        <p:sp>
          <p:nvSpPr>
            <p:cNvPr id="24" name="object 24"/>
            <p:cNvSpPr/>
            <p:nvPr/>
          </p:nvSpPr>
          <p:spPr>
            <a:xfrm>
              <a:off x="4011369" y="-1493538"/>
              <a:ext cx="257175" cy="74295"/>
            </a:xfrm>
            <a:custGeom>
              <a:avLst/>
              <a:gdLst/>
              <a:ahLst/>
              <a:cxnLst/>
              <a:rect l="l" t="t" r="r" b="b"/>
              <a:pathLst>
                <a:path w="257175" h="74294">
                  <a:moveTo>
                    <a:pt x="0" y="74155"/>
                  </a:moveTo>
                  <a:lnTo>
                    <a:pt x="128447" y="0"/>
                  </a:lnTo>
                  <a:lnTo>
                    <a:pt x="256895" y="74155"/>
                  </a:lnTo>
                </a:path>
              </a:pathLst>
            </a:custGeom>
            <a:ln w="13246">
              <a:solidFill>
                <a:srgbClr val="585857"/>
              </a:solidFill>
            </a:ln>
          </p:spPr>
          <p:txBody>
            <a:bodyPr wrap="square" lIns="0" tIns="0" rIns="0" bIns="0" rtlCol="0"/>
            <a:lstStyle/>
            <a:p>
              <a:endParaRPr/>
            </a:p>
          </p:txBody>
        </p:sp>
        <p:sp>
          <p:nvSpPr>
            <p:cNvPr id="25" name="object 25"/>
            <p:cNvSpPr/>
            <p:nvPr/>
          </p:nvSpPr>
          <p:spPr>
            <a:xfrm>
              <a:off x="4139815" y="-1641856"/>
              <a:ext cx="0" cy="297180"/>
            </a:xfrm>
            <a:custGeom>
              <a:avLst/>
              <a:gdLst/>
              <a:ahLst/>
              <a:cxnLst/>
              <a:rect l="l" t="t" r="r" b="b"/>
              <a:pathLst>
                <a:path h="297180">
                  <a:moveTo>
                    <a:pt x="0" y="0"/>
                  </a:moveTo>
                  <a:lnTo>
                    <a:pt x="0" y="296633"/>
                  </a:lnTo>
                </a:path>
              </a:pathLst>
            </a:custGeom>
            <a:ln w="3175">
              <a:solidFill>
                <a:srgbClr val="EDA936"/>
              </a:solidFill>
            </a:ln>
          </p:spPr>
          <p:txBody>
            <a:bodyPr wrap="square" lIns="0" tIns="0" rIns="0" bIns="0" rtlCol="0"/>
            <a:lstStyle/>
            <a:p>
              <a:endParaRPr/>
            </a:p>
          </p:txBody>
        </p:sp>
        <p:sp>
          <p:nvSpPr>
            <p:cNvPr id="26" name="object 26"/>
            <p:cNvSpPr/>
            <p:nvPr/>
          </p:nvSpPr>
          <p:spPr>
            <a:xfrm>
              <a:off x="4139815" y="-1641856"/>
              <a:ext cx="0" cy="297180"/>
            </a:xfrm>
            <a:custGeom>
              <a:avLst/>
              <a:gdLst/>
              <a:ahLst/>
              <a:cxnLst/>
              <a:rect l="l" t="t" r="r" b="b"/>
              <a:pathLst>
                <a:path h="297180">
                  <a:moveTo>
                    <a:pt x="0" y="0"/>
                  </a:moveTo>
                  <a:lnTo>
                    <a:pt x="0" y="296633"/>
                  </a:lnTo>
                </a:path>
              </a:pathLst>
            </a:custGeom>
            <a:ln w="13246">
              <a:solidFill>
                <a:srgbClr val="585857"/>
              </a:solidFill>
            </a:ln>
          </p:spPr>
          <p:txBody>
            <a:bodyPr wrap="square" lIns="0" tIns="0" rIns="0" bIns="0" rtlCol="0"/>
            <a:lstStyle/>
            <a:p>
              <a:endParaRPr/>
            </a:p>
          </p:txBody>
        </p:sp>
        <p:sp>
          <p:nvSpPr>
            <p:cNvPr id="27" name="object 27"/>
            <p:cNvSpPr/>
            <p:nvPr/>
          </p:nvSpPr>
          <p:spPr>
            <a:xfrm>
              <a:off x="3626532" y="-1789891"/>
              <a:ext cx="1026794" cy="296545"/>
            </a:xfrm>
            <a:custGeom>
              <a:avLst/>
              <a:gdLst/>
              <a:ahLst/>
              <a:cxnLst/>
              <a:rect l="l" t="t" r="r" b="b"/>
              <a:pathLst>
                <a:path w="1026795" h="296544">
                  <a:moveTo>
                    <a:pt x="1026579" y="0"/>
                  </a:moveTo>
                  <a:lnTo>
                    <a:pt x="0" y="0"/>
                  </a:lnTo>
                  <a:lnTo>
                    <a:pt x="513283" y="296354"/>
                  </a:lnTo>
                  <a:lnTo>
                    <a:pt x="1026579" y="0"/>
                  </a:lnTo>
                  <a:close/>
                </a:path>
              </a:pathLst>
            </a:custGeom>
            <a:solidFill>
              <a:srgbClr val="FFFFFF"/>
            </a:solidFill>
          </p:spPr>
          <p:txBody>
            <a:bodyPr wrap="square" lIns="0" tIns="0" rIns="0" bIns="0" rtlCol="0"/>
            <a:lstStyle/>
            <a:p>
              <a:endParaRPr/>
            </a:p>
          </p:txBody>
        </p:sp>
        <p:sp>
          <p:nvSpPr>
            <p:cNvPr id="28" name="object 28"/>
            <p:cNvSpPr/>
            <p:nvPr/>
          </p:nvSpPr>
          <p:spPr>
            <a:xfrm>
              <a:off x="3626532" y="-1789891"/>
              <a:ext cx="1026794" cy="296545"/>
            </a:xfrm>
            <a:custGeom>
              <a:avLst/>
              <a:gdLst/>
              <a:ahLst/>
              <a:cxnLst/>
              <a:rect l="l" t="t" r="r" b="b"/>
              <a:pathLst>
                <a:path w="1026795" h="296544">
                  <a:moveTo>
                    <a:pt x="1026579" y="0"/>
                  </a:moveTo>
                  <a:lnTo>
                    <a:pt x="513283" y="296354"/>
                  </a:lnTo>
                  <a:lnTo>
                    <a:pt x="0" y="0"/>
                  </a:lnTo>
                </a:path>
              </a:pathLst>
            </a:custGeom>
            <a:ln w="13246">
              <a:solidFill>
                <a:srgbClr val="585857"/>
              </a:solidFill>
            </a:ln>
          </p:spPr>
          <p:txBody>
            <a:bodyPr wrap="square" lIns="0" tIns="0" rIns="0" bIns="0" rtlCol="0"/>
            <a:lstStyle/>
            <a:p>
              <a:endParaRPr/>
            </a:p>
          </p:txBody>
        </p:sp>
        <p:sp>
          <p:nvSpPr>
            <p:cNvPr id="29" name="object 29"/>
            <p:cNvSpPr/>
            <p:nvPr/>
          </p:nvSpPr>
          <p:spPr>
            <a:xfrm>
              <a:off x="3626525" y="-1493538"/>
              <a:ext cx="1026794" cy="296545"/>
            </a:xfrm>
            <a:custGeom>
              <a:avLst/>
              <a:gdLst/>
              <a:ahLst/>
              <a:cxnLst/>
              <a:rect l="l" t="t" r="r" b="b"/>
              <a:pathLst>
                <a:path w="1026795" h="296544">
                  <a:moveTo>
                    <a:pt x="513295" y="0"/>
                  </a:moveTo>
                  <a:lnTo>
                    <a:pt x="0" y="296354"/>
                  </a:lnTo>
                  <a:lnTo>
                    <a:pt x="1026579" y="296354"/>
                  </a:lnTo>
                  <a:lnTo>
                    <a:pt x="513295" y="0"/>
                  </a:lnTo>
                  <a:close/>
                </a:path>
              </a:pathLst>
            </a:custGeom>
            <a:solidFill>
              <a:srgbClr val="FFFFFF"/>
            </a:solidFill>
          </p:spPr>
          <p:txBody>
            <a:bodyPr wrap="square" lIns="0" tIns="0" rIns="0" bIns="0" rtlCol="0"/>
            <a:lstStyle/>
            <a:p>
              <a:endParaRPr/>
            </a:p>
          </p:txBody>
        </p:sp>
        <p:sp>
          <p:nvSpPr>
            <p:cNvPr id="30" name="object 30"/>
            <p:cNvSpPr/>
            <p:nvPr userDrawn="1"/>
          </p:nvSpPr>
          <p:spPr>
            <a:xfrm>
              <a:off x="3626525" y="-1493538"/>
              <a:ext cx="1026794" cy="296545"/>
            </a:xfrm>
            <a:custGeom>
              <a:avLst/>
              <a:gdLst/>
              <a:ahLst/>
              <a:cxnLst/>
              <a:rect l="l" t="t" r="r" b="b"/>
              <a:pathLst>
                <a:path w="1026795" h="296544">
                  <a:moveTo>
                    <a:pt x="0" y="296354"/>
                  </a:moveTo>
                  <a:lnTo>
                    <a:pt x="513295" y="0"/>
                  </a:lnTo>
                  <a:lnTo>
                    <a:pt x="1026579" y="296354"/>
                  </a:lnTo>
                </a:path>
              </a:pathLst>
            </a:custGeom>
            <a:ln w="13246">
              <a:solidFill>
                <a:srgbClr val="585857"/>
              </a:solidFill>
            </a:ln>
          </p:spPr>
          <p:txBody>
            <a:bodyPr wrap="square" lIns="0" tIns="0" rIns="0" bIns="0" rtlCol="0"/>
            <a:lstStyle/>
            <a:p>
              <a:endParaRPr/>
            </a:p>
          </p:txBody>
        </p:sp>
        <p:sp>
          <p:nvSpPr>
            <p:cNvPr id="31" name="object 31"/>
            <p:cNvSpPr/>
            <p:nvPr/>
          </p:nvSpPr>
          <p:spPr>
            <a:xfrm>
              <a:off x="4139815" y="-2086233"/>
              <a:ext cx="0" cy="1185545"/>
            </a:xfrm>
            <a:custGeom>
              <a:avLst/>
              <a:gdLst/>
              <a:ahLst/>
              <a:cxnLst/>
              <a:rect l="l" t="t" r="r" b="b"/>
              <a:pathLst>
                <a:path h="1185545">
                  <a:moveTo>
                    <a:pt x="0" y="0"/>
                  </a:moveTo>
                  <a:lnTo>
                    <a:pt x="0" y="1185392"/>
                  </a:lnTo>
                </a:path>
              </a:pathLst>
            </a:custGeom>
            <a:ln w="3175">
              <a:solidFill>
                <a:srgbClr val="FFFFFF"/>
              </a:solidFill>
            </a:ln>
          </p:spPr>
          <p:txBody>
            <a:bodyPr wrap="square" lIns="0" tIns="0" rIns="0" bIns="0" rtlCol="0"/>
            <a:lstStyle/>
            <a:p>
              <a:endParaRPr/>
            </a:p>
          </p:txBody>
        </p:sp>
        <p:sp>
          <p:nvSpPr>
            <p:cNvPr id="32" name="object 32"/>
            <p:cNvSpPr/>
            <p:nvPr/>
          </p:nvSpPr>
          <p:spPr>
            <a:xfrm>
              <a:off x="4139815" y="-2086233"/>
              <a:ext cx="0" cy="1185545"/>
            </a:xfrm>
            <a:custGeom>
              <a:avLst/>
              <a:gdLst/>
              <a:ahLst/>
              <a:cxnLst/>
              <a:rect l="l" t="t" r="r" b="b"/>
              <a:pathLst>
                <a:path h="1185545">
                  <a:moveTo>
                    <a:pt x="0" y="0"/>
                  </a:moveTo>
                  <a:lnTo>
                    <a:pt x="0" y="1185392"/>
                  </a:lnTo>
                </a:path>
              </a:pathLst>
            </a:custGeom>
            <a:ln w="13246">
              <a:solidFill>
                <a:srgbClr val="585857"/>
              </a:solidFill>
            </a:ln>
          </p:spPr>
          <p:txBody>
            <a:bodyPr wrap="square" lIns="0" tIns="0" rIns="0" bIns="0" rtlCol="0"/>
            <a:lstStyle/>
            <a:p>
              <a:endParaRPr/>
            </a:p>
          </p:txBody>
        </p:sp>
        <p:sp>
          <p:nvSpPr>
            <p:cNvPr id="33" name="object 33"/>
            <p:cNvSpPr/>
            <p:nvPr/>
          </p:nvSpPr>
          <p:spPr>
            <a:xfrm>
              <a:off x="3748223" y="-1944686"/>
              <a:ext cx="783590" cy="902335"/>
            </a:xfrm>
            <a:custGeom>
              <a:avLst/>
              <a:gdLst/>
              <a:ahLst/>
              <a:cxnLst/>
              <a:rect l="l" t="t" r="r" b="b"/>
              <a:pathLst>
                <a:path w="783589" h="902335">
                  <a:moveTo>
                    <a:pt x="392734" y="0"/>
                  </a:moveTo>
                  <a:lnTo>
                    <a:pt x="390448" y="0"/>
                  </a:lnTo>
                  <a:lnTo>
                    <a:pt x="389305" y="304"/>
                  </a:lnTo>
                  <a:lnTo>
                    <a:pt x="388277" y="876"/>
                  </a:lnTo>
                  <a:lnTo>
                    <a:pt x="1270" y="224332"/>
                  </a:lnTo>
                  <a:lnTo>
                    <a:pt x="0" y="226517"/>
                  </a:lnTo>
                  <a:lnTo>
                    <a:pt x="0" y="675779"/>
                  </a:lnTo>
                  <a:lnTo>
                    <a:pt x="1270" y="677964"/>
                  </a:lnTo>
                  <a:lnTo>
                    <a:pt x="389305" y="902004"/>
                  </a:lnTo>
                  <a:lnTo>
                    <a:pt x="390448" y="902296"/>
                  </a:lnTo>
                  <a:lnTo>
                    <a:pt x="392734" y="902296"/>
                  </a:lnTo>
                  <a:lnTo>
                    <a:pt x="393877" y="902004"/>
                  </a:lnTo>
                  <a:lnTo>
                    <a:pt x="781913" y="677964"/>
                  </a:lnTo>
                  <a:lnTo>
                    <a:pt x="783183" y="675779"/>
                  </a:lnTo>
                  <a:lnTo>
                    <a:pt x="783183" y="226517"/>
                  </a:lnTo>
                  <a:lnTo>
                    <a:pt x="781913" y="224332"/>
                  </a:lnTo>
                  <a:lnTo>
                    <a:pt x="394906" y="876"/>
                  </a:lnTo>
                  <a:lnTo>
                    <a:pt x="393877" y="304"/>
                  </a:lnTo>
                  <a:lnTo>
                    <a:pt x="392734" y="0"/>
                  </a:lnTo>
                  <a:close/>
                </a:path>
              </a:pathLst>
            </a:custGeom>
            <a:solidFill>
              <a:srgbClr val="EDA936"/>
            </a:solidFill>
          </p:spPr>
          <p:txBody>
            <a:bodyPr wrap="square" lIns="0" tIns="0" rIns="0" bIns="0" rtlCol="0"/>
            <a:lstStyle/>
            <a:p>
              <a:endParaRPr/>
            </a:p>
          </p:txBody>
        </p:sp>
        <p:sp>
          <p:nvSpPr>
            <p:cNvPr id="34" name="object 34"/>
            <p:cNvSpPr/>
            <p:nvPr/>
          </p:nvSpPr>
          <p:spPr>
            <a:xfrm>
              <a:off x="3741606" y="-1951307"/>
              <a:ext cx="796925" cy="915669"/>
            </a:xfrm>
            <a:custGeom>
              <a:avLst/>
              <a:gdLst/>
              <a:ahLst/>
              <a:cxnLst/>
              <a:rect l="l" t="t" r="r" b="b"/>
              <a:pathLst>
                <a:path w="796925" h="915669">
                  <a:moveTo>
                    <a:pt x="400494" y="0"/>
                  </a:moveTo>
                  <a:lnTo>
                    <a:pt x="395922" y="0"/>
                  </a:lnTo>
                  <a:lnTo>
                    <a:pt x="393636" y="584"/>
                  </a:lnTo>
                  <a:lnTo>
                    <a:pt x="2514" y="226402"/>
                  </a:lnTo>
                  <a:lnTo>
                    <a:pt x="0" y="230771"/>
                  </a:lnTo>
                  <a:lnTo>
                    <a:pt x="0" y="684771"/>
                  </a:lnTo>
                  <a:lnTo>
                    <a:pt x="2514" y="689140"/>
                  </a:lnTo>
                  <a:lnTo>
                    <a:pt x="393636" y="914958"/>
                  </a:lnTo>
                  <a:lnTo>
                    <a:pt x="395922" y="915543"/>
                  </a:lnTo>
                  <a:lnTo>
                    <a:pt x="400494" y="915543"/>
                  </a:lnTo>
                  <a:lnTo>
                    <a:pt x="402780" y="914958"/>
                  </a:lnTo>
                  <a:lnTo>
                    <a:pt x="424711" y="902296"/>
                  </a:lnTo>
                  <a:lnTo>
                    <a:pt x="398208" y="902296"/>
                  </a:lnTo>
                  <a:lnTo>
                    <a:pt x="13246" y="680034"/>
                  </a:lnTo>
                  <a:lnTo>
                    <a:pt x="13246" y="235508"/>
                  </a:lnTo>
                  <a:lnTo>
                    <a:pt x="398208" y="13246"/>
                  </a:lnTo>
                  <a:lnTo>
                    <a:pt x="424711" y="13246"/>
                  </a:lnTo>
                  <a:lnTo>
                    <a:pt x="402780" y="584"/>
                  </a:lnTo>
                  <a:lnTo>
                    <a:pt x="400494" y="0"/>
                  </a:lnTo>
                  <a:close/>
                </a:path>
                <a:path w="796925" h="915669">
                  <a:moveTo>
                    <a:pt x="424711" y="13246"/>
                  </a:moveTo>
                  <a:lnTo>
                    <a:pt x="398208" y="13246"/>
                  </a:lnTo>
                  <a:lnTo>
                    <a:pt x="783170" y="235508"/>
                  </a:lnTo>
                  <a:lnTo>
                    <a:pt x="783170" y="680034"/>
                  </a:lnTo>
                  <a:lnTo>
                    <a:pt x="398208" y="902296"/>
                  </a:lnTo>
                  <a:lnTo>
                    <a:pt x="424711" y="902296"/>
                  </a:lnTo>
                  <a:lnTo>
                    <a:pt x="793902" y="689140"/>
                  </a:lnTo>
                  <a:lnTo>
                    <a:pt x="796429" y="684771"/>
                  </a:lnTo>
                  <a:lnTo>
                    <a:pt x="796429" y="230771"/>
                  </a:lnTo>
                  <a:lnTo>
                    <a:pt x="793902" y="226402"/>
                  </a:lnTo>
                  <a:lnTo>
                    <a:pt x="424711" y="13246"/>
                  </a:lnTo>
                  <a:close/>
                </a:path>
              </a:pathLst>
            </a:custGeom>
            <a:solidFill>
              <a:srgbClr val="585857"/>
            </a:solidFill>
          </p:spPr>
          <p:txBody>
            <a:bodyPr wrap="square" lIns="0" tIns="0" rIns="0" bIns="0" rtlCol="0"/>
            <a:lstStyle/>
            <a:p>
              <a:endParaRPr/>
            </a:p>
          </p:txBody>
        </p:sp>
        <p:sp>
          <p:nvSpPr>
            <p:cNvPr id="35" name="object 35"/>
            <p:cNvSpPr/>
            <p:nvPr/>
          </p:nvSpPr>
          <p:spPr>
            <a:xfrm>
              <a:off x="3876557" y="-1796515"/>
              <a:ext cx="527050" cy="606425"/>
            </a:xfrm>
            <a:custGeom>
              <a:avLst/>
              <a:gdLst/>
              <a:ahLst/>
              <a:cxnLst/>
              <a:rect l="l" t="t" r="r" b="b"/>
              <a:pathLst>
                <a:path w="527050" h="606425">
                  <a:moveTo>
                    <a:pt x="264401" y="0"/>
                  </a:moveTo>
                  <a:lnTo>
                    <a:pt x="262115" y="0"/>
                  </a:lnTo>
                  <a:lnTo>
                    <a:pt x="260972" y="304"/>
                  </a:lnTo>
                  <a:lnTo>
                    <a:pt x="259943" y="876"/>
                  </a:lnTo>
                  <a:lnTo>
                    <a:pt x="1257" y="150253"/>
                  </a:lnTo>
                  <a:lnTo>
                    <a:pt x="0" y="152438"/>
                  </a:lnTo>
                  <a:lnTo>
                    <a:pt x="0" y="453516"/>
                  </a:lnTo>
                  <a:lnTo>
                    <a:pt x="1257" y="455701"/>
                  </a:lnTo>
                  <a:lnTo>
                    <a:pt x="260972" y="605662"/>
                  </a:lnTo>
                  <a:lnTo>
                    <a:pt x="262115" y="605955"/>
                  </a:lnTo>
                  <a:lnTo>
                    <a:pt x="264401" y="605955"/>
                  </a:lnTo>
                  <a:lnTo>
                    <a:pt x="265544" y="605662"/>
                  </a:lnTo>
                  <a:lnTo>
                    <a:pt x="525259" y="455701"/>
                  </a:lnTo>
                  <a:lnTo>
                    <a:pt x="526516" y="453516"/>
                  </a:lnTo>
                  <a:lnTo>
                    <a:pt x="526516" y="152438"/>
                  </a:lnTo>
                  <a:lnTo>
                    <a:pt x="525259" y="150253"/>
                  </a:lnTo>
                  <a:lnTo>
                    <a:pt x="266572" y="876"/>
                  </a:lnTo>
                  <a:lnTo>
                    <a:pt x="265544" y="304"/>
                  </a:lnTo>
                  <a:lnTo>
                    <a:pt x="264401" y="0"/>
                  </a:lnTo>
                  <a:close/>
                </a:path>
              </a:pathLst>
            </a:custGeom>
            <a:solidFill>
              <a:srgbClr val="FFFFFF"/>
            </a:solidFill>
          </p:spPr>
          <p:txBody>
            <a:bodyPr wrap="square" lIns="0" tIns="0" rIns="0" bIns="0" rtlCol="0"/>
            <a:lstStyle/>
            <a:p>
              <a:endParaRPr/>
            </a:p>
          </p:txBody>
        </p:sp>
        <p:sp>
          <p:nvSpPr>
            <p:cNvPr id="36" name="object 36"/>
            <p:cNvSpPr/>
            <p:nvPr/>
          </p:nvSpPr>
          <p:spPr>
            <a:xfrm>
              <a:off x="3869927" y="-1803136"/>
              <a:ext cx="540385" cy="619760"/>
            </a:xfrm>
            <a:custGeom>
              <a:avLst/>
              <a:gdLst/>
              <a:ahLst/>
              <a:cxnLst/>
              <a:rect l="l" t="t" r="r" b="b"/>
              <a:pathLst>
                <a:path w="540385" h="619760">
                  <a:moveTo>
                    <a:pt x="272173" y="0"/>
                  </a:moveTo>
                  <a:lnTo>
                    <a:pt x="267601" y="0"/>
                  </a:lnTo>
                  <a:lnTo>
                    <a:pt x="265315" y="596"/>
                  </a:lnTo>
                  <a:lnTo>
                    <a:pt x="2514" y="152311"/>
                  </a:lnTo>
                  <a:lnTo>
                    <a:pt x="0" y="156692"/>
                  </a:lnTo>
                  <a:lnTo>
                    <a:pt x="0" y="462508"/>
                  </a:lnTo>
                  <a:lnTo>
                    <a:pt x="2514" y="466890"/>
                  </a:lnTo>
                  <a:lnTo>
                    <a:pt x="265315" y="618604"/>
                  </a:lnTo>
                  <a:lnTo>
                    <a:pt x="267601" y="619201"/>
                  </a:lnTo>
                  <a:lnTo>
                    <a:pt x="272173" y="619201"/>
                  </a:lnTo>
                  <a:lnTo>
                    <a:pt x="274459" y="618604"/>
                  </a:lnTo>
                  <a:lnTo>
                    <a:pt x="296370" y="605955"/>
                  </a:lnTo>
                  <a:lnTo>
                    <a:pt x="269887" y="605955"/>
                  </a:lnTo>
                  <a:lnTo>
                    <a:pt x="13246" y="457771"/>
                  </a:lnTo>
                  <a:lnTo>
                    <a:pt x="13246" y="161429"/>
                  </a:lnTo>
                  <a:lnTo>
                    <a:pt x="269887" y="13246"/>
                  </a:lnTo>
                  <a:lnTo>
                    <a:pt x="296370" y="13246"/>
                  </a:lnTo>
                  <a:lnTo>
                    <a:pt x="274459" y="596"/>
                  </a:lnTo>
                  <a:lnTo>
                    <a:pt x="272173" y="0"/>
                  </a:lnTo>
                  <a:close/>
                </a:path>
                <a:path w="540385" h="619760">
                  <a:moveTo>
                    <a:pt x="296370" y="13246"/>
                  </a:moveTo>
                  <a:lnTo>
                    <a:pt x="269887" y="13246"/>
                  </a:lnTo>
                  <a:lnTo>
                    <a:pt x="526529" y="161429"/>
                  </a:lnTo>
                  <a:lnTo>
                    <a:pt x="526529" y="457771"/>
                  </a:lnTo>
                  <a:lnTo>
                    <a:pt x="269887" y="605955"/>
                  </a:lnTo>
                  <a:lnTo>
                    <a:pt x="296370" y="605955"/>
                  </a:lnTo>
                  <a:lnTo>
                    <a:pt x="537260" y="466890"/>
                  </a:lnTo>
                  <a:lnTo>
                    <a:pt x="539788" y="462508"/>
                  </a:lnTo>
                  <a:lnTo>
                    <a:pt x="539788" y="156692"/>
                  </a:lnTo>
                  <a:lnTo>
                    <a:pt x="537260" y="152311"/>
                  </a:lnTo>
                  <a:lnTo>
                    <a:pt x="296370" y="13246"/>
                  </a:lnTo>
                  <a:close/>
                </a:path>
              </a:pathLst>
            </a:custGeom>
            <a:solidFill>
              <a:srgbClr val="585857"/>
            </a:solidFill>
          </p:spPr>
          <p:txBody>
            <a:bodyPr wrap="square" lIns="0" tIns="0" rIns="0" bIns="0" rtlCol="0"/>
            <a:lstStyle/>
            <a:p>
              <a:endParaRPr/>
            </a:p>
          </p:txBody>
        </p:sp>
        <p:sp>
          <p:nvSpPr>
            <p:cNvPr id="37" name="object 37"/>
            <p:cNvSpPr/>
            <p:nvPr/>
          </p:nvSpPr>
          <p:spPr>
            <a:xfrm>
              <a:off x="3883167" y="-1641708"/>
              <a:ext cx="513715" cy="148590"/>
            </a:xfrm>
            <a:custGeom>
              <a:avLst/>
              <a:gdLst/>
              <a:ahLst/>
              <a:cxnLst/>
              <a:rect l="l" t="t" r="r" b="b"/>
              <a:pathLst>
                <a:path w="513714" h="148589">
                  <a:moveTo>
                    <a:pt x="513295" y="0"/>
                  </a:moveTo>
                  <a:lnTo>
                    <a:pt x="0" y="0"/>
                  </a:lnTo>
                  <a:lnTo>
                    <a:pt x="256654" y="148170"/>
                  </a:lnTo>
                  <a:lnTo>
                    <a:pt x="513295" y="0"/>
                  </a:lnTo>
                  <a:close/>
                </a:path>
              </a:pathLst>
            </a:custGeom>
            <a:solidFill>
              <a:srgbClr val="FFFFFF"/>
            </a:solidFill>
          </p:spPr>
          <p:txBody>
            <a:bodyPr wrap="square" lIns="0" tIns="0" rIns="0" bIns="0" rtlCol="0"/>
            <a:lstStyle/>
            <a:p>
              <a:endParaRPr/>
            </a:p>
          </p:txBody>
        </p:sp>
        <p:sp>
          <p:nvSpPr>
            <p:cNvPr id="38" name="object 38"/>
            <p:cNvSpPr/>
            <p:nvPr/>
          </p:nvSpPr>
          <p:spPr>
            <a:xfrm>
              <a:off x="3883167" y="-1641708"/>
              <a:ext cx="513715" cy="148590"/>
            </a:xfrm>
            <a:custGeom>
              <a:avLst/>
              <a:gdLst/>
              <a:ahLst/>
              <a:cxnLst/>
              <a:rect l="l" t="t" r="r" b="b"/>
              <a:pathLst>
                <a:path w="513714" h="148589">
                  <a:moveTo>
                    <a:pt x="513295" y="0"/>
                  </a:moveTo>
                  <a:lnTo>
                    <a:pt x="256654" y="148170"/>
                  </a:lnTo>
                  <a:lnTo>
                    <a:pt x="0" y="0"/>
                  </a:lnTo>
                </a:path>
              </a:pathLst>
            </a:custGeom>
            <a:ln w="13246">
              <a:solidFill>
                <a:srgbClr val="585857"/>
              </a:solidFill>
            </a:ln>
          </p:spPr>
          <p:txBody>
            <a:bodyPr wrap="square" lIns="0" tIns="0" rIns="0" bIns="0" rtlCol="0"/>
            <a:lstStyle/>
            <a:p>
              <a:endParaRPr/>
            </a:p>
          </p:txBody>
        </p:sp>
        <p:sp>
          <p:nvSpPr>
            <p:cNvPr id="39" name="object 39"/>
            <p:cNvSpPr/>
            <p:nvPr/>
          </p:nvSpPr>
          <p:spPr>
            <a:xfrm>
              <a:off x="4139815" y="-1493537"/>
              <a:ext cx="0" cy="296545"/>
            </a:xfrm>
            <a:custGeom>
              <a:avLst/>
              <a:gdLst/>
              <a:ahLst/>
              <a:cxnLst/>
              <a:rect l="l" t="t" r="r" b="b"/>
              <a:pathLst>
                <a:path h="296544">
                  <a:moveTo>
                    <a:pt x="0" y="0"/>
                  </a:moveTo>
                  <a:lnTo>
                    <a:pt x="0" y="296354"/>
                  </a:lnTo>
                </a:path>
              </a:pathLst>
            </a:custGeom>
            <a:ln w="3175">
              <a:solidFill>
                <a:srgbClr val="FFFFFF"/>
              </a:solidFill>
            </a:ln>
          </p:spPr>
          <p:txBody>
            <a:bodyPr wrap="square" lIns="0" tIns="0" rIns="0" bIns="0" rtlCol="0"/>
            <a:lstStyle/>
            <a:p>
              <a:endParaRPr/>
            </a:p>
          </p:txBody>
        </p:sp>
        <p:sp>
          <p:nvSpPr>
            <p:cNvPr id="40" name="object 40"/>
            <p:cNvSpPr/>
            <p:nvPr/>
          </p:nvSpPr>
          <p:spPr>
            <a:xfrm>
              <a:off x="4139815" y="-1493537"/>
              <a:ext cx="0" cy="296545"/>
            </a:xfrm>
            <a:custGeom>
              <a:avLst/>
              <a:gdLst/>
              <a:ahLst/>
              <a:cxnLst/>
              <a:rect l="l" t="t" r="r" b="b"/>
              <a:pathLst>
                <a:path h="296544">
                  <a:moveTo>
                    <a:pt x="0" y="0"/>
                  </a:moveTo>
                  <a:lnTo>
                    <a:pt x="0" y="296354"/>
                  </a:lnTo>
                </a:path>
              </a:pathLst>
            </a:custGeom>
            <a:ln w="13246">
              <a:solidFill>
                <a:srgbClr val="585857"/>
              </a:solidFill>
            </a:ln>
          </p:spPr>
          <p:txBody>
            <a:bodyPr wrap="square" lIns="0" tIns="0" rIns="0" bIns="0" rtlCol="0"/>
            <a:lstStyle/>
            <a:p>
              <a:endParaRPr/>
            </a:p>
          </p:txBody>
        </p:sp>
      </p:grpSp>
      <p:pic>
        <p:nvPicPr>
          <p:cNvPr id="41" name="Picture 4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04014" y="806548"/>
            <a:ext cx="2484458" cy="3816252"/>
          </a:xfrm>
          <a:prstGeom prst="rect">
            <a:avLst/>
          </a:prstGeom>
        </p:spPr>
      </p:pic>
    </p:spTree>
    <p:extLst>
      <p:ext uri="{BB962C8B-B14F-4D97-AF65-F5344CB8AC3E}">
        <p14:creationId xmlns:p14="http://schemas.microsoft.com/office/powerpoint/2010/main" val="7844380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6" name="object 2"/>
          <p:cNvSpPr/>
          <p:nvPr userDrawn="1"/>
        </p:nvSpPr>
        <p:spPr>
          <a:xfrm>
            <a:off x="18549" y="0"/>
            <a:ext cx="4626610" cy="5154327"/>
          </a:xfrm>
          <a:custGeom>
            <a:avLst/>
            <a:gdLst/>
            <a:ahLst/>
            <a:cxnLst/>
            <a:rect l="l" t="t" r="r" b="b"/>
            <a:pathLst>
              <a:path w="4626610" h="5120640">
                <a:moveTo>
                  <a:pt x="0" y="5120640"/>
                </a:moveTo>
                <a:lnTo>
                  <a:pt x="4626190" y="5120640"/>
                </a:lnTo>
                <a:lnTo>
                  <a:pt x="4626190" y="0"/>
                </a:lnTo>
                <a:lnTo>
                  <a:pt x="0" y="0"/>
                </a:lnTo>
                <a:lnTo>
                  <a:pt x="0" y="5120640"/>
                </a:lnTo>
                <a:close/>
              </a:path>
            </a:pathLst>
          </a:custGeom>
          <a:solidFill>
            <a:srgbClr val="324856"/>
          </a:solidFill>
        </p:spPr>
        <p:txBody>
          <a:bodyPr wrap="square" lIns="0" tIns="0" rIns="0" bIns="0" rtlCol="0"/>
          <a:lstStyle/>
          <a:p>
            <a:endParaRPr/>
          </a:p>
        </p:txBody>
      </p:sp>
      <p:sp>
        <p:nvSpPr>
          <p:cNvPr id="7" name="object 3"/>
          <p:cNvSpPr/>
          <p:nvPr userDrawn="1"/>
        </p:nvSpPr>
        <p:spPr>
          <a:xfrm>
            <a:off x="4629340" y="0"/>
            <a:ext cx="4514850" cy="5143500"/>
          </a:xfrm>
          <a:custGeom>
            <a:avLst/>
            <a:gdLst/>
            <a:ahLst/>
            <a:cxnLst/>
            <a:rect l="l" t="t" r="r" b="b"/>
            <a:pathLst>
              <a:path w="4514850" h="5118735">
                <a:moveTo>
                  <a:pt x="0" y="5118328"/>
                </a:moveTo>
                <a:lnTo>
                  <a:pt x="4514659" y="5118328"/>
                </a:lnTo>
                <a:lnTo>
                  <a:pt x="4514659" y="0"/>
                </a:lnTo>
                <a:lnTo>
                  <a:pt x="0" y="0"/>
                </a:lnTo>
                <a:lnTo>
                  <a:pt x="0" y="5118328"/>
                </a:lnTo>
                <a:close/>
              </a:path>
            </a:pathLst>
          </a:custGeom>
          <a:solidFill>
            <a:srgbClr val="F5B10A"/>
          </a:solidFill>
        </p:spPr>
        <p:txBody>
          <a:bodyPr wrap="square" lIns="0" tIns="0" rIns="0" bIns="0" rtlCol="0"/>
          <a:lstStyle/>
          <a:p>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73" y="4507623"/>
            <a:ext cx="1566702" cy="323534"/>
          </a:xfrm>
          <a:prstGeom prst="rect">
            <a:avLst/>
          </a:prstGeom>
        </p:spPr>
      </p:pic>
      <p:sp>
        <p:nvSpPr>
          <p:cNvPr id="10" name="Content Placeholder 61"/>
          <p:cNvSpPr>
            <a:spLocks noGrp="1"/>
          </p:cNvSpPr>
          <p:nvPr>
            <p:ph sz="quarter" idx="10"/>
          </p:nvPr>
        </p:nvSpPr>
        <p:spPr>
          <a:xfrm>
            <a:off x="1284115" y="559693"/>
            <a:ext cx="2565400" cy="384175"/>
          </a:xfrm>
          <a:prstGeom prst="rect">
            <a:avLst/>
          </a:prstGeom>
        </p:spPr>
        <p:txBody>
          <a:bodyPr/>
          <a:lstStyle>
            <a:lvl1pPr marL="0" indent="0">
              <a:lnSpc>
                <a:spcPct val="120000"/>
              </a:lnSpc>
              <a:buNone/>
              <a:defRPr sz="2100" b="0" i="0">
                <a:solidFill>
                  <a:srgbClr val="F7B032"/>
                </a:solidFill>
                <a:latin typeface="Clan OT Medium" charset="0"/>
                <a:ea typeface="Clan OT Medium" charset="0"/>
                <a:cs typeface="Clan OT Medium" charset="0"/>
              </a:defRPr>
            </a:lvl1pPr>
          </a:lstStyle>
          <a:p>
            <a:pPr lvl="0"/>
            <a:r>
              <a:rPr lang="en-US" dirty="0" smtClean="0"/>
              <a:t>Click to edit Master text styles</a:t>
            </a:r>
          </a:p>
        </p:txBody>
      </p:sp>
      <p:sp>
        <p:nvSpPr>
          <p:cNvPr id="11" name="Content Placeholder 9"/>
          <p:cNvSpPr>
            <a:spLocks noGrp="1"/>
          </p:cNvSpPr>
          <p:nvPr>
            <p:ph sz="quarter" idx="11"/>
          </p:nvPr>
        </p:nvSpPr>
        <p:spPr>
          <a:xfrm>
            <a:off x="414561" y="1200151"/>
            <a:ext cx="3979020" cy="2984302"/>
          </a:xfrm>
          <a:prstGeom prst="rect">
            <a:avLst/>
          </a:prstGeom>
        </p:spPr>
        <p:txBody>
          <a:bodyPr/>
          <a:lstStyle>
            <a:lvl1pPr marL="0" indent="0">
              <a:lnSpc>
                <a:spcPct val="130000"/>
              </a:lnSpc>
              <a:buNone/>
              <a:defRPr sz="1300" b="0" i="0">
                <a:solidFill>
                  <a:schemeClr val="bg1"/>
                </a:solidFill>
                <a:latin typeface="Clan OT Medium" charset="0"/>
                <a:ea typeface="Clan OT Medium" charset="0"/>
                <a:cs typeface="Clan OT Medium" charset="0"/>
              </a:defRPr>
            </a:lvl1pPr>
          </a:lstStyle>
          <a:p>
            <a:pPr lvl="0"/>
            <a:r>
              <a:rPr lang="en-US" dirty="0" smtClean="0"/>
              <a:t>Click to edit Master text styles</a:t>
            </a:r>
          </a:p>
        </p:txBody>
      </p:sp>
      <p:grpSp>
        <p:nvGrpSpPr>
          <p:cNvPr id="12" name="Group 11"/>
          <p:cNvGrpSpPr/>
          <p:nvPr userDrawn="1"/>
        </p:nvGrpSpPr>
        <p:grpSpPr>
          <a:xfrm>
            <a:off x="404756" y="353966"/>
            <a:ext cx="714424" cy="846185"/>
            <a:chOff x="5715000" y="-2147331"/>
            <a:chExt cx="1310005" cy="1508760"/>
          </a:xfrm>
        </p:grpSpPr>
        <p:sp>
          <p:nvSpPr>
            <p:cNvPr id="13" name="object 41"/>
            <p:cNvSpPr/>
            <p:nvPr/>
          </p:nvSpPr>
          <p:spPr>
            <a:xfrm>
              <a:off x="5721630" y="-2140698"/>
              <a:ext cx="1296670" cy="1495425"/>
            </a:xfrm>
            <a:custGeom>
              <a:avLst/>
              <a:gdLst/>
              <a:ahLst/>
              <a:cxnLst/>
              <a:rect l="l" t="t" r="r" b="b"/>
              <a:pathLst>
                <a:path w="1296670" h="1495425">
                  <a:moveTo>
                    <a:pt x="649376" y="0"/>
                  </a:moveTo>
                  <a:lnTo>
                    <a:pt x="647090" y="0"/>
                  </a:lnTo>
                  <a:lnTo>
                    <a:pt x="645947" y="304"/>
                  </a:lnTo>
                  <a:lnTo>
                    <a:pt x="1270" y="372503"/>
                  </a:lnTo>
                  <a:lnTo>
                    <a:pt x="0" y="374688"/>
                  </a:lnTo>
                  <a:lnTo>
                    <a:pt x="0" y="1120292"/>
                  </a:lnTo>
                  <a:lnTo>
                    <a:pt x="1270" y="1122476"/>
                  </a:lnTo>
                  <a:lnTo>
                    <a:pt x="645947" y="1494701"/>
                  </a:lnTo>
                  <a:lnTo>
                    <a:pt x="647090" y="1494993"/>
                  </a:lnTo>
                  <a:lnTo>
                    <a:pt x="649376" y="1494993"/>
                  </a:lnTo>
                  <a:lnTo>
                    <a:pt x="650519" y="1494701"/>
                  </a:lnTo>
                  <a:lnTo>
                    <a:pt x="1295196" y="1122476"/>
                  </a:lnTo>
                  <a:lnTo>
                    <a:pt x="1296466" y="1120292"/>
                  </a:lnTo>
                  <a:lnTo>
                    <a:pt x="1296466" y="374688"/>
                  </a:lnTo>
                  <a:lnTo>
                    <a:pt x="1295196" y="372503"/>
                  </a:lnTo>
                  <a:lnTo>
                    <a:pt x="650519" y="304"/>
                  </a:lnTo>
                  <a:lnTo>
                    <a:pt x="649376" y="0"/>
                  </a:lnTo>
                  <a:close/>
                </a:path>
              </a:pathLst>
            </a:custGeom>
            <a:solidFill>
              <a:srgbClr val="FFFFFF"/>
            </a:solidFill>
          </p:spPr>
          <p:txBody>
            <a:bodyPr wrap="square" lIns="0" tIns="0" rIns="0" bIns="0" rtlCol="0"/>
            <a:lstStyle/>
            <a:p>
              <a:endParaRPr/>
            </a:p>
          </p:txBody>
        </p:sp>
        <p:sp>
          <p:nvSpPr>
            <p:cNvPr id="14" name="object 42"/>
            <p:cNvSpPr/>
            <p:nvPr/>
          </p:nvSpPr>
          <p:spPr>
            <a:xfrm>
              <a:off x="5715000" y="-2147331"/>
              <a:ext cx="1310005" cy="1508760"/>
            </a:xfrm>
            <a:custGeom>
              <a:avLst/>
              <a:gdLst/>
              <a:ahLst/>
              <a:cxnLst/>
              <a:rect l="l" t="t" r="r" b="b"/>
              <a:pathLst>
                <a:path w="1310004" h="1508760">
                  <a:moveTo>
                    <a:pt x="657148" y="0"/>
                  </a:moveTo>
                  <a:lnTo>
                    <a:pt x="652576" y="0"/>
                  </a:lnTo>
                  <a:lnTo>
                    <a:pt x="650290" y="596"/>
                  </a:lnTo>
                  <a:lnTo>
                    <a:pt x="2527" y="374573"/>
                  </a:lnTo>
                  <a:lnTo>
                    <a:pt x="0" y="378955"/>
                  </a:lnTo>
                  <a:lnTo>
                    <a:pt x="0" y="1129296"/>
                  </a:lnTo>
                  <a:lnTo>
                    <a:pt x="2527" y="1133678"/>
                  </a:lnTo>
                  <a:lnTo>
                    <a:pt x="650290" y="1507655"/>
                  </a:lnTo>
                  <a:lnTo>
                    <a:pt x="652576" y="1508252"/>
                  </a:lnTo>
                  <a:lnTo>
                    <a:pt x="657148" y="1508252"/>
                  </a:lnTo>
                  <a:lnTo>
                    <a:pt x="659434" y="1507655"/>
                  </a:lnTo>
                  <a:lnTo>
                    <a:pt x="681344" y="1495005"/>
                  </a:lnTo>
                  <a:lnTo>
                    <a:pt x="654862" y="1495005"/>
                  </a:lnTo>
                  <a:lnTo>
                    <a:pt x="13246" y="1124559"/>
                  </a:lnTo>
                  <a:lnTo>
                    <a:pt x="13246" y="383692"/>
                  </a:lnTo>
                  <a:lnTo>
                    <a:pt x="654862" y="13246"/>
                  </a:lnTo>
                  <a:lnTo>
                    <a:pt x="681343" y="13246"/>
                  </a:lnTo>
                  <a:lnTo>
                    <a:pt x="659434" y="596"/>
                  </a:lnTo>
                  <a:lnTo>
                    <a:pt x="657148" y="0"/>
                  </a:lnTo>
                  <a:close/>
                </a:path>
                <a:path w="1310004" h="1508760">
                  <a:moveTo>
                    <a:pt x="681343" y="13246"/>
                  </a:moveTo>
                  <a:lnTo>
                    <a:pt x="654862" y="13246"/>
                  </a:lnTo>
                  <a:lnTo>
                    <a:pt x="1296479" y="383692"/>
                  </a:lnTo>
                  <a:lnTo>
                    <a:pt x="1296479" y="1124559"/>
                  </a:lnTo>
                  <a:lnTo>
                    <a:pt x="654862" y="1495005"/>
                  </a:lnTo>
                  <a:lnTo>
                    <a:pt x="681344" y="1495005"/>
                  </a:lnTo>
                  <a:lnTo>
                    <a:pt x="1307198" y="1133678"/>
                  </a:lnTo>
                  <a:lnTo>
                    <a:pt x="1309725" y="1129296"/>
                  </a:lnTo>
                  <a:lnTo>
                    <a:pt x="1309725" y="378955"/>
                  </a:lnTo>
                  <a:lnTo>
                    <a:pt x="1307198" y="374573"/>
                  </a:lnTo>
                  <a:lnTo>
                    <a:pt x="681343" y="13246"/>
                  </a:lnTo>
                  <a:close/>
                </a:path>
              </a:pathLst>
            </a:custGeom>
            <a:solidFill>
              <a:srgbClr val="585857"/>
            </a:solidFill>
          </p:spPr>
          <p:txBody>
            <a:bodyPr wrap="square" lIns="0" tIns="0" rIns="0" bIns="0" rtlCol="0"/>
            <a:lstStyle/>
            <a:p>
              <a:endParaRPr/>
            </a:p>
          </p:txBody>
        </p:sp>
        <p:sp>
          <p:nvSpPr>
            <p:cNvPr id="15" name="object 43"/>
            <p:cNvSpPr/>
            <p:nvPr/>
          </p:nvSpPr>
          <p:spPr>
            <a:xfrm>
              <a:off x="5728246" y="-1763640"/>
              <a:ext cx="1283335" cy="370840"/>
            </a:xfrm>
            <a:custGeom>
              <a:avLst/>
              <a:gdLst/>
              <a:ahLst/>
              <a:cxnLst/>
              <a:rect l="l" t="t" r="r" b="b"/>
              <a:pathLst>
                <a:path w="1283334" h="370839">
                  <a:moveTo>
                    <a:pt x="1283233" y="0"/>
                  </a:moveTo>
                  <a:lnTo>
                    <a:pt x="0" y="0"/>
                  </a:lnTo>
                  <a:lnTo>
                    <a:pt x="641616" y="370433"/>
                  </a:lnTo>
                  <a:lnTo>
                    <a:pt x="1283233" y="0"/>
                  </a:lnTo>
                  <a:close/>
                </a:path>
              </a:pathLst>
            </a:custGeom>
            <a:solidFill>
              <a:srgbClr val="FFFFFF"/>
            </a:solidFill>
          </p:spPr>
          <p:txBody>
            <a:bodyPr wrap="square" lIns="0" tIns="0" rIns="0" bIns="0" rtlCol="0"/>
            <a:lstStyle/>
            <a:p>
              <a:endParaRPr/>
            </a:p>
          </p:txBody>
        </p:sp>
        <p:sp>
          <p:nvSpPr>
            <p:cNvPr id="16" name="object 44"/>
            <p:cNvSpPr/>
            <p:nvPr/>
          </p:nvSpPr>
          <p:spPr>
            <a:xfrm>
              <a:off x="5728246" y="-1763640"/>
              <a:ext cx="1283335" cy="370840"/>
            </a:xfrm>
            <a:custGeom>
              <a:avLst/>
              <a:gdLst/>
              <a:ahLst/>
              <a:cxnLst/>
              <a:rect l="l" t="t" r="r" b="b"/>
              <a:pathLst>
                <a:path w="1283334" h="370839">
                  <a:moveTo>
                    <a:pt x="1283233" y="0"/>
                  </a:moveTo>
                  <a:lnTo>
                    <a:pt x="641616" y="370433"/>
                  </a:lnTo>
                  <a:lnTo>
                    <a:pt x="0" y="0"/>
                  </a:lnTo>
                </a:path>
              </a:pathLst>
            </a:custGeom>
            <a:ln w="13246">
              <a:solidFill>
                <a:srgbClr val="585857"/>
              </a:solidFill>
            </a:ln>
          </p:spPr>
          <p:txBody>
            <a:bodyPr wrap="square" lIns="0" tIns="0" rIns="0" bIns="0" rtlCol="0"/>
            <a:lstStyle/>
            <a:p>
              <a:endParaRPr/>
            </a:p>
          </p:txBody>
        </p:sp>
        <p:sp>
          <p:nvSpPr>
            <p:cNvPr id="17" name="object 45"/>
            <p:cNvSpPr/>
            <p:nvPr/>
          </p:nvSpPr>
          <p:spPr>
            <a:xfrm>
              <a:off x="5728252" y="-1393207"/>
              <a:ext cx="1283335" cy="370840"/>
            </a:xfrm>
            <a:custGeom>
              <a:avLst/>
              <a:gdLst/>
              <a:ahLst/>
              <a:cxnLst/>
              <a:rect l="l" t="t" r="r" b="b"/>
              <a:pathLst>
                <a:path w="1283334" h="370839">
                  <a:moveTo>
                    <a:pt x="641616" y="0"/>
                  </a:moveTo>
                  <a:lnTo>
                    <a:pt x="0" y="370433"/>
                  </a:lnTo>
                  <a:lnTo>
                    <a:pt x="1283233" y="370433"/>
                  </a:lnTo>
                  <a:lnTo>
                    <a:pt x="641616" y="0"/>
                  </a:lnTo>
                  <a:close/>
                </a:path>
              </a:pathLst>
            </a:custGeom>
            <a:solidFill>
              <a:srgbClr val="FFFFFF"/>
            </a:solidFill>
          </p:spPr>
          <p:txBody>
            <a:bodyPr wrap="square" lIns="0" tIns="0" rIns="0" bIns="0" rtlCol="0"/>
            <a:lstStyle/>
            <a:p>
              <a:endParaRPr/>
            </a:p>
          </p:txBody>
        </p:sp>
        <p:sp>
          <p:nvSpPr>
            <p:cNvPr id="18" name="object 46"/>
            <p:cNvSpPr/>
            <p:nvPr/>
          </p:nvSpPr>
          <p:spPr>
            <a:xfrm>
              <a:off x="5728252" y="-1393207"/>
              <a:ext cx="1283335" cy="370840"/>
            </a:xfrm>
            <a:custGeom>
              <a:avLst/>
              <a:gdLst/>
              <a:ahLst/>
              <a:cxnLst/>
              <a:rect l="l" t="t" r="r" b="b"/>
              <a:pathLst>
                <a:path w="1283334" h="370839">
                  <a:moveTo>
                    <a:pt x="0" y="370433"/>
                  </a:moveTo>
                  <a:lnTo>
                    <a:pt x="641616" y="0"/>
                  </a:lnTo>
                  <a:lnTo>
                    <a:pt x="1283233" y="370433"/>
                  </a:lnTo>
                </a:path>
              </a:pathLst>
            </a:custGeom>
            <a:ln w="13246">
              <a:solidFill>
                <a:srgbClr val="585857"/>
              </a:solidFill>
            </a:ln>
          </p:spPr>
          <p:txBody>
            <a:bodyPr wrap="square" lIns="0" tIns="0" rIns="0" bIns="0" rtlCol="0"/>
            <a:lstStyle/>
            <a:p>
              <a:endParaRPr/>
            </a:p>
          </p:txBody>
        </p:sp>
        <p:sp>
          <p:nvSpPr>
            <p:cNvPr id="19" name="object 47"/>
            <p:cNvSpPr/>
            <p:nvPr/>
          </p:nvSpPr>
          <p:spPr>
            <a:xfrm>
              <a:off x="6369863" y="-2134085"/>
              <a:ext cx="0" cy="1482090"/>
            </a:xfrm>
            <a:custGeom>
              <a:avLst/>
              <a:gdLst/>
              <a:ahLst/>
              <a:cxnLst/>
              <a:rect l="l" t="t" r="r" b="b"/>
              <a:pathLst>
                <a:path h="1482089">
                  <a:moveTo>
                    <a:pt x="0" y="0"/>
                  </a:moveTo>
                  <a:lnTo>
                    <a:pt x="0" y="1481759"/>
                  </a:lnTo>
                </a:path>
              </a:pathLst>
            </a:custGeom>
            <a:ln w="3175">
              <a:solidFill>
                <a:srgbClr val="FFFFFF"/>
              </a:solidFill>
            </a:ln>
          </p:spPr>
          <p:txBody>
            <a:bodyPr wrap="square" lIns="0" tIns="0" rIns="0" bIns="0" rtlCol="0"/>
            <a:lstStyle/>
            <a:p>
              <a:endParaRPr/>
            </a:p>
          </p:txBody>
        </p:sp>
        <p:sp>
          <p:nvSpPr>
            <p:cNvPr id="20" name="object 48"/>
            <p:cNvSpPr/>
            <p:nvPr/>
          </p:nvSpPr>
          <p:spPr>
            <a:xfrm>
              <a:off x="6369863" y="-2134085"/>
              <a:ext cx="0" cy="1482090"/>
            </a:xfrm>
            <a:custGeom>
              <a:avLst/>
              <a:gdLst/>
              <a:ahLst/>
              <a:cxnLst/>
              <a:rect l="l" t="t" r="r" b="b"/>
              <a:pathLst>
                <a:path h="1482089">
                  <a:moveTo>
                    <a:pt x="0" y="0"/>
                  </a:moveTo>
                  <a:lnTo>
                    <a:pt x="0" y="1481759"/>
                  </a:lnTo>
                </a:path>
              </a:pathLst>
            </a:custGeom>
            <a:ln w="13246">
              <a:solidFill>
                <a:srgbClr val="585857"/>
              </a:solidFill>
            </a:ln>
          </p:spPr>
          <p:txBody>
            <a:bodyPr wrap="square" lIns="0" tIns="0" rIns="0" bIns="0" rtlCol="0"/>
            <a:lstStyle/>
            <a:p>
              <a:endParaRPr/>
            </a:p>
          </p:txBody>
        </p:sp>
        <p:sp>
          <p:nvSpPr>
            <p:cNvPr id="21" name="object 49"/>
            <p:cNvSpPr/>
            <p:nvPr/>
          </p:nvSpPr>
          <p:spPr>
            <a:xfrm>
              <a:off x="6241419" y="-1467361"/>
              <a:ext cx="257175" cy="74295"/>
            </a:xfrm>
            <a:custGeom>
              <a:avLst/>
              <a:gdLst/>
              <a:ahLst/>
              <a:cxnLst/>
              <a:rect l="l" t="t" r="r" b="b"/>
              <a:pathLst>
                <a:path w="257175" h="74294">
                  <a:moveTo>
                    <a:pt x="256895" y="0"/>
                  </a:moveTo>
                  <a:lnTo>
                    <a:pt x="0" y="0"/>
                  </a:lnTo>
                  <a:lnTo>
                    <a:pt x="128447" y="74155"/>
                  </a:lnTo>
                  <a:lnTo>
                    <a:pt x="256895" y="0"/>
                  </a:lnTo>
                  <a:close/>
                </a:path>
              </a:pathLst>
            </a:custGeom>
            <a:solidFill>
              <a:srgbClr val="EDA936"/>
            </a:solidFill>
          </p:spPr>
          <p:txBody>
            <a:bodyPr wrap="square" lIns="0" tIns="0" rIns="0" bIns="0" rtlCol="0"/>
            <a:lstStyle/>
            <a:p>
              <a:endParaRPr/>
            </a:p>
          </p:txBody>
        </p:sp>
        <p:sp>
          <p:nvSpPr>
            <p:cNvPr id="22" name="object 50"/>
            <p:cNvSpPr/>
            <p:nvPr/>
          </p:nvSpPr>
          <p:spPr>
            <a:xfrm>
              <a:off x="6241419" y="-1467361"/>
              <a:ext cx="257175" cy="74295"/>
            </a:xfrm>
            <a:custGeom>
              <a:avLst/>
              <a:gdLst/>
              <a:ahLst/>
              <a:cxnLst/>
              <a:rect l="l" t="t" r="r" b="b"/>
              <a:pathLst>
                <a:path w="257175" h="74294">
                  <a:moveTo>
                    <a:pt x="256895" y="0"/>
                  </a:moveTo>
                  <a:lnTo>
                    <a:pt x="128447" y="74155"/>
                  </a:lnTo>
                  <a:lnTo>
                    <a:pt x="0" y="0"/>
                  </a:lnTo>
                </a:path>
              </a:pathLst>
            </a:custGeom>
            <a:ln w="13246">
              <a:solidFill>
                <a:srgbClr val="585857"/>
              </a:solidFill>
            </a:ln>
          </p:spPr>
          <p:txBody>
            <a:bodyPr wrap="square" lIns="0" tIns="0" rIns="0" bIns="0" rtlCol="0"/>
            <a:lstStyle/>
            <a:p>
              <a:endParaRPr/>
            </a:p>
          </p:txBody>
        </p:sp>
        <p:sp>
          <p:nvSpPr>
            <p:cNvPr id="23" name="object 51"/>
            <p:cNvSpPr/>
            <p:nvPr/>
          </p:nvSpPr>
          <p:spPr>
            <a:xfrm>
              <a:off x="5849950" y="-1992527"/>
              <a:ext cx="1040130" cy="1198880"/>
            </a:xfrm>
            <a:custGeom>
              <a:avLst/>
              <a:gdLst/>
              <a:ahLst/>
              <a:cxnLst/>
              <a:rect l="l" t="t" r="r" b="b"/>
              <a:pathLst>
                <a:path w="1040129" h="1198880">
                  <a:moveTo>
                    <a:pt x="521055" y="0"/>
                  </a:moveTo>
                  <a:lnTo>
                    <a:pt x="518769" y="0"/>
                  </a:lnTo>
                  <a:lnTo>
                    <a:pt x="517626" y="304"/>
                  </a:lnTo>
                  <a:lnTo>
                    <a:pt x="516597" y="876"/>
                  </a:lnTo>
                  <a:lnTo>
                    <a:pt x="1257" y="298411"/>
                  </a:lnTo>
                  <a:lnTo>
                    <a:pt x="0" y="300596"/>
                  </a:lnTo>
                  <a:lnTo>
                    <a:pt x="0" y="898042"/>
                  </a:lnTo>
                  <a:lnTo>
                    <a:pt x="1257" y="900226"/>
                  </a:lnTo>
                  <a:lnTo>
                    <a:pt x="517626" y="1198346"/>
                  </a:lnTo>
                  <a:lnTo>
                    <a:pt x="518769" y="1198638"/>
                  </a:lnTo>
                  <a:lnTo>
                    <a:pt x="521055" y="1198638"/>
                  </a:lnTo>
                  <a:lnTo>
                    <a:pt x="522198" y="1198346"/>
                  </a:lnTo>
                  <a:lnTo>
                    <a:pt x="1038567" y="900226"/>
                  </a:lnTo>
                  <a:lnTo>
                    <a:pt x="1039825" y="898042"/>
                  </a:lnTo>
                  <a:lnTo>
                    <a:pt x="1039825" y="300596"/>
                  </a:lnTo>
                  <a:lnTo>
                    <a:pt x="1038567" y="298411"/>
                  </a:lnTo>
                  <a:lnTo>
                    <a:pt x="523227" y="876"/>
                  </a:lnTo>
                  <a:lnTo>
                    <a:pt x="522198" y="304"/>
                  </a:lnTo>
                  <a:lnTo>
                    <a:pt x="521055" y="0"/>
                  </a:lnTo>
                  <a:close/>
                </a:path>
              </a:pathLst>
            </a:custGeom>
            <a:solidFill>
              <a:srgbClr val="EDA936"/>
            </a:solidFill>
          </p:spPr>
          <p:txBody>
            <a:bodyPr wrap="square" lIns="0" tIns="0" rIns="0" bIns="0" rtlCol="0"/>
            <a:lstStyle/>
            <a:p>
              <a:endParaRPr/>
            </a:p>
          </p:txBody>
        </p:sp>
        <p:sp>
          <p:nvSpPr>
            <p:cNvPr id="24" name="object 52"/>
            <p:cNvSpPr/>
            <p:nvPr/>
          </p:nvSpPr>
          <p:spPr>
            <a:xfrm>
              <a:off x="5843321" y="-1999161"/>
              <a:ext cx="1053465" cy="1212215"/>
            </a:xfrm>
            <a:custGeom>
              <a:avLst/>
              <a:gdLst/>
              <a:ahLst/>
              <a:cxnLst/>
              <a:rect l="l" t="t" r="r" b="b"/>
              <a:pathLst>
                <a:path w="1053465" h="1212214">
                  <a:moveTo>
                    <a:pt x="528827" y="0"/>
                  </a:moveTo>
                  <a:lnTo>
                    <a:pt x="524255" y="0"/>
                  </a:lnTo>
                  <a:lnTo>
                    <a:pt x="521969" y="596"/>
                  </a:lnTo>
                  <a:lnTo>
                    <a:pt x="2527" y="300494"/>
                  </a:lnTo>
                  <a:lnTo>
                    <a:pt x="0" y="304876"/>
                  </a:lnTo>
                  <a:lnTo>
                    <a:pt x="0" y="907034"/>
                  </a:lnTo>
                  <a:lnTo>
                    <a:pt x="2527" y="911415"/>
                  </a:lnTo>
                  <a:lnTo>
                    <a:pt x="521969" y="1211313"/>
                  </a:lnTo>
                  <a:lnTo>
                    <a:pt x="524255" y="1211910"/>
                  </a:lnTo>
                  <a:lnTo>
                    <a:pt x="528827" y="1211910"/>
                  </a:lnTo>
                  <a:lnTo>
                    <a:pt x="531113" y="1211313"/>
                  </a:lnTo>
                  <a:lnTo>
                    <a:pt x="553045" y="1198651"/>
                  </a:lnTo>
                  <a:lnTo>
                    <a:pt x="526541" y="1198651"/>
                  </a:lnTo>
                  <a:lnTo>
                    <a:pt x="13246" y="902309"/>
                  </a:lnTo>
                  <a:lnTo>
                    <a:pt x="13246" y="309600"/>
                  </a:lnTo>
                  <a:lnTo>
                    <a:pt x="526541" y="13258"/>
                  </a:lnTo>
                  <a:lnTo>
                    <a:pt x="553045" y="13258"/>
                  </a:lnTo>
                  <a:lnTo>
                    <a:pt x="531113" y="596"/>
                  </a:lnTo>
                  <a:lnTo>
                    <a:pt x="528827" y="0"/>
                  </a:lnTo>
                  <a:close/>
                </a:path>
                <a:path w="1053465" h="1212214">
                  <a:moveTo>
                    <a:pt x="553045" y="13258"/>
                  </a:moveTo>
                  <a:lnTo>
                    <a:pt x="526541" y="13258"/>
                  </a:lnTo>
                  <a:lnTo>
                    <a:pt x="1039837" y="309600"/>
                  </a:lnTo>
                  <a:lnTo>
                    <a:pt x="1039837" y="902309"/>
                  </a:lnTo>
                  <a:lnTo>
                    <a:pt x="526541" y="1198651"/>
                  </a:lnTo>
                  <a:lnTo>
                    <a:pt x="553045" y="1198651"/>
                  </a:lnTo>
                  <a:lnTo>
                    <a:pt x="1050556" y="911415"/>
                  </a:lnTo>
                  <a:lnTo>
                    <a:pt x="1053083" y="907034"/>
                  </a:lnTo>
                  <a:lnTo>
                    <a:pt x="1053083" y="304876"/>
                  </a:lnTo>
                  <a:lnTo>
                    <a:pt x="1050556" y="300494"/>
                  </a:lnTo>
                  <a:lnTo>
                    <a:pt x="553045" y="13258"/>
                  </a:lnTo>
                  <a:close/>
                </a:path>
              </a:pathLst>
            </a:custGeom>
            <a:solidFill>
              <a:srgbClr val="585857"/>
            </a:solidFill>
          </p:spPr>
          <p:txBody>
            <a:bodyPr wrap="square" lIns="0" tIns="0" rIns="0" bIns="0" rtlCol="0"/>
            <a:lstStyle/>
            <a:p>
              <a:endParaRPr/>
            </a:p>
          </p:txBody>
        </p:sp>
        <p:sp>
          <p:nvSpPr>
            <p:cNvPr id="25" name="object 53"/>
            <p:cNvSpPr/>
            <p:nvPr/>
          </p:nvSpPr>
          <p:spPr>
            <a:xfrm>
              <a:off x="5978271" y="-1844356"/>
              <a:ext cx="783590" cy="902335"/>
            </a:xfrm>
            <a:custGeom>
              <a:avLst/>
              <a:gdLst/>
              <a:ahLst/>
              <a:cxnLst/>
              <a:rect l="l" t="t" r="r" b="b"/>
              <a:pathLst>
                <a:path w="783590" h="902335">
                  <a:moveTo>
                    <a:pt x="392734" y="0"/>
                  </a:moveTo>
                  <a:lnTo>
                    <a:pt x="390448" y="0"/>
                  </a:lnTo>
                  <a:lnTo>
                    <a:pt x="389305" y="304"/>
                  </a:lnTo>
                  <a:lnTo>
                    <a:pt x="388277" y="876"/>
                  </a:lnTo>
                  <a:lnTo>
                    <a:pt x="1270" y="224332"/>
                  </a:lnTo>
                  <a:lnTo>
                    <a:pt x="0" y="226517"/>
                  </a:lnTo>
                  <a:lnTo>
                    <a:pt x="0" y="675779"/>
                  </a:lnTo>
                  <a:lnTo>
                    <a:pt x="1270" y="677964"/>
                  </a:lnTo>
                  <a:lnTo>
                    <a:pt x="389305" y="902004"/>
                  </a:lnTo>
                  <a:lnTo>
                    <a:pt x="390448" y="902296"/>
                  </a:lnTo>
                  <a:lnTo>
                    <a:pt x="392734" y="902296"/>
                  </a:lnTo>
                  <a:lnTo>
                    <a:pt x="393877" y="902004"/>
                  </a:lnTo>
                  <a:lnTo>
                    <a:pt x="781913" y="677964"/>
                  </a:lnTo>
                  <a:lnTo>
                    <a:pt x="783183" y="675779"/>
                  </a:lnTo>
                  <a:lnTo>
                    <a:pt x="783183" y="226517"/>
                  </a:lnTo>
                  <a:lnTo>
                    <a:pt x="781913" y="224332"/>
                  </a:lnTo>
                  <a:lnTo>
                    <a:pt x="394906" y="876"/>
                  </a:lnTo>
                  <a:lnTo>
                    <a:pt x="393877" y="304"/>
                  </a:lnTo>
                  <a:lnTo>
                    <a:pt x="392734" y="0"/>
                  </a:lnTo>
                  <a:close/>
                </a:path>
              </a:pathLst>
            </a:custGeom>
            <a:solidFill>
              <a:srgbClr val="FFFFFF"/>
            </a:solidFill>
          </p:spPr>
          <p:txBody>
            <a:bodyPr wrap="square" lIns="0" tIns="0" rIns="0" bIns="0" rtlCol="0"/>
            <a:lstStyle/>
            <a:p>
              <a:endParaRPr/>
            </a:p>
          </p:txBody>
        </p:sp>
        <p:sp>
          <p:nvSpPr>
            <p:cNvPr id="26" name="object 54"/>
            <p:cNvSpPr/>
            <p:nvPr/>
          </p:nvSpPr>
          <p:spPr>
            <a:xfrm>
              <a:off x="5971641" y="-1850977"/>
              <a:ext cx="796925" cy="915669"/>
            </a:xfrm>
            <a:custGeom>
              <a:avLst/>
              <a:gdLst/>
              <a:ahLst/>
              <a:cxnLst/>
              <a:rect l="l" t="t" r="r" b="b"/>
              <a:pathLst>
                <a:path w="796925" h="915669">
                  <a:moveTo>
                    <a:pt x="400507" y="0"/>
                  </a:moveTo>
                  <a:lnTo>
                    <a:pt x="395935" y="0"/>
                  </a:lnTo>
                  <a:lnTo>
                    <a:pt x="393649" y="584"/>
                  </a:lnTo>
                  <a:lnTo>
                    <a:pt x="2527" y="226402"/>
                  </a:lnTo>
                  <a:lnTo>
                    <a:pt x="0" y="230771"/>
                  </a:lnTo>
                  <a:lnTo>
                    <a:pt x="0" y="684771"/>
                  </a:lnTo>
                  <a:lnTo>
                    <a:pt x="2527" y="689140"/>
                  </a:lnTo>
                  <a:lnTo>
                    <a:pt x="393649" y="914958"/>
                  </a:lnTo>
                  <a:lnTo>
                    <a:pt x="395935" y="915543"/>
                  </a:lnTo>
                  <a:lnTo>
                    <a:pt x="400507" y="915543"/>
                  </a:lnTo>
                  <a:lnTo>
                    <a:pt x="402793" y="914958"/>
                  </a:lnTo>
                  <a:lnTo>
                    <a:pt x="424723" y="902296"/>
                  </a:lnTo>
                  <a:lnTo>
                    <a:pt x="398221" y="902296"/>
                  </a:lnTo>
                  <a:lnTo>
                    <a:pt x="13258" y="680034"/>
                  </a:lnTo>
                  <a:lnTo>
                    <a:pt x="13258" y="235508"/>
                  </a:lnTo>
                  <a:lnTo>
                    <a:pt x="398221" y="13246"/>
                  </a:lnTo>
                  <a:lnTo>
                    <a:pt x="424723" y="13246"/>
                  </a:lnTo>
                  <a:lnTo>
                    <a:pt x="402793" y="584"/>
                  </a:lnTo>
                  <a:lnTo>
                    <a:pt x="400507" y="0"/>
                  </a:lnTo>
                  <a:close/>
                </a:path>
                <a:path w="796925" h="915669">
                  <a:moveTo>
                    <a:pt x="424723" y="13246"/>
                  </a:moveTo>
                  <a:lnTo>
                    <a:pt x="398221" y="13246"/>
                  </a:lnTo>
                  <a:lnTo>
                    <a:pt x="783183" y="235508"/>
                  </a:lnTo>
                  <a:lnTo>
                    <a:pt x="783183" y="680034"/>
                  </a:lnTo>
                  <a:lnTo>
                    <a:pt x="398221" y="902296"/>
                  </a:lnTo>
                  <a:lnTo>
                    <a:pt x="424723" y="902296"/>
                  </a:lnTo>
                  <a:lnTo>
                    <a:pt x="793915" y="689140"/>
                  </a:lnTo>
                  <a:lnTo>
                    <a:pt x="796442" y="684771"/>
                  </a:lnTo>
                  <a:lnTo>
                    <a:pt x="796442" y="230771"/>
                  </a:lnTo>
                  <a:lnTo>
                    <a:pt x="793915" y="226402"/>
                  </a:lnTo>
                  <a:lnTo>
                    <a:pt x="424723" y="13246"/>
                  </a:lnTo>
                  <a:close/>
                </a:path>
              </a:pathLst>
            </a:custGeom>
            <a:solidFill>
              <a:srgbClr val="585857"/>
            </a:solidFill>
          </p:spPr>
          <p:txBody>
            <a:bodyPr wrap="square" lIns="0" tIns="0" rIns="0" bIns="0" rtlCol="0"/>
            <a:lstStyle/>
            <a:p>
              <a:endParaRPr/>
            </a:p>
          </p:txBody>
        </p:sp>
        <p:sp>
          <p:nvSpPr>
            <p:cNvPr id="27" name="object 55"/>
            <p:cNvSpPr/>
            <p:nvPr/>
          </p:nvSpPr>
          <p:spPr>
            <a:xfrm>
              <a:off x="5984894" y="-1615469"/>
              <a:ext cx="770255" cy="222885"/>
            </a:xfrm>
            <a:custGeom>
              <a:avLst/>
              <a:gdLst/>
              <a:ahLst/>
              <a:cxnLst/>
              <a:rect l="l" t="t" r="r" b="b"/>
              <a:pathLst>
                <a:path w="770254" h="222885">
                  <a:moveTo>
                    <a:pt x="769937" y="0"/>
                  </a:moveTo>
                  <a:lnTo>
                    <a:pt x="0" y="0"/>
                  </a:lnTo>
                  <a:lnTo>
                    <a:pt x="384975" y="222262"/>
                  </a:lnTo>
                  <a:lnTo>
                    <a:pt x="769937" y="0"/>
                  </a:lnTo>
                  <a:close/>
                </a:path>
              </a:pathLst>
            </a:custGeom>
            <a:solidFill>
              <a:srgbClr val="FFFFFF"/>
            </a:solidFill>
          </p:spPr>
          <p:txBody>
            <a:bodyPr wrap="square" lIns="0" tIns="0" rIns="0" bIns="0" rtlCol="0"/>
            <a:lstStyle/>
            <a:p>
              <a:endParaRPr/>
            </a:p>
          </p:txBody>
        </p:sp>
        <p:sp>
          <p:nvSpPr>
            <p:cNvPr id="28" name="object 56"/>
            <p:cNvSpPr/>
            <p:nvPr/>
          </p:nvSpPr>
          <p:spPr>
            <a:xfrm>
              <a:off x="5984894" y="-1615469"/>
              <a:ext cx="770255" cy="222885"/>
            </a:xfrm>
            <a:custGeom>
              <a:avLst/>
              <a:gdLst/>
              <a:ahLst/>
              <a:cxnLst/>
              <a:rect l="l" t="t" r="r" b="b"/>
              <a:pathLst>
                <a:path w="770254" h="222885">
                  <a:moveTo>
                    <a:pt x="769937" y="0"/>
                  </a:moveTo>
                  <a:lnTo>
                    <a:pt x="384975" y="222262"/>
                  </a:lnTo>
                  <a:lnTo>
                    <a:pt x="0" y="0"/>
                  </a:lnTo>
                </a:path>
              </a:pathLst>
            </a:custGeom>
            <a:ln w="13246">
              <a:solidFill>
                <a:srgbClr val="585857"/>
              </a:solidFill>
            </a:ln>
          </p:spPr>
          <p:txBody>
            <a:bodyPr wrap="square" lIns="0" tIns="0" rIns="0" bIns="0" rtlCol="0"/>
            <a:lstStyle/>
            <a:p>
              <a:endParaRPr/>
            </a:p>
          </p:txBody>
        </p:sp>
        <p:sp>
          <p:nvSpPr>
            <p:cNvPr id="29" name="object 57"/>
            <p:cNvSpPr/>
            <p:nvPr/>
          </p:nvSpPr>
          <p:spPr>
            <a:xfrm>
              <a:off x="6369863" y="-1393207"/>
              <a:ext cx="0" cy="445134"/>
            </a:xfrm>
            <a:custGeom>
              <a:avLst/>
              <a:gdLst/>
              <a:ahLst/>
              <a:cxnLst/>
              <a:rect l="l" t="t" r="r" b="b"/>
              <a:pathLst>
                <a:path h="445135">
                  <a:moveTo>
                    <a:pt x="0" y="0"/>
                  </a:moveTo>
                  <a:lnTo>
                    <a:pt x="0" y="444525"/>
                  </a:lnTo>
                </a:path>
              </a:pathLst>
            </a:custGeom>
            <a:ln w="3175">
              <a:solidFill>
                <a:srgbClr val="FFFFFF"/>
              </a:solidFill>
            </a:ln>
          </p:spPr>
          <p:txBody>
            <a:bodyPr wrap="square" lIns="0" tIns="0" rIns="0" bIns="0" rtlCol="0"/>
            <a:lstStyle/>
            <a:p>
              <a:endParaRPr/>
            </a:p>
          </p:txBody>
        </p:sp>
        <p:sp>
          <p:nvSpPr>
            <p:cNvPr id="30" name="object 58"/>
            <p:cNvSpPr/>
            <p:nvPr/>
          </p:nvSpPr>
          <p:spPr>
            <a:xfrm>
              <a:off x="6369863" y="-1393207"/>
              <a:ext cx="0" cy="445134"/>
            </a:xfrm>
            <a:custGeom>
              <a:avLst/>
              <a:gdLst/>
              <a:ahLst/>
              <a:cxnLst/>
              <a:rect l="l" t="t" r="r" b="b"/>
              <a:pathLst>
                <a:path h="445135">
                  <a:moveTo>
                    <a:pt x="0" y="0"/>
                  </a:moveTo>
                  <a:lnTo>
                    <a:pt x="0" y="444525"/>
                  </a:lnTo>
                </a:path>
              </a:pathLst>
            </a:custGeom>
            <a:ln w="13246">
              <a:solidFill>
                <a:srgbClr val="585857"/>
              </a:solidFill>
            </a:ln>
          </p:spPr>
          <p:txBody>
            <a:bodyPr wrap="square" lIns="0" tIns="0" rIns="0" bIns="0" rtlCol="0"/>
            <a:lstStyle/>
            <a:p>
              <a:endParaRPr/>
            </a:p>
          </p:txBody>
        </p:sp>
      </p:grpSp>
      <p:pic>
        <p:nvPicPr>
          <p:cNvPr id="31" name="Picture 3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33876" y="1308765"/>
            <a:ext cx="3105777" cy="2565400"/>
          </a:xfrm>
          <a:prstGeom prst="rect">
            <a:avLst/>
          </a:prstGeom>
        </p:spPr>
      </p:pic>
    </p:spTree>
    <p:extLst>
      <p:ext uri="{BB962C8B-B14F-4D97-AF65-F5344CB8AC3E}">
        <p14:creationId xmlns:p14="http://schemas.microsoft.com/office/powerpoint/2010/main" val="6488360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6" name="object 2"/>
          <p:cNvSpPr/>
          <p:nvPr userDrawn="1"/>
        </p:nvSpPr>
        <p:spPr>
          <a:xfrm>
            <a:off x="18549" y="0"/>
            <a:ext cx="4626610" cy="5154327"/>
          </a:xfrm>
          <a:custGeom>
            <a:avLst/>
            <a:gdLst/>
            <a:ahLst/>
            <a:cxnLst/>
            <a:rect l="l" t="t" r="r" b="b"/>
            <a:pathLst>
              <a:path w="4626610" h="5120640">
                <a:moveTo>
                  <a:pt x="0" y="5120640"/>
                </a:moveTo>
                <a:lnTo>
                  <a:pt x="4626190" y="5120640"/>
                </a:lnTo>
                <a:lnTo>
                  <a:pt x="4626190" y="0"/>
                </a:lnTo>
                <a:lnTo>
                  <a:pt x="0" y="0"/>
                </a:lnTo>
                <a:lnTo>
                  <a:pt x="0" y="5120640"/>
                </a:lnTo>
                <a:close/>
              </a:path>
            </a:pathLst>
          </a:custGeom>
          <a:solidFill>
            <a:srgbClr val="324856"/>
          </a:solidFill>
        </p:spPr>
        <p:txBody>
          <a:bodyPr wrap="square" lIns="0" tIns="0" rIns="0" bIns="0" rtlCol="0"/>
          <a:lstStyle/>
          <a:p>
            <a:endParaRPr/>
          </a:p>
        </p:txBody>
      </p:sp>
      <p:sp>
        <p:nvSpPr>
          <p:cNvPr id="7" name="object 3"/>
          <p:cNvSpPr/>
          <p:nvPr userDrawn="1"/>
        </p:nvSpPr>
        <p:spPr>
          <a:xfrm>
            <a:off x="4629340" y="0"/>
            <a:ext cx="4514850" cy="5143500"/>
          </a:xfrm>
          <a:custGeom>
            <a:avLst/>
            <a:gdLst/>
            <a:ahLst/>
            <a:cxnLst/>
            <a:rect l="l" t="t" r="r" b="b"/>
            <a:pathLst>
              <a:path w="4514850" h="5118735">
                <a:moveTo>
                  <a:pt x="0" y="5118328"/>
                </a:moveTo>
                <a:lnTo>
                  <a:pt x="4514659" y="5118328"/>
                </a:lnTo>
                <a:lnTo>
                  <a:pt x="4514659" y="0"/>
                </a:lnTo>
                <a:lnTo>
                  <a:pt x="0" y="0"/>
                </a:lnTo>
                <a:lnTo>
                  <a:pt x="0" y="5118328"/>
                </a:lnTo>
                <a:close/>
              </a:path>
            </a:pathLst>
          </a:custGeom>
          <a:solidFill>
            <a:srgbClr val="F5B10A"/>
          </a:solidFill>
        </p:spPr>
        <p:txBody>
          <a:bodyPr wrap="square" lIns="0" tIns="0" rIns="0" bIns="0" rtlCol="0"/>
          <a:lstStyle/>
          <a:p>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73" y="4507623"/>
            <a:ext cx="1566702" cy="323534"/>
          </a:xfrm>
          <a:prstGeom prst="rect">
            <a:avLst/>
          </a:prstGeom>
        </p:spPr>
      </p:pic>
      <p:sp>
        <p:nvSpPr>
          <p:cNvPr id="10" name="Content Placeholder 61"/>
          <p:cNvSpPr>
            <a:spLocks noGrp="1"/>
          </p:cNvSpPr>
          <p:nvPr>
            <p:ph sz="quarter" idx="10"/>
          </p:nvPr>
        </p:nvSpPr>
        <p:spPr>
          <a:xfrm>
            <a:off x="1284115" y="559693"/>
            <a:ext cx="2565400" cy="384175"/>
          </a:xfrm>
          <a:prstGeom prst="rect">
            <a:avLst/>
          </a:prstGeom>
        </p:spPr>
        <p:txBody>
          <a:bodyPr/>
          <a:lstStyle>
            <a:lvl1pPr marL="0" indent="0">
              <a:lnSpc>
                <a:spcPct val="120000"/>
              </a:lnSpc>
              <a:buNone/>
              <a:defRPr sz="2100" b="0" i="0">
                <a:solidFill>
                  <a:srgbClr val="F7B032"/>
                </a:solidFill>
                <a:latin typeface="Clan OT Medium" charset="0"/>
                <a:ea typeface="Clan OT Medium" charset="0"/>
                <a:cs typeface="Clan OT Medium" charset="0"/>
              </a:defRPr>
            </a:lvl1pPr>
          </a:lstStyle>
          <a:p>
            <a:pPr lvl="0"/>
            <a:r>
              <a:rPr lang="en-US" dirty="0" smtClean="0"/>
              <a:t>Click to edit Master text styles</a:t>
            </a:r>
          </a:p>
        </p:txBody>
      </p:sp>
      <p:sp>
        <p:nvSpPr>
          <p:cNvPr id="11" name="Content Placeholder 9"/>
          <p:cNvSpPr>
            <a:spLocks noGrp="1"/>
          </p:cNvSpPr>
          <p:nvPr>
            <p:ph sz="quarter" idx="11"/>
          </p:nvPr>
        </p:nvSpPr>
        <p:spPr>
          <a:xfrm>
            <a:off x="414561" y="1200151"/>
            <a:ext cx="3979020" cy="2984302"/>
          </a:xfrm>
          <a:prstGeom prst="rect">
            <a:avLst/>
          </a:prstGeom>
        </p:spPr>
        <p:txBody>
          <a:bodyPr/>
          <a:lstStyle>
            <a:lvl1pPr marL="0" indent="0">
              <a:lnSpc>
                <a:spcPct val="130000"/>
              </a:lnSpc>
              <a:buNone/>
              <a:defRPr sz="1300" b="0" i="0">
                <a:solidFill>
                  <a:schemeClr val="bg1"/>
                </a:solidFill>
                <a:latin typeface="Clan OT Medium" charset="0"/>
                <a:ea typeface="Clan OT Medium" charset="0"/>
                <a:cs typeface="Clan OT Medium" charset="0"/>
              </a:defRPr>
            </a:lvl1pPr>
          </a:lstStyle>
          <a:p>
            <a:pPr lvl="0"/>
            <a:r>
              <a:rPr lang="en-US" dirty="0" smtClean="0"/>
              <a:t>Click to edit Master text styles</a:t>
            </a:r>
          </a:p>
        </p:txBody>
      </p:sp>
      <p:grpSp>
        <p:nvGrpSpPr>
          <p:cNvPr id="12" name="Group 11"/>
          <p:cNvGrpSpPr/>
          <p:nvPr userDrawn="1"/>
        </p:nvGrpSpPr>
        <p:grpSpPr>
          <a:xfrm>
            <a:off x="404756" y="336251"/>
            <a:ext cx="700749" cy="863899"/>
            <a:chOff x="7531494" y="-2553903"/>
            <a:chExt cx="1310005" cy="1508760"/>
          </a:xfrm>
        </p:grpSpPr>
        <p:sp>
          <p:nvSpPr>
            <p:cNvPr id="13" name="object 59"/>
            <p:cNvSpPr/>
            <p:nvPr/>
          </p:nvSpPr>
          <p:spPr>
            <a:xfrm>
              <a:off x="7538123" y="-2547270"/>
              <a:ext cx="1296670" cy="1495425"/>
            </a:xfrm>
            <a:custGeom>
              <a:avLst/>
              <a:gdLst/>
              <a:ahLst/>
              <a:cxnLst/>
              <a:rect l="l" t="t" r="r" b="b"/>
              <a:pathLst>
                <a:path w="1296670" h="1495425">
                  <a:moveTo>
                    <a:pt x="649376" y="0"/>
                  </a:moveTo>
                  <a:lnTo>
                    <a:pt x="647090" y="0"/>
                  </a:lnTo>
                  <a:lnTo>
                    <a:pt x="645947" y="304"/>
                  </a:lnTo>
                  <a:lnTo>
                    <a:pt x="1270" y="372503"/>
                  </a:lnTo>
                  <a:lnTo>
                    <a:pt x="0" y="374688"/>
                  </a:lnTo>
                  <a:lnTo>
                    <a:pt x="0" y="1120292"/>
                  </a:lnTo>
                  <a:lnTo>
                    <a:pt x="1270" y="1122476"/>
                  </a:lnTo>
                  <a:lnTo>
                    <a:pt x="645947" y="1494701"/>
                  </a:lnTo>
                  <a:lnTo>
                    <a:pt x="647090" y="1494993"/>
                  </a:lnTo>
                  <a:lnTo>
                    <a:pt x="649376" y="1494993"/>
                  </a:lnTo>
                  <a:lnTo>
                    <a:pt x="650519" y="1494701"/>
                  </a:lnTo>
                  <a:lnTo>
                    <a:pt x="1295196" y="1122476"/>
                  </a:lnTo>
                  <a:lnTo>
                    <a:pt x="1296466" y="1120292"/>
                  </a:lnTo>
                  <a:lnTo>
                    <a:pt x="1296466" y="374688"/>
                  </a:lnTo>
                  <a:lnTo>
                    <a:pt x="1295196" y="372503"/>
                  </a:lnTo>
                  <a:lnTo>
                    <a:pt x="650519" y="304"/>
                  </a:lnTo>
                  <a:lnTo>
                    <a:pt x="649376" y="0"/>
                  </a:lnTo>
                  <a:close/>
                </a:path>
              </a:pathLst>
            </a:custGeom>
            <a:solidFill>
              <a:srgbClr val="FFFFFF"/>
            </a:solidFill>
          </p:spPr>
          <p:txBody>
            <a:bodyPr wrap="square" lIns="0" tIns="0" rIns="0" bIns="0" rtlCol="0"/>
            <a:lstStyle/>
            <a:p>
              <a:endParaRPr/>
            </a:p>
          </p:txBody>
        </p:sp>
        <p:sp>
          <p:nvSpPr>
            <p:cNvPr id="14" name="object 60"/>
            <p:cNvSpPr/>
            <p:nvPr/>
          </p:nvSpPr>
          <p:spPr>
            <a:xfrm>
              <a:off x="7531494" y="-2553903"/>
              <a:ext cx="1310005" cy="1508760"/>
            </a:xfrm>
            <a:custGeom>
              <a:avLst/>
              <a:gdLst/>
              <a:ahLst/>
              <a:cxnLst/>
              <a:rect l="l" t="t" r="r" b="b"/>
              <a:pathLst>
                <a:path w="1310004" h="1508760">
                  <a:moveTo>
                    <a:pt x="657148" y="0"/>
                  </a:moveTo>
                  <a:lnTo>
                    <a:pt x="652576" y="0"/>
                  </a:lnTo>
                  <a:lnTo>
                    <a:pt x="650290" y="596"/>
                  </a:lnTo>
                  <a:lnTo>
                    <a:pt x="2527" y="374573"/>
                  </a:lnTo>
                  <a:lnTo>
                    <a:pt x="0" y="378955"/>
                  </a:lnTo>
                  <a:lnTo>
                    <a:pt x="0" y="1129296"/>
                  </a:lnTo>
                  <a:lnTo>
                    <a:pt x="2527" y="1133678"/>
                  </a:lnTo>
                  <a:lnTo>
                    <a:pt x="650290" y="1507655"/>
                  </a:lnTo>
                  <a:lnTo>
                    <a:pt x="652576" y="1508252"/>
                  </a:lnTo>
                  <a:lnTo>
                    <a:pt x="657148" y="1508252"/>
                  </a:lnTo>
                  <a:lnTo>
                    <a:pt x="659434" y="1507655"/>
                  </a:lnTo>
                  <a:lnTo>
                    <a:pt x="681344" y="1495005"/>
                  </a:lnTo>
                  <a:lnTo>
                    <a:pt x="654862" y="1495005"/>
                  </a:lnTo>
                  <a:lnTo>
                    <a:pt x="13246" y="1124559"/>
                  </a:lnTo>
                  <a:lnTo>
                    <a:pt x="13246" y="383692"/>
                  </a:lnTo>
                  <a:lnTo>
                    <a:pt x="654862" y="13246"/>
                  </a:lnTo>
                  <a:lnTo>
                    <a:pt x="681343" y="13246"/>
                  </a:lnTo>
                  <a:lnTo>
                    <a:pt x="659434" y="596"/>
                  </a:lnTo>
                  <a:lnTo>
                    <a:pt x="657148" y="0"/>
                  </a:lnTo>
                  <a:close/>
                </a:path>
                <a:path w="1310004" h="1508760">
                  <a:moveTo>
                    <a:pt x="681343" y="13246"/>
                  </a:moveTo>
                  <a:lnTo>
                    <a:pt x="654862" y="13246"/>
                  </a:lnTo>
                  <a:lnTo>
                    <a:pt x="1296479" y="383692"/>
                  </a:lnTo>
                  <a:lnTo>
                    <a:pt x="1296479" y="1124559"/>
                  </a:lnTo>
                  <a:lnTo>
                    <a:pt x="654862" y="1495005"/>
                  </a:lnTo>
                  <a:lnTo>
                    <a:pt x="681344" y="1495005"/>
                  </a:lnTo>
                  <a:lnTo>
                    <a:pt x="1307198" y="1133678"/>
                  </a:lnTo>
                  <a:lnTo>
                    <a:pt x="1309725" y="1129296"/>
                  </a:lnTo>
                  <a:lnTo>
                    <a:pt x="1309725" y="378955"/>
                  </a:lnTo>
                  <a:lnTo>
                    <a:pt x="1307198" y="374573"/>
                  </a:lnTo>
                  <a:lnTo>
                    <a:pt x="681343" y="13246"/>
                  </a:lnTo>
                  <a:close/>
                </a:path>
              </a:pathLst>
            </a:custGeom>
            <a:solidFill>
              <a:srgbClr val="585857"/>
            </a:solidFill>
          </p:spPr>
          <p:txBody>
            <a:bodyPr wrap="square" lIns="0" tIns="0" rIns="0" bIns="0" rtlCol="0"/>
            <a:lstStyle/>
            <a:p>
              <a:endParaRPr/>
            </a:p>
          </p:txBody>
        </p:sp>
        <p:sp>
          <p:nvSpPr>
            <p:cNvPr id="15" name="object 61"/>
            <p:cNvSpPr/>
            <p:nvPr/>
          </p:nvSpPr>
          <p:spPr>
            <a:xfrm>
              <a:off x="8057912" y="-1873933"/>
              <a:ext cx="257175" cy="74295"/>
            </a:xfrm>
            <a:custGeom>
              <a:avLst/>
              <a:gdLst/>
              <a:ahLst/>
              <a:cxnLst/>
              <a:rect l="l" t="t" r="r" b="b"/>
              <a:pathLst>
                <a:path w="257175" h="74294">
                  <a:moveTo>
                    <a:pt x="256895" y="0"/>
                  </a:moveTo>
                  <a:lnTo>
                    <a:pt x="0" y="0"/>
                  </a:lnTo>
                  <a:lnTo>
                    <a:pt x="128447" y="74155"/>
                  </a:lnTo>
                  <a:lnTo>
                    <a:pt x="256895" y="0"/>
                  </a:lnTo>
                  <a:close/>
                </a:path>
              </a:pathLst>
            </a:custGeom>
            <a:solidFill>
              <a:srgbClr val="EDA936"/>
            </a:solidFill>
          </p:spPr>
          <p:txBody>
            <a:bodyPr wrap="square" lIns="0" tIns="0" rIns="0" bIns="0" rtlCol="0"/>
            <a:lstStyle/>
            <a:p>
              <a:endParaRPr/>
            </a:p>
          </p:txBody>
        </p:sp>
        <p:sp>
          <p:nvSpPr>
            <p:cNvPr id="16" name="object 62"/>
            <p:cNvSpPr/>
            <p:nvPr/>
          </p:nvSpPr>
          <p:spPr>
            <a:xfrm>
              <a:off x="8057912" y="-1873933"/>
              <a:ext cx="257175" cy="74295"/>
            </a:xfrm>
            <a:custGeom>
              <a:avLst/>
              <a:gdLst/>
              <a:ahLst/>
              <a:cxnLst/>
              <a:rect l="l" t="t" r="r" b="b"/>
              <a:pathLst>
                <a:path w="257175" h="74294">
                  <a:moveTo>
                    <a:pt x="256895" y="0"/>
                  </a:moveTo>
                  <a:lnTo>
                    <a:pt x="128447" y="74155"/>
                  </a:lnTo>
                  <a:lnTo>
                    <a:pt x="0" y="0"/>
                  </a:lnTo>
                </a:path>
              </a:pathLst>
            </a:custGeom>
            <a:ln w="13246">
              <a:solidFill>
                <a:srgbClr val="585857"/>
              </a:solidFill>
            </a:ln>
          </p:spPr>
          <p:txBody>
            <a:bodyPr wrap="square" lIns="0" tIns="0" rIns="0" bIns="0" rtlCol="0"/>
            <a:lstStyle/>
            <a:p>
              <a:endParaRPr/>
            </a:p>
          </p:txBody>
        </p:sp>
        <p:sp>
          <p:nvSpPr>
            <p:cNvPr id="17" name="object 63"/>
            <p:cNvSpPr/>
            <p:nvPr/>
          </p:nvSpPr>
          <p:spPr>
            <a:xfrm>
              <a:off x="7666443" y="-2399099"/>
              <a:ext cx="1040130" cy="1198880"/>
            </a:xfrm>
            <a:custGeom>
              <a:avLst/>
              <a:gdLst/>
              <a:ahLst/>
              <a:cxnLst/>
              <a:rect l="l" t="t" r="r" b="b"/>
              <a:pathLst>
                <a:path w="1040129" h="1198880">
                  <a:moveTo>
                    <a:pt x="521055" y="0"/>
                  </a:moveTo>
                  <a:lnTo>
                    <a:pt x="518769" y="0"/>
                  </a:lnTo>
                  <a:lnTo>
                    <a:pt x="517626" y="304"/>
                  </a:lnTo>
                  <a:lnTo>
                    <a:pt x="516597" y="876"/>
                  </a:lnTo>
                  <a:lnTo>
                    <a:pt x="1257" y="298411"/>
                  </a:lnTo>
                  <a:lnTo>
                    <a:pt x="0" y="300596"/>
                  </a:lnTo>
                  <a:lnTo>
                    <a:pt x="0" y="898042"/>
                  </a:lnTo>
                  <a:lnTo>
                    <a:pt x="1257" y="900226"/>
                  </a:lnTo>
                  <a:lnTo>
                    <a:pt x="517626" y="1198346"/>
                  </a:lnTo>
                  <a:lnTo>
                    <a:pt x="518769" y="1198638"/>
                  </a:lnTo>
                  <a:lnTo>
                    <a:pt x="521055" y="1198638"/>
                  </a:lnTo>
                  <a:lnTo>
                    <a:pt x="522198" y="1198346"/>
                  </a:lnTo>
                  <a:lnTo>
                    <a:pt x="1038567" y="900226"/>
                  </a:lnTo>
                  <a:lnTo>
                    <a:pt x="1039825" y="898042"/>
                  </a:lnTo>
                  <a:lnTo>
                    <a:pt x="1039825" y="300596"/>
                  </a:lnTo>
                  <a:lnTo>
                    <a:pt x="1038567" y="298411"/>
                  </a:lnTo>
                  <a:lnTo>
                    <a:pt x="523227" y="876"/>
                  </a:lnTo>
                  <a:lnTo>
                    <a:pt x="522198" y="304"/>
                  </a:lnTo>
                  <a:lnTo>
                    <a:pt x="521055" y="0"/>
                  </a:lnTo>
                  <a:close/>
                </a:path>
              </a:pathLst>
            </a:custGeom>
            <a:solidFill>
              <a:srgbClr val="EDA936"/>
            </a:solidFill>
          </p:spPr>
          <p:txBody>
            <a:bodyPr wrap="square" lIns="0" tIns="0" rIns="0" bIns="0" rtlCol="0"/>
            <a:lstStyle/>
            <a:p>
              <a:endParaRPr/>
            </a:p>
          </p:txBody>
        </p:sp>
        <p:sp>
          <p:nvSpPr>
            <p:cNvPr id="18" name="object 64"/>
            <p:cNvSpPr/>
            <p:nvPr/>
          </p:nvSpPr>
          <p:spPr>
            <a:xfrm>
              <a:off x="7659814" y="-2405733"/>
              <a:ext cx="1053465" cy="1212215"/>
            </a:xfrm>
            <a:custGeom>
              <a:avLst/>
              <a:gdLst/>
              <a:ahLst/>
              <a:cxnLst/>
              <a:rect l="l" t="t" r="r" b="b"/>
              <a:pathLst>
                <a:path w="1053465" h="1212214">
                  <a:moveTo>
                    <a:pt x="528828" y="0"/>
                  </a:moveTo>
                  <a:lnTo>
                    <a:pt x="524256" y="0"/>
                  </a:lnTo>
                  <a:lnTo>
                    <a:pt x="521970" y="596"/>
                  </a:lnTo>
                  <a:lnTo>
                    <a:pt x="2527" y="300494"/>
                  </a:lnTo>
                  <a:lnTo>
                    <a:pt x="0" y="304876"/>
                  </a:lnTo>
                  <a:lnTo>
                    <a:pt x="0" y="907034"/>
                  </a:lnTo>
                  <a:lnTo>
                    <a:pt x="2527" y="911415"/>
                  </a:lnTo>
                  <a:lnTo>
                    <a:pt x="521970" y="1211313"/>
                  </a:lnTo>
                  <a:lnTo>
                    <a:pt x="524256" y="1211910"/>
                  </a:lnTo>
                  <a:lnTo>
                    <a:pt x="528828" y="1211910"/>
                  </a:lnTo>
                  <a:lnTo>
                    <a:pt x="531114" y="1211313"/>
                  </a:lnTo>
                  <a:lnTo>
                    <a:pt x="553045" y="1198651"/>
                  </a:lnTo>
                  <a:lnTo>
                    <a:pt x="526542" y="1198651"/>
                  </a:lnTo>
                  <a:lnTo>
                    <a:pt x="13246" y="902309"/>
                  </a:lnTo>
                  <a:lnTo>
                    <a:pt x="13246" y="309600"/>
                  </a:lnTo>
                  <a:lnTo>
                    <a:pt x="526542" y="13258"/>
                  </a:lnTo>
                  <a:lnTo>
                    <a:pt x="553045" y="13258"/>
                  </a:lnTo>
                  <a:lnTo>
                    <a:pt x="531114" y="596"/>
                  </a:lnTo>
                  <a:lnTo>
                    <a:pt x="528828" y="0"/>
                  </a:lnTo>
                  <a:close/>
                </a:path>
                <a:path w="1053465" h="1212214">
                  <a:moveTo>
                    <a:pt x="553045" y="13258"/>
                  </a:moveTo>
                  <a:lnTo>
                    <a:pt x="526542" y="13258"/>
                  </a:lnTo>
                  <a:lnTo>
                    <a:pt x="1039837" y="309600"/>
                  </a:lnTo>
                  <a:lnTo>
                    <a:pt x="1039837" y="902309"/>
                  </a:lnTo>
                  <a:lnTo>
                    <a:pt x="526542" y="1198651"/>
                  </a:lnTo>
                  <a:lnTo>
                    <a:pt x="553045" y="1198651"/>
                  </a:lnTo>
                  <a:lnTo>
                    <a:pt x="1050556" y="911415"/>
                  </a:lnTo>
                  <a:lnTo>
                    <a:pt x="1053084" y="907034"/>
                  </a:lnTo>
                  <a:lnTo>
                    <a:pt x="1053084" y="304876"/>
                  </a:lnTo>
                  <a:lnTo>
                    <a:pt x="1050556" y="300494"/>
                  </a:lnTo>
                  <a:lnTo>
                    <a:pt x="553045" y="13258"/>
                  </a:lnTo>
                  <a:close/>
                </a:path>
              </a:pathLst>
            </a:custGeom>
            <a:solidFill>
              <a:srgbClr val="585857"/>
            </a:solidFill>
          </p:spPr>
          <p:txBody>
            <a:bodyPr wrap="square" lIns="0" tIns="0" rIns="0" bIns="0" rtlCol="0"/>
            <a:lstStyle/>
            <a:p>
              <a:endParaRPr/>
            </a:p>
          </p:txBody>
        </p:sp>
        <p:sp>
          <p:nvSpPr>
            <p:cNvPr id="19" name="object 65"/>
            <p:cNvSpPr/>
            <p:nvPr/>
          </p:nvSpPr>
          <p:spPr>
            <a:xfrm>
              <a:off x="7673073" y="-2096133"/>
              <a:ext cx="1026794" cy="296545"/>
            </a:xfrm>
            <a:custGeom>
              <a:avLst/>
              <a:gdLst/>
              <a:ahLst/>
              <a:cxnLst/>
              <a:rect l="l" t="t" r="r" b="b"/>
              <a:pathLst>
                <a:path w="1026795" h="296544">
                  <a:moveTo>
                    <a:pt x="1026579" y="0"/>
                  </a:moveTo>
                  <a:lnTo>
                    <a:pt x="0" y="0"/>
                  </a:lnTo>
                  <a:lnTo>
                    <a:pt x="513283" y="296354"/>
                  </a:lnTo>
                  <a:lnTo>
                    <a:pt x="1026579" y="0"/>
                  </a:lnTo>
                  <a:close/>
                </a:path>
              </a:pathLst>
            </a:custGeom>
            <a:solidFill>
              <a:srgbClr val="EDA936"/>
            </a:solidFill>
          </p:spPr>
          <p:txBody>
            <a:bodyPr wrap="square" lIns="0" tIns="0" rIns="0" bIns="0" rtlCol="0"/>
            <a:lstStyle/>
            <a:p>
              <a:endParaRPr/>
            </a:p>
          </p:txBody>
        </p:sp>
        <p:sp>
          <p:nvSpPr>
            <p:cNvPr id="20" name="object 66"/>
            <p:cNvSpPr/>
            <p:nvPr/>
          </p:nvSpPr>
          <p:spPr>
            <a:xfrm>
              <a:off x="7673073" y="-2096133"/>
              <a:ext cx="1026794" cy="296545"/>
            </a:xfrm>
            <a:custGeom>
              <a:avLst/>
              <a:gdLst/>
              <a:ahLst/>
              <a:cxnLst/>
              <a:rect l="l" t="t" r="r" b="b"/>
              <a:pathLst>
                <a:path w="1026795" h="296544">
                  <a:moveTo>
                    <a:pt x="1026579" y="0"/>
                  </a:moveTo>
                  <a:lnTo>
                    <a:pt x="513283" y="296354"/>
                  </a:lnTo>
                  <a:lnTo>
                    <a:pt x="0" y="0"/>
                  </a:lnTo>
                </a:path>
              </a:pathLst>
            </a:custGeom>
            <a:ln w="13246">
              <a:solidFill>
                <a:srgbClr val="585857"/>
              </a:solidFill>
            </a:ln>
          </p:spPr>
          <p:txBody>
            <a:bodyPr wrap="square" lIns="0" tIns="0" rIns="0" bIns="0" rtlCol="0"/>
            <a:lstStyle/>
            <a:p>
              <a:endParaRPr/>
            </a:p>
          </p:txBody>
        </p:sp>
        <p:sp>
          <p:nvSpPr>
            <p:cNvPr id="21" name="object 67"/>
            <p:cNvSpPr/>
            <p:nvPr/>
          </p:nvSpPr>
          <p:spPr>
            <a:xfrm>
              <a:off x="7801387" y="-2022041"/>
              <a:ext cx="770255" cy="222885"/>
            </a:xfrm>
            <a:custGeom>
              <a:avLst/>
              <a:gdLst/>
              <a:ahLst/>
              <a:cxnLst/>
              <a:rect l="l" t="t" r="r" b="b"/>
              <a:pathLst>
                <a:path w="770254" h="222885">
                  <a:moveTo>
                    <a:pt x="769937" y="0"/>
                  </a:moveTo>
                  <a:lnTo>
                    <a:pt x="0" y="0"/>
                  </a:lnTo>
                  <a:lnTo>
                    <a:pt x="384975" y="222262"/>
                  </a:lnTo>
                  <a:lnTo>
                    <a:pt x="769937" y="0"/>
                  </a:lnTo>
                  <a:close/>
                </a:path>
              </a:pathLst>
            </a:custGeom>
            <a:solidFill>
              <a:srgbClr val="EDA936"/>
            </a:solidFill>
          </p:spPr>
          <p:txBody>
            <a:bodyPr wrap="square" lIns="0" tIns="0" rIns="0" bIns="0" rtlCol="0"/>
            <a:lstStyle/>
            <a:p>
              <a:endParaRPr/>
            </a:p>
          </p:txBody>
        </p:sp>
        <p:sp>
          <p:nvSpPr>
            <p:cNvPr id="22" name="object 68"/>
            <p:cNvSpPr/>
            <p:nvPr/>
          </p:nvSpPr>
          <p:spPr>
            <a:xfrm>
              <a:off x="7801387" y="-2022041"/>
              <a:ext cx="770255" cy="222885"/>
            </a:xfrm>
            <a:custGeom>
              <a:avLst/>
              <a:gdLst/>
              <a:ahLst/>
              <a:cxnLst/>
              <a:rect l="l" t="t" r="r" b="b"/>
              <a:pathLst>
                <a:path w="770254" h="222885">
                  <a:moveTo>
                    <a:pt x="769937" y="0"/>
                  </a:moveTo>
                  <a:lnTo>
                    <a:pt x="384975" y="222262"/>
                  </a:lnTo>
                  <a:lnTo>
                    <a:pt x="0" y="0"/>
                  </a:lnTo>
                </a:path>
              </a:pathLst>
            </a:custGeom>
            <a:ln w="13246">
              <a:solidFill>
                <a:srgbClr val="585857"/>
              </a:solidFill>
            </a:ln>
          </p:spPr>
          <p:txBody>
            <a:bodyPr wrap="square" lIns="0" tIns="0" rIns="0" bIns="0" rtlCol="0"/>
            <a:lstStyle/>
            <a:p>
              <a:endParaRPr/>
            </a:p>
          </p:txBody>
        </p:sp>
        <p:sp>
          <p:nvSpPr>
            <p:cNvPr id="23" name="object 69"/>
            <p:cNvSpPr/>
            <p:nvPr/>
          </p:nvSpPr>
          <p:spPr>
            <a:xfrm>
              <a:off x="8186356" y="-1804429"/>
              <a:ext cx="0" cy="594360"/>
            </a:xfrm>
            <a:custGeom>
              <a:avLst/>
              <a:gdLst/>
              <a:ahLst/>
              <a:cxnLst/>
              <a:rect l="l" t="t" r="r" b="b"/>
              <a:pathLst>
                <a:path h="594360">
                  <a:moveTo>
                    <a:pt x="0" y="0"/>
                  </a:moveTo>
                  <a:lnTo>
                    <a:pt x="0" y="594182"/>
                  </a:lnTo>
                </a:path>
              </a:pathLst>
            </a:custGeom>
            <a:ln w="3175">
              <a:solidFill>
                <a:srgbClr val="EDA936"/>
              </a:solidFill>
            </a:ln>
          </p:spPr>
          <p:txBody>
            <a:bodyPr wrap="square" lIns="0" tIns="0" rIns="0" bIns="0" rtlCol="0"/>
            <a:lstStyle/>
            <a:p>
              <a:endParaRPr/>
            </a:p>
          </p:txBody>
        </p:sp>
        <p:sp>
          <p:nvSpPr>
            <p:cNvPr id="24" name="object 70"/>
            <p:cNvSpPr/>
            <p:nvPr/>
          </p:nvSpPr>
          <p:spPr>
            <a:xfrm>
              <a:off x="8186356" y="-1804429"/>
              <a:ext cx="0" cy="594360"/>
            </a:xfrm>
            <a:custGeom>
              <a:avLst/>
              <a:gdLst/>
              <a:ahLst/>
              <a:cxnLst/>
              <a:rect l="l" t="t" r="r" b="b"/>
              <a:pathLst>
                <a:path h="594360">
                  <a:moveTo>
                    <a:pt x="0" y="0"/>
                  </a:moveTo>
                  <a:lnTo>
                    <a:pt x="0" y="594182"/>
                  </a:lnTo>
                </a:path>
              </a:pathLst>
            </a:custGeom>
            <a:ln w="13246">
              <a:solidFill>
                <a:srgbClr val="585857"/>
              </a:solidFill>
            </a:ln>
          </p:spPr>
          <p:txBody>
            <a:bodyPr wrap="square" lIns="0" tIns="0" rIns="0" bIns="0" rtlCol="0"/>
            <a:lstStyle/>
            <a:p>
              <a:endParaRPr/>
            </a:p>
          </p:txBody>
        </p:sp>
        <p:sp>
          <p:nvSpPr>
            <p:cNvPr id="25" name="object 71"/>
            <p:cNvSpPr/>
            <p:nvPr/>
          </p:nvSpPr>
          <p:spPr>
            <a:xfrm>
              <a:off x="7929708" y="-1947950"/>
              <a:ext cx="513715" cy="148590"/>
            </a:xfrm>
            <a:custGeom>
              <a:avLst/>
              <a:gdLst/>
              <a:ahLst/>
              <a:cxnLst/>
              <a:rect l="l" t="t" r="r" b="b"/>
              <a:pathLst>
                <a:path w="513715" h="148589">
                  <a:moveTo>
                    <a:pt x="513295" y="0"/>
                  </a:moveTo>
                  <a:lnTo>
                    <a:pt x="0" y="0"/>
                  </a:lnTo>
                  <a:lnTo>
                    <a:pt x="256654" y="148170"/>
                  </a:lnTo>
                  <a:lnTo>
                    <a:pt x="513295" y="0"/>
                  </a:lnTo>
                  <a:close/>
                </a:path>
              </a:pathLst>
            </a:custGeom>
            <a:solidFill>
              <a:srgbClr val="EDA936"/>
            </a:solidFill>
          </p:spPr>
          <p:txBody>
            <a:bodyPr wrap="square" lIns="0" tIns="0" rIns="0" bIns="0" rtlCol="0"/>
            <a:lstStyle/>
            <a:p>
              <a:endParaRPr/>
            </a:p>
          </p:txBody>
        </p:sp>
        <p:sp>
          <p:nvSpPr>
            <p:cNvPr id="26" name="object 72"/>
            <p:cNvSpPr/>
            <p:nvPr/>
          </p:nvSpPr>
          <p:spPr>
            <a:xfrm>
              <a:off x="7929708" y="-1947950"/>
              <a:ext cx="513715" cy="148590"/>
            </a:xfrm>
            <a:custGeom>
              <a:avLst/>
              <a:gdLst/>
              <a:ahLst/>
              <a:cxnLst/>
              <a:rect l="l" t="t" r="r" b="b"/>
              <a:pathLst>
                <a:path w="513715" h="148589">
                  <a:moveTo>
                    <a:pt x="513295" y="0"/>
                  </a:moveTo>
                  <a:lnTo>
                    <a:pt x="256654" y="148170"/>
                  </a:lnTo>
                  <a:lnTo>
                    <a:pt x="0" y="0"/>
                  </a:lnTo>
                </a:path>
              </a:pathLst>
            </a:custGeom>
            <a:ln w="13246">
              <a:solidFill>
                <a:srgbClr val="585857"/>
              </a:solidFill>
            </a:ln>
          </p:spPr>
          <p:txBody>
            <a:bodyPr wrap="square" lIns="0" tIns="0" rIns="0" bIns="0" rtlCol="0"/>
            <a:lstStyle/>
            <a:p>
              <a:endParaRPr/>
            </a:p>
          </p:txBody>
        </p:sp>
      </p:gr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03357" y="222859"/>
            <a:ext cx="3107243" cy="4798162"/>
          </a:xfrm>
          <a:prstGeom prst="rect">
            <a:avLst/>
          </a:prstGeom>
        </p:spPr>
      </p:pic>
    </p:spTree>
    <p:extLst>
      <p:ext uri="{BB962C8B-B14F-4D97-AF65-F5344CB8AC3E}">
        <p14:creationId xmlns:p14="http://schemas.microsoft.com/office/powerpoint/2010/main" val="660875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3" name="object 2"/>
          <p:cNvSpPr/>
          <p:nvPr userDrawn="1"/>
        </p:nvSpPr>
        <p:spPr>
          <a:xfrm>
            <a:off x="18549" y="0"/>
            <a:ext cx="4626610" cy="5154327"/>
          </a:xfrm>
          <a:custGeom>
            <a:avLst/>
            <a:gdLst/>
            <a:ahLst/>
            <a:cxnLst/>
            <a:rect l="l" t="t" r="r" b="b"/>
            <a:pathLst>
              <a:path w="4626610" h="5120640">
                <a:moveTo>
                  <a:pt x="0" y="5120640"/>
                </a:moveTo>
                <a:lnTo>
                  <a:pt x="4626190" y="5120640"/>
                </a:lnTo>
                <a:lnTo>
                  <a:pt x="4626190" y="0"/>
                </a:lnTo>
                <a:lnTo>
                  <a:pt x="0" y="0"/>
                </a:lnTo>
                <a:lnTo>
                  <a:pt x="0" y="5120640"/>
                </a:lnTo>
                <a:close/>
              </a:path>
            </a:pathLst>
          </a:custGeom>
          <a:solidFill>
            <a:schemeClr val="bg1">
              <a:lumMod val="85000"/>
            </a:schemeClr>
          </a:solidFill>
        </p:spPr>
        <p:txBody>
          <a:bodyPr wrap="square" lIns="0" tIns="0" rIns="0" bIns="0" rtlCol="0"/>
          <a:lstStyle/>
          <a:p>
            <a:endParaRPr/>
          </a:p>
        </p:txBody>
      </p:sp>
      <p:sp>
        <p:nvSpPr>
          <p:cNvPr id="24" name="object 3"/>
          <p:cNvSpPr/>
          <p:nvPr userDrawn="1"/>
        </p:nvSpPr>
        <p:spPr>
          <a:xfrm>
            <a:off x="4629340" y="0"/>
            <a:ext cx="4514850" cy="5143500"/>
          </a:xfrm>
          <a:custGeom>
            <a:avLst/>
            <a:gdLst/>
            <a:ahLst/>
            <a:cxnLst/>
            <a:rect l="l" t="t" r="r" b="b"/>
            <a:pathLst>
              <a:path w="4514850" h="5118735">
                <a:moveTo>
                  <a:pt x="0" y="5118328"/>
                </a:moveTo>
                <a:lnTo>
                  <a:pt x="4514659" y="5118328"/>
                </a:lnTo>
                <a:lnTo>
                  <a:pt x="4514659" y="0"/>
                </a:lnTo>
                <a:lnTo>
                  <a:pt x="0" y="0"/>
                </a:lnTo>
                <a:lnTo>
                  <a:pt x="0" y="5118328"/>
                </a:lnTo>
                <a:close/>
              </a:path>
            </a:pathLst>
          </a:custGeom>
          <a:solidFill>
            <a:srgbClr val="F5B10A"/>
          </a:solidFill>
        </p:spPr>
        <p:txBody>
          <a:bodyPr wrap="square" lIns="0" tIns="0" rIns="0" bIns="0" rtlCol="0"/>
          <a:lstStyle/>
          <a:p>
            <a:endParaRPr/>
          </a:p>
        </p:txBody>
      </p:sp>
      <p:grpSp>
        <p:nvGrpSpPr>
          <p:cNvPr id="26" name="Group 25"/>
          <p:cNvGrpSpPr/>
          <p:nvPr userDrawn="1"/>
        </p:nvGrpSpPr>
        <p:grpSpPr>
          <a:xfrm>
            <a:off x="411354" y="367398"/>
            <a:ext cx="710805" cy="813736"/>
            <a:chOff x="2165394" y="-1852126"/>
            <a:chExt cx="1310005" cy="1508760"/>
          </a:xfrm>
        </p:grpSpPr>
        <p:sp>
          <p:nvSpPr>
            <p:cNvPr id="27" name="object 83"/>
            <p:cNvSpPr/>
            <p:nvPr/>
          </p:nvSpPr>
          <p:spPr>
            <a:xfrm>
              <a:off x="2172017" y="-1845493"/>
              <a:ext cx="1296670" cy="1495425"/>
            </a:xfrm>
            <a:custGeom>
              <a:avLst/>
              <a:gdLst/>
              <a:ahLst/>
              <a:cxnLst/>
              <a:rect l="l" t="t" r="r" b="b"/>
              <a:pathLst>
                <a:path w="1296670" h="1495425">
                  <a:moveTo>
                    <a:pt x="649376" y="0"/>
                  </a:moveTo>
                  <a:lnTo>
                    <a:pt x="647090" y="0"/>
                  </a:lnTo>
                  <a:lnTo>
                    <a:pt x="645947" y="304"/>
                  </a:lnTo>
                  <a:lnTo>
                    <a:pt x="1270" y="372503"/>
                  </a:lnTo>
                  <a:lnTo>
                    <a:pt x="0" y="374688"/>
                  </a:lnTo>
                  <a:lnTo>
                    <a:pt x="0" y="1120292"/>
                  </a:lnTo>
                  <a:lnTo>
                    <a:pt x="1270" y="1122476"/>
                  </a:lnTo>
                  <a:lnTo>
                    <a:pt x="645947" y="1494701"/>
                  </a:lnTo>
                  <a:lnTo>
                    <a:pt x="647090" y="1494993"/>
                  </a:lnTo>
                  <a:lnTo>
                    <a:pt x="649376" y="1494993"/>
                  </a:lnTo>
                  <a:lnTo>
                    <a:pt x="650519" y="1494701"/>
                  </a:lnTo>
                  <a:lnTo>
                    <a:pt x="1295209" y="1122476"/>
                  </a:lnTo>
                  <a:lnTo>
                    <a:pt x="1296479" y="1120292"/>
                  </a:lnTo>
                  <a:lnTo>
                    <a:pt x="1296479" y="374688"/>
                  </a:lnTo>
                  <a:lnTo>
                    <a:pt x="1295209" y="372503"/>
                  </a:lnTo>
                  <a:lnTo>
                    <a:pt x="650519" y="304"/>
                  </a:lnTo>
                  <a:lnTo>
                    <a:pt x="649376" y="0"/>
                  </a:lnTo>
                  <a:close/>
                </a:path>
              </a:pathLst>
            </a:custGeom>
            <a:solidFill>
              <a:srgbClr val="FFFFFF"/>
            </a:solidFill>
          </p:spPr>
          <p:txBody>
            <a:bodyPr wrap="square" lIns="0" tIns="0" rIns="0" bIns="0" rtlCol="0"/>
            <a:lstStyle/>
            <a:p>
              <a:endParaRPr/>
            </a:p>
          </p:txBody>
        </p:sp>
        <p:sp>
          <p:nvSpPr>
            <p:cNvPr id="28" name="object 84"/>
            <p:cNvSpPr/>
            <p:nvPr/>
          </p:nvSpPr>
          <p:spPr>
            <a:xfrm>
              <a:off x="2165394" y="-1852126"/>
              <a:ext cx="1310005" cy="1508760"/>
            </a:xfrm>
            <a:custGeom>
              <a:avLst/>
              <a:gdLst/>
              <a:ahLst/>
              <a:cxnLst/>
              <a:rect l="l" t="t" r="r" b="b"/>
              <a:pathLst>
                <a:path w="1310004" h="1508760">
                  <a:moveTo>
                    <a:pt x="657148" y="0"/>
                  </a:moveTo>
                  <a:lnTo>
                    <a:pt x="652576" y="0"/>
                  </a:lnTo>
                  <a:lnTo>
                    <a:pt x="650290" y="596"/>
                  </a:lnTo>
                  <a:lnTo>
                    <a:pt x="2514" y="374573"/>
                  </a:lnTo>
                  <a:lnTo>
                    <a:pt x="0" y="378955"/>
                  </a:lnTo>
                  <a:lnTo>
                    <a:pt x="0" y="1129296"/>
                  </a:lnTo>
                  <a:lnTo>
                    <a:pt x="2514" y="1133678"/>
                  </a:lnTo>
                  <a:lnTo>
                    <a:pt x="650290" y="1507655"/>
                  </a:lnTo>
                  <a:lnTo>
                    <a:pt x="652576" y="1508252"/>
                  </a:lnTo>
                  <a:lnTo>
                    <a:pt x="657148" y="1508252"/>
                  </a:lnTo>
                  <a:lnTo>
                    <a:pt x="659434" y="1507655"/>
                  </a:lnTo>
                  <a:lnTo>
                    <a:pt x="681344" y="1495005"/>
                  </a:lnTo>
                  <a:lnTo>
                    <a:pt x="654862" y="1495005"/>
                  </a:lnTo>
                  <a:lnTo>
                    <a:pt x="13246" y="1124559"/>
                  </a:lnTo>
                  <a:lnTo>
                    <a:pt x="13246" y="383692"/>
                  </a:lnTo>
                  <a:lnTo>
                    <a:pt x="654862" y="13246"/>
                  </a:lnTo>
                  <a:lnTo>
                    <a:pt x="681343" y="13246"/>
                  </a:lnTo>
                  <a:lnTo>
                    <a:pt x="659434" y="596"/>
                  </a:lnTo>
                  <a:lnTo>
                    <a:pt x="657148" y="0"/>
                  </a:lnTo>
                  <a:close/>
                </a:path>
                <a:path w="1310004" h="1508760">
                  <a:moveTo>
                    <a:pt x="681343" y="13246"/>
                  </a:moveTo>
                  <a:lnTo>
                    <a:pt x="654862" y="13246"/>
                  </a:lnTo>
                  <a:lnTo>
                    <a:pt x="1296479" y="383692"/>
                  </a:lnTo>
                  <a:lnTo>
                    <a:pt x="1296479" y="1124559"/>
                  </a:lnTo>
                  <a:lnTo>
                    <a:pt x="654862" y="1495005"/>
                  </a:lnTo>
                  <a:lnTo>
                    <a:pt x="681344" y="1495005"/>
                  </a:lnTo>
                  <a:lnTo>
                    <a:pt x="1307198" y="1133678"/>
                  </a:lnTo>
                  <a:lnTo>
                    <a:pt x="1309725" y="1129296"/>
                  </a:lnTo>
                  <a:lnTo>
                    <a:pt x="1309725" y="378955"/>
                  </a:lnTo>
                  <a:lnTo>
                    <a:pt x="1307198" y="374573"/>
                  </a:lnTo>
                  <a:lnTo>
                    <a:pt x="681343" y="13246"/>
                  </a:lnTo>
                  <a:close/>
                </a:path>
              </a:pathLst>
            </a:custGeom>
            <a:solidFill>
              <a:srgbClr val="585857"/>
            </a:solidFill>
          </p:spPr>
          <p:txBody>
            <a:bodyPr wrap="square" lIns="0" tIns="0" rIns="0" bIns="0" rtlCol="0"/>
            <a:lstStyle/>
            <a:p>
              <a:endParaRPr/>
            </a:p>
          </p:txBody>
        </p:sp>
        <p:sp>
          <p:nvSpPr>
            <p:cNvPr id="29" name="object 85"/>
            <p:cNvSpPr/>
            <p:nvPr/>
          </p:nvSpPr>
          <p:spPr>
            <a:xfrm>
              <a:off x="2178634" y="-1468435"/>
              <a:ext cx="1283335" cy="370840"/>
            </a:xfrm>
            <a:custGeom>
              <a:avLst/>
              <a:gdLst/>
              <a:ahLst/>
              <a:cxnLst/>
              <a:rect l="l" t="t" r="r" b="b"/>
              <a:pathLst>
                <a:path w="1283335" h="370839">
                  <a:moveTo>
                    <a:pt x="1283233" y="0"/>
                  </a:moveTo>
                  <a:lnTo>
                    <a:pt x="0" y="0"/>
                  </a:lnTo>
                  <a:lnTo>
                    <a:pt x="641616" y="370433"/>
                  </a:lnTo>
                  <a:lnTo>
                    <a:pt x="1283233" y="0"/>
                  </a:lnTo>
                  <a:close/>
                </a:path>
              </a:pathLst>
            </a:custGeom>
            <a:solidFill>
              <a:srgbClr val="FFFFFF"/>
            </a:solidFill>
          </p:spPr>
          <p:txBody>
            <a:bodyPr wrap="square" lIns="0" tIns="0" rIns="0" bIns="0" rtlCol="0"/>
            <a:lstStyle/>
            <a:p>
              <a:endParaRPr/>
            </a:p>
          </p:txBody>
        </p:sp>
        <p:sp>
          <p:nvSpPr>
            <p:cNvPr id="30" name="object 86"/>
            <p:cNvSpPr/>
            <p:nvPr/>
          </p:nvSpPr>
          <p:spPr>
            <a:xfrm>
              <a:off x="2178634" y="-1468435"/>
              <a:ext cx="1283335" cy="370840"/>
            </a:xfrm>
            <a:custGeom>
              <a:avLst/>
              <a:gdLst/>
              <a:ahLst/>
              <a:cxnLst/>
              <a:rect l="l" t="t" r="r" b="b"/>
              <a:pathLst>
                <a:path w="1283335" h="370839">
                  <a:moveTo>
                    <a:pt x="1283233" y="0"/>
                  </a:moveTo>
                  <a:lnTo>
                    <a:pt x="641616" y="370433"/>
                  </a:lnTo>
                  <a:lnTo>
                    <a:pt x="0" y="0"/>
                  </a:lnTo>
                </a:path>
              </a:pathLst>
            </a:custGeom>
            <a:ln w="13246">
              <a:solidFill>
                <a:srgbClr val="585857"/>
              </a:solidFill>
            </a:ln>
          </p:spPr>
          <p:txBody>
            <a:bodyPr wrap="square" lIns="0" tIns="0" rIns="0" bIns="0" rtlCol="0"/>
            <a:lstStyle/>
            <a:p>
              <a:endParaRPr/>
            </a:p>
          </p:txBody>
        </p:sp>
        <p:sp>
          <p:nvSpPr>
            <p:cNvPr id="31" name="object 87"/>
            <p:cNvSpPr/>
            <p:nvPr/>
          </p:nvSpPr>
          <p:spPr>
            <a:xfrm>
              <a:off x="2178640" y="-1098002"/>
              <a:ext cx="1283335" cy="370840"/>
            </a:xfrm>
            <a:custGeom>
              <a:avLst/>
              <a:gdLst/>
              <a:ahLst/>
              <a:cxnLst/>
              <a:rect l="l" t="t" r="r" b="b"/>
              <a:pathLst>
                <a:path w="1283335" h="370839">
                  <a:moveTo>
                    <a:pt x="641616" y="0"/>
                  </a:moveTo>
                  <a:lnTo>
                    <a:pt x="0" y="370433"/>
                  </a:lnTo>
                  <a:lnTo>
                    <a:pt x="1283233" y="370433"/>
                  </a:lnTo>
                  <a:lnTo>
                    <a:pt x="641616" y="0"/>
                  </a:lnTo>
                  <a:close/>
                </a:path>
              </a:pathLst>
            </a:custGeom>
            <a:solidFill>
              <a:srgbClr val="FFFFFF"/>
            </a:solidFill>
          </p:spPr>
          <p:txBody>
            <a:bodyPr wrap="square" lIns="0" tIns="0" rIns="0" bIns="0" rtlCol="0"/>
            <a:lstStyle/>
            <a:p>
              <a:endParaRPr/>
            </a:p>
          </p:txBody>
        </p:sp>
        <p:sp>
          <p:nvSpPr>
            <p:cNvPr id="32" name="object 88"/>
            <p:cNvSpPr/>
            <p:nvPr/>
          </p:nvSpPr>
          <p:spPr>
            <a:xfrm>
              <a:off x="2178640" y="-1098002"/>
              <a:ext cx="1283335" cy="370840"/>
            </a:xfrm>
            <a:custGeom>
              <a:avLst/>
              <a:gdLst/>
              <a:ahLst/>
              <a:cxnLst/>
              <a:rect l="l" t="t" r="r" b="b"/>
              <a:pathLst>
                <a:path w="1283335" h="370839">
                  <a:moveTo>
                    <a:pt x="0" y="370433"/>
                  </a:moveTo>
                  <a:lnTo>
                    <a:pt x="384962" y="148170"/>
                  </a:lnTo>
                  <a:lnTo>
                    <a:pt x="513168" y="74155"/>
                  </a:lnTo>
                  <a:lnTo>
                    <a:pt x="641616" y="0"/>
                  </a:lnTo>
                  <a:lnTo>
                    <a:pt x="1283233" y="370433"/>
                  </a:lnTo>
                </a:path>
              </a:pathLst>
            </a:custGeom>
            <a:ln w="13246">
              <a:solidFill>
                <a:srgbClr val="585857"/>
              </a:solidFill>
            </a:ln>
          </p:spPr>
          <p:txBody>
            <a:bodyPr wrap="square" lIns="0" tIns="0" rIns="0" bIns="0" rtlCol="0"/>
            <a:lstStyle/>
            <a:p>
              <a:endParaRPr/>
            </a:p>
          </p:txBody>
        </p:sp>
        <p:sp>
          <p:nvSpPr>
            <p:cNvPr id="33" name="object 89"/>
            <p:cNvSpPr/>
            <p:nvPr/>
          </p:nvSpPr>
          <p:spPr>
            <a:xfrm>
              <a:off x="2820257" y="-1838880"/>
              <a:ext cx="0" cy="1482090"/>
            </a:xfrm>
            <a:custGeom>
              <a:avLst/>
              <a:gdLst/>
              <a:ahLst/>
              <a:cxnLst/>
              <a:rect l="l" t="t" r="r" b="b"/>
              <a:pathLst>
                <a:path h="1482089">
                  <a:moveTo>
                    <a:pt x="0" y="0"/>
                  </a:moveTo>
                  <a:lnTo>
                    <a:pt x="0" y="1481759"/>
                  </a:lnTo>
                </a:path>
              </a:pathLst>
            </a:custGeom>
            <a:ln w="3175">
              <a:solidFill>
                <a:srgbClr val="FFFFFF"/>
              </a:solidFill>
            </a:ln>
          </p:spPr>
          <p:txBody>
            <a:bodyPr wrap="square" lIns="0" tIns="0" rIns="0" bIns="0" rtlCol="0"/>
            <a:lstStyle/>
            <a:p>
              <a:endParaRPr/>
            </a:p>
          </p:txBody>
        </p:sp>
        <p:sp>
          <p:nvSpPr>
            <p:cNvPr id="34" name="object 90"/>
            <p:cNvSpPr/>
            <p:nvPr/>
          </p:nvSpPr>
          <p:spPr>
            <a:xfrm>
              <a:off x="2820257" y="-1838880"/>
              <a:ext cx="0" cy="1482090"/>
            </a:xfrm>
            <a:custGeom>
              <a:avLst/>
              <a:gdLst/>
              <a:ahLst/>
              <a:cxnLst/>
              <a:rect l="l" t="t" r="r" b="b"/>
              <a:pathLst>
                <a:path h="1482089">
                  <a:moveTo>
                    <a:pt x="0" y="0"/>
                  </a:moveTo>
                  <a:lnTo>
                    <a:pt x="0" y="1481759"/>
                  </a:lnTo>
                </a:path>
              </a:pathLst>
            </a:custGeom>
            <a:ln w="13246">
              <a:solidFill>
                <a:srgbClr val="585857"/>
              </a:solidFill>
            </a:ln>
          </p:spPr>
          <p:txBody>
            <a:bodyPr wrap="square" lIns="0" tIns="0" rIns="0" bIns="0" rtlCol="0"/>
            <a:lstStyle/>
            <a:p>
              <a:endParaRPr/>
            </a:p>
          </p:txBody>
        </p:sp>
        <p:sp>
          <p:nvSpPr>
            <p:cNvPr id="35" name="object 91"/>
            <p:cNvSpPr/>
            <p:nvPr/>
          </p:nvSpPr>
          <p:spPr>
            <a:xfrm>
              <a:off x="2820251" y="-1394356"/>
              <a:ext cx="513715" cy="296545"/>
            </a:xfrm>
            <a:custGeom>
              <a:avLst/>
              <a:gdLst/>
              <a:ahLst/>
              <a:cxnLst/>
              <a:rect l="l" t="t" r="r" b="b"/>
              <a:pathLst>
                <a:path w="513714" h="296544">
                  <a:moveTo>
                    <a:pt x="513295" y="0"/>
                  </a:moveTo>
                  <a:lnTo>
                    <a:pt x="0" y="296354"/>
                  </a:lnTo>
                </a:path>
              </a:pathLst>
            </a:custGeom>
            <a:ln w="13246">
              <a:solidFill>
                <a:srgbClr val="585857"/>
              </a:solidFill>
            </a:ln>
          </p:spPr>
          <p:txBody>
            <a:bodyPr wrap="square" lIns="0" tIns="0" rIns="0" bIns="0" rtlCol="0"/>
            <a:lstStyle/>
            <a:p>
              <a:endParaRPr/>
            </a:p>
          </p:txBody>
        </p:sp>
        <p:sp>
          <p:nvSpPr>
            <p:cNvPr id="36" name="object 92"/>
            <p:cNvSpPr/>
            <p:nvPr/>
          </p:nvSpPr>
          <p:spPr>
            <a:xfrm>
              <a:off x="2435288" y="-1320264"/>
              <a:ext cx="128905" cy="74295"/>
            </a:xfrm>
            <a:custGeom>
              <a:avLst/>
              <a:gdLst/>
              <a:ahLst/>
              <a:cxnLst/>
              <a:rect l="l" t="t" r="r" b="b"/>
              <a:pathLst>
                <a:path w="128905" h="74294">
                  <a:moveTo>
                    <a:pt x="128320" y="74091"/>
                  </a:moveTo>
                  <a:lnTo>
                    <a:pt x="0" y="0"/>
                  </a:lnTo>
                </a:path>
              </a:pathLst>
            </a:custGeom>
            <a:ln w="13246">
              <a:solidFill>
                <a:srgbClr val="585857"/>
              </a:solidFill>
            </a:ln>
          </p:spPr>
          <p:txBody>
            <a:bodyPr wrap="square" lIns="0" tIns="0" rIns="0" bIns="0" rtlCol="0"/>
            <a:lstStyle/>
            <a:p>
              <a:endParaRPr/>
            </a:p>
          </p:txBody>
        </p:sp>
        <p:sp>
          <p:nvSpPr>
            <p:cNvPr id="37" name="object 93"/>
            <p:cNvSpPr/>
            <p:nvPr/>
          </p:nvSpPr>
          <p:spPr>
            <a:xfrm>
              <a:off x="2691841" y="-1320264"/>
              <a:ext cx="513715" cy="222885"/>
            </a:xfrm>
            <a:custGeom>
              <a:avLst/>
              <a:gdLst/>
              <a:ahLst/>
              <a:cxnLst/>
              <a:rect l="l" t="t" r="r" b="b"/>
              <a:pathLst>
                <a:path w="513714" h="222885">
                  <a:moveTo>
                    <a:pt x="513384" y="0"/>
                  </a:moveTo>
                  <a:lnTo>
                    <a:pt x="128422" y="222262"/>
                  </a:lnTo>
                  <a:lnTo>
                    <a:pt x="0" y="148120"/>
                  </a:lnTo>
                </a:path>
              </a:pathLst>
            </a:custGeom>
            <a:ln w="13246">
              <a:solidFill>
                <a:srgbClr val="585857"/>
              </a:solidFill>
            </a:ln>
          </p:spPr>
          <p:txBody>
            <a:bodyPr wrap="square" lIns="0" tIns="0" rIns="0" bIns="0" rtlCol="0"/>
            <a:lstStyle/>
            <a:p>
              <a:endParaRPr/>
            </a:p>
          </p:txBody>
        </p:sp>
        <p:sp>
          <p:nvSpPr>
            <p:cNvPr id="38" name="object 94"/>
            <p:cNvSpPr/>
            <p:nvPr/>
          </p:nvSpPr>
          <p:spPr>
            <a:xfrm>
              <a:off x="2556992" y="-1400980"/>
              <a:ext cx="527050" cy="606425"/>
            </a:xfrm>
            <a:custGeom>
              <a:avLst/>
              <a:gdLst/>
              <a:ahLst/>
              <a:cxnLst/>
              <a:rect l="l" t="t" r="r" b="b"/>
              <a:pathLst>
                <a:path w="527050" h="606425">
                  <a:moveTo>
                    <a:pt x="264401" y="0"/>
                  </a:moveTo>
                  <a:lnTo>
                    <a:pt x="262115" y="0"/>
                  </a:lnTo>
                  <a:lnTo>
                    <a:pt x="260972" y="304"/>
                  </a:lnTo>
                  <a:lnTo>
                    <a:pt x="259943" y="876"/>
                  </a:lnTo>
                  <a:lnTo>
                    <a:pt x="1257" y="150253"/>
                  </a:lnTo>
                  <a:lnTo>
                    <a:pt x="0" y="152438"/>
                  </a:lnTo>
                  <a:lnTo>
                    <a:pt x="0" y="453516"/>
                  </a:lnTo>
                  <a:lnTo>
                    <a:pt x="1257" y="455701"/>
                  </a:lnTo>
                  <a:lnTo>
                    <a:pt x="260972" y="605662"/>
                  </a:lnTo>
                  <a:lnTo>
                    <a:pt x="262115" y="605955"/>
                  </a:lnTo>
                  <a:lnTo>
                    <a:pt x="264401" y="605955"/>
                  </a:lnTo>
                  <a:lnTo>
                    <a:pt x="265544" y="605662"/>
                  </a:lnTo>
                  <a:lnTo>
                    <a:pt x="525271" y="455701"/>
                  </a:lnTo>
                  <a:lnTo>
                    <a:pt x="526529" y="453516"/>
                  </a:lnTo>
                  <a:lnTo>
                    <a:pt x="526529" y="152438"/>
                  </a:lnTo>
                  <a:lnTo>
                    <a:pt x="525271" y="150253"/>
                  </a:lnTo>
                  <a:lnTo>
                    <a:pt x="266572" y="876"/>
                  </a:lnTo>
                  <a:lnTo>
                    <a:pt x="265544" y="304"/>
                  </a:lnTo>
                  <a:lnTo>
                    <a:pt x="264401" y="0"/>
                  </a:lnTo>
                  <a:close/>
                </a:path>
              </a:pathLst>
            </a:custGeom>
            <a:solidFill>
              <a:srgbClr val="EDA936"/>
            </a:solidFill>
          </p:spPr>
          <p:txBody>
            <a:bodyPr wrap="square" lIns="0" tIns="0" rIns="0" bIns="0" rtlCol="0"/>
            <a:lstStyle/>
            <a:p>
              <a:endParaRPr/>
            </a:p>
          </p:txBody>
        </p:sp>
        <p:sp>
          <p:nvSpPr>
            <p:cNvPr id="39" name="object 95"/>
            <p:cNvSpPr/>
            <p:nvPr/>
          </p:nvSpPr>
          <p:spPr>
            <a:xfrm>
              <a:off x="2550357" y="-1407601"/>
              <a:ext cx="540385" cy="619760"/>
            </a:xfrm>
            <a:custGeom>
              <a:avLst/>
              <a:gdLst/>
              <a:ahLst/>
              <a:cxnLst/>
              <a:rect l="l" t="t" r="r" b="b"/>
              <a:pathLst>
                <a:path w="540385" h="619760">
                  <a:moveTo>
                    <a:pt x="272186" y="0"/>
                  </a:moveTo>
                  <a:lnTo>
                    <a:pt x="267614" y="0"/>
                  </a:lnTo>
                  <a:lnTo>
                    <a:pt x="265328" y="596"/>
                  </a:lnTo>
                  <a:lnTo>
                    <a:pt x="2527" y="152311"/>
                  </a:lnTo>
                  <a:lnTo>
                    <a:pt x="0" y="156692"/>
                  </a:lnTo>
                  <a:lnTo>
                    <a:pt x="0" y="462508"/>
                  </a:lnTo>
                  <a:lnTo>
                    <a:pt x="2527" y="466890"/>
                  </a:lnTo>
                  <a:lnTo>
                    <a:pt x="265328" y="618604"/>
                  </a:lnTo>
                  <a:lnTo>
                    <a:pt x="267614" y="619201"/>
                  </a:lnTo>
                  <a:lnTo>
                    <a:pt x="272186" y="619201"/>
                  </a:lnTo>
                  <a:lnTo>
                    <a:pt x="274472" y="618604"/>
                  </a:lnTo>
                  <a:lnTo>
                    <a:pt x="296383" y="605955"/>
                  </a:lnTo>
                  <a:lnTo>
                    <a:pt x="269900" y="605955"/>
                  </a:lnTo>
                  <a:lnTo>
                    <a:pt x="13258" y="457771"/>
                  </a:lnTo>
                  <a:lnTo>
                    <a:pt x="13258" y="161429"/>
                  </a:lnTo>
                  <a:lnTo>
                    <a:pt x="269900" y="13246"/>
                  </a:lnTo>
                  <a:lnTo>
                    <a:pt x="296383" y="13246"/>
                  </a:lnTo>
                  <a:lnTo>
                    <a:pt x="274472" y="596"/>
                  </a:lnTo>
                  <a:lnTo>
                    <a:pt x="272186" y="0"/>
                  </a:lnTo>
                  <a:close/>
                </a:path>
                <a:path w="540385" h="619760">
                  <a:moveTo>
                    <a:pt x="296383" y="13246"/>
                  </a:moveTo>
                  <a:lnTo>
                    <a:pt x="269900" y="13246"/>
                  </a:lnTo>
                  <a:lnTo>
                    <a:pt x="526542" y="161429"/>
                  </a:lnTo>
                  <a:lnTo>
                    <a:pt x="526542" y="457771"/>
                  </a:lnTo>
                  <a:lnTo>
                    <a:pt x="269900" y="605955"/>
                  </a:lnTo>
                  <a:lnTo>
                    <a:pt x="296383" y="605955"/>
                  </a:lnTo>
                  <a:lnTo>
                    <a:pt x="537273" y="466890"/>
                  </a:lnTo>
                  <a:lnTo>
                    <a:pt x="539788" y="462508"/>
                  </a:lnTo>
                  <a:lnTo>
                    <a:pt x="539788" y="156692"/>
                  </a:lnTo>
                  <a:lnTo>
                    <a:pt x="537273" y="152311"/>
                  </a:lnTo>
                  <a:lnTo>
                    <a:pt x="296383" y="13246"/>
                  </a:lnTo>
                  <a:close/>
                </a:path>
              </a:pathLst>
            </a:custGeom>
            <a:solidFill>
              <a:srgbClr val="585857"/>
            </a:solidFill>
          </p:spPr>
          <p:txBody>
            <a:bodyPr wrap="square" lIns="0" tIns="0" rIns="0" bIns="0" rtlCol="0"/>
            <a:lstStyle/>
            <a:p>
              <a:endParaRPr/>
            </a:p>
          </p:txBody>
        </p:sp>
        <p:sp>
          <p:nvSpPr>
            <p:cNvPr id="40" name="object 96"/>
            <p:cNvSpPr/>
            <p:nvPr/>
          </p:nvSpPr>
          <p:spPr>
            <a:xfrm>
              <a:off x="2685186" y="-1252939"/>
              <a:ext cx="270510" cy="309880"/>
            </a:xfrm>
            <a:custGeom>
              <a:avLst/>
              <a:gdLst/>
              <a:ahLst/>
              <a:cxnLst/>
              <a:rect l="l" t="t" r="r" b="b"/>
              <a:pathLst>
                <a:path w="270510" h="309880">
                  <a:moveTo>
                    <a:pt x="136207" y="0"/>
                  </a:moveTo>
                  <a:lnTo>
                    <a:pt x="133921" y="0"/>
                  </a:lnTo>
                  <a:lnTo>
                    <a:pt x="132778" y="292"/>
                  </a:lnTo>
                  <a:lnTo>
                    <a:pt x="1269" y="76238"/>
                  </a:lnTo>
                  <a:lnTo>
                    <a:pt x="0" y="78409"/>
                  </a:lnTo>
                  <a:lnTo>
                    <a:pt x="0" y="231470"/>
                  </a:lnTo>
                  <a:lnTo>
                    <a:pt x="1269" y="233654"/>
                  </a:lnTo>
                  <a:lnTo>
                    <a:pt x="132778" y="309587"/>
                  </a:lnTo>
                  <a:lnTo>
                    <a:pt x="133921" y="309880"/>
                  </a:lnTo>
                  <a:lnTo>
                    <a:pt x="136207" y="309880"/>
                  </a:lnTo>
                  <a:lnTo>
                    <a:pt x="137350" y="309587"/>
                  </a:lnTo>
                  <a:lnTo>
                    <a:pt x="268871" y="233654"/>
                  </a:lnTo>
                  <a:lnTo>
                    <a:pt x="270141" y="231470"/>
                  </a:lnTo>
                  <a:lnTo>
                    <a:pt x="270141" y="78409"/>
                  </a:lnTo>
                  <a:lnTo>
                    <a:pt x="268871" y="76238"/>
                  </a:lnTo>
                  <a:lnTo>
                    <a:pt x="137350" y="292"/>
                  </a:lnTo>
                  <a:lnTo>
                    <a:pt x="136207" y="0"/>
                  </a:lnTo>
                  <a:close/>
                </a:path>
              </a:pathLst>
            </a:custGeom>
            <a:solidFill>
              <a:srgbClr val="FFFFFF"/>
            </a:solidFill>
          </p:spPr>
          <p:txBody>
            <a:bodyPr wrap="square" lIns="0" tIns="0" rIns="0" bIns="0" rtlCol="0"/>
            <a:lstStyle/>
            <a:p>
              <a:endParaRPr/>
            </a:p>
          </p:txBody>
        </p:sp>
        <p:sp>
          <p:nvSpPr>
            <p:cNvPr id="41" name="object 97"/>
            <p:cNvSpPr/>
            <p:nvPr/>
          </p:nvSpPr>
          <p:spPr>
            <a:xfrm>
              <a:off x="2678550" y="-1259567"/>
              <a:ext cx="283845" cy="323215"/>
            </a:xfrm>
            <a:custGeom>
              <a:avLst/>
              <a:gdLst/>
              <a:ahLst/>
              <a:cxnLst/>
              <a:rect l="l" t="t" r="r" b="b"/>
              <a:pathLst>
                <a:path w="283844" h="323214">
                  <a:moveTo>
                    <a:pt x="143992" y="0"/>
                  </a:moveTo>
                  <a:lnTo>
                    <a:pt x="139420" y="0"/>
                  </a:lnTo>
                  <a:lnTo>
                    <a:pt x="137134" y="584"/>
                  </a:lnTo>
                  <a:lnTo>
                    <a:pt x="2539" y="78295"/>
                  </a:lnTo>
                  <a:lnTo>
                    <a:pt x="0" y="82677"/>
                  </a:lnTo>
                  <a:lnTo>
                    <a:pt x="0" y="240461"/>
                  </a:lnTo>
                  <a:lnTo>
                    <a:pt x="2539" y="244830"/>
                  </a:lnTo>
                  <a:lnTo>
                    <a:pt x="137134" y="322541"/>
                  </a:lnTo>
                  <a:lnTo>
                    <a:pt x="139420" y="323126"/>
                  </a:lnTo>
                  <a:lnTo>
                    <a:pt x="143992" y="323126"/>
                  </a:lnTo>
                  <a:lnTo>
                    <a:pt x="146278" y="322541"/>
                  </a:lnTo>
                  <a:lnTo>
                    <a:pt x="168208" y="309880"/>
                  </a:lnTo>
                  <a:lnTo>
                    <a:pt x="141706" y="309880"/>
                  </a:lnTo>
                  <a:lnTo>
                    <a:pt x="13258" y="235724"/>
                  </a:lnTo>
                  <a:lnTo>
                    <a:pt x="13258" y="87414"/>
                  </a:lnTo>
                  <a:lnTo>
                    <a:pt x="141706" y="13246"/>
                  </a:lnTo>
                  <a:lnTo>
                    <a:pt x="168208" y="13246"/>
                  </a:lnTo>
                  <a:lnTo>
                    <a:pt x="146278" y="584"/>
                  </a:lnTo>
                  <a:lnTo>
                    <a:pt x="143992" y="0"/>
                  </a:lnTo>
                  <a:close/>
                </a:path>
                <a:path w="283844" h="323214">
                  <a:moveTo>
                    <a:pt x="168208" y="13246"/>
                  </a:moveTo>
                  <a:lnTo>
                    <a:pt x="141706" y="13246"/>
                  </a:lnTo>
                  <a:lnTo>
                    <a:pt x="270154" y="87414"/>
                  </a:lnTo>
                  <a:lnTo>
                    <a:pt x="270154" y="235724"/>
                  </a:lnTo>
                  <a:lnTo>
                    <a:pt x="141706" y="309880"/>
                  </a:lnTo>
                  <a:lnTo>
                    <a:pt x="168208" y="309880"/>
                  </a:lnTo>
                  <a:lnTo>
                    <a:pt x="280873" y="244830"/>
                  </a:lnTo>
                  <a:lnTo>
                    <a:pt x="283400" y="240461"/>
                  </a:lnTo>
                  <a:lnTo>
                    <a:pt x="283400" y="82677"/>
                  </a:lnTo>
                  <a:lnTo>
                    <a:pt x="280873" y="78295"/>
                  </a:lnTo>
                  <a:lnTo>
                    <a:pt x="168208" y="13246"/>
                  </a:lnTo>
                  <a:close/>
                </a:path>
              </a:pathLst>
            </a:custGeom>
            <a:solidFill>
              <a:srgbClr val="585857"/>
            </a:solidFill>
          </p:spPr>
          <p:txBody>
            <a:bodyPr wrap="square" lIns="0" tIns="0" rIns="0" bIns="0" rtlCol="0"/>
            <a:lstStyle/>
            <a:p>
              <a:endParaRPr/>
            </a:p>
          </p:txBody>
        </p:sp>
        <p:sp>
          <p:nvSpPr>
            <p:cNvPr id="42" name="object 98"/>
            <p:cNvSpPr/>
            <p:nvPr/>
          </p:nvSpPr>
          <p:spPr>
            <a:xfrm>
              <a:off x="2691806" y="-1172156"/>
              <a:ext cx="257175" cy="74295"/>
            </a:xfrm>
            <a:custGeom>
              <a:avLst/>
              <a:gdLst/>
              <a:ahLst/>
              <a:cxnLst/>
              <a:rect l="l" t="t" r="r" b="b"/>
              <a:pathLst>
                <a:path w="257175" h="74294">
                  <a:moveTo>
                    <a:pt x="256895" y="0"/>
                  </a:moveTo>
                  <a:lnTo>
                    <a:pt x="0" y="0"/>
                  </a:lnTo>
                  <a:lnTo>
                    <a:pt x="128447" y="74155"/>
                  </a:lnTo>
                  <a:lnTo>
                    <a:pt x="256895" y="0"/>
                  </a:lnTo>
                  <a:close/>
                </a:path>
              </a:pathLst>
            </a:custGeom>
            <a:solidFill>
              <a:srgbClr val="FFFFFF"/>
            </a:solidFill>
          </p:spPr>
          <p:txBody>
            <a:bodyPr wrap="square" lIns="0" tIns="0" rIns="0" bIns="0" rtlCol="0"/>
            <a:lstStyle/>
            <a:p>
              <a:endParaRPr/>
            </a:p>
          </p:txBody>
        </p:sp>
        <p:sp>
          <p:nvSpPr>
            <p:cNvPr id="43" name="object 99"/>
            <p:cNvSpPr/>
            <p:nvPr/>
          </p:nvSpPr>
          <p:spPr>
            <a:xfrm>
              <a:off x="2691806" y="-1172156"/>
              <a:ext cx="257175" cy="74295"/>
            </a:xfrm>
            <a:custGeom>
              <a:avLst/>
              <a:gdLst/>
              <a:ahLst/>
              <a:cxnLst/>
              <a:rect l="l" t="t" r="r" b="b"/>
              <a:pathLst>
                <a:path w="257175" h="74294">
                  <a:moveTo>
                    <a:pt x="256895" y="0"/>
                  </a:moveTo>
                  <a:lnTo>
                    <a:pt x="128447" y="74155"/>
                  </a:lnTo>
                  <a:lnTo>
                    <a:pt x="0" y="0"/>
                  </a:lnTo>
                </a:path>
              </a:pathLst>
            </a:custGeom>
            <a:ln w="13246">
              <a:solidFill>
                <a:srgbClr val="585857"/>
              </a:solidFill>
            </a:ln>
          </p:spPr>
          <p:txBody>
            <a:bodyPr wrap="square" lIns="0" tIns="0" rIns="0" bIns="0" rtlCol="0"/>
            <a:lstStyle/>
            <a:p>
              <a:endParaRPr/>
            </a:p>
          </p:txBody>
        </p:sp>
        <p:sp>
          <p:nvSpPr>
            <p:cNvPr id="44" name="object 100"/>
            <p:cNvSpPr/>
            <p:nvPr/>
          </p:nvSpPr>
          <p:spPr>
            <a:xfrm>
              <a:off x="2820257" y="-1098002"/>
              <a:ext cx="0" cy="148590"/>
            </a:xfrm>
            <a:custGeom>
              <a:avLst/>
              <a:gdLst/>
              <a:ahLst/>
              <a:cxnLst/>
              <a:rect l="l" t="t" r="r" b="b"/>
              <a:pathLst>
                <a:path h="148589">
                  <a:moveTo>
                    <a:pt x="0" y="0"/>
                  </a:moveTo>
                  <a:lnTo>
                    <a:pt x="0" y="148323"/>
                  </a:lnTo>
                </a:path>
              </a:pathLst>
            </a:custGeom>
            <a:ln w="3175">
              <a:solidFill>
                <a:srgbClr val="FFFFFF"/>
              </a:solidFill>
            </a:ln>
          </p:spPr>
          <p:txBody>
            <a:bodyPr wrap="square" lIns="0" tIns="0" rIns="0" bIns="0" rtlCol="0"/>
            <a:lstStyle/>
            <a:p>
              <a:endParaRPr/>
            </a:p>
          </p:txBody>
        </p:sp>
        <p:sp>
          <p:nvSpPr>
            <p:cNvPr id="45" name="object 101"/>
            <p:cNvSpPr/>
            <p:nvPr/>
          </p:nvSpPr>
          <p:spPr>
            <a:xfrm>
              <a:off x="2820257" y="-1098002"/>
              <a:ext cx="0" cy="148590"/>
            </a:xfrm>
            <a:custGeom>
              <a:avLst/>
              <a:gdLst/>
              <a:ahLst/>
              <a:cxnLst/>
              <a:rect l="l" t="t" r="r" b="b"/>
              <a:pathLst>
                <a:path h="148589">
                  <a:moveTo>
                    <a:pt x="0" y="0"/>
                  </a:moveTo>
                  <a:lnTo>
                    <a:pt x="0" y="148323"/>
                  </a:lnTo>
                </a:path>
              </a:pathLst>
            </a:custGeom>
            <a:ln w="13246">
              <a:solidFill>
                <a:srgbClr val="585857"/>
              </a:solidFill>
            </a:ln>
          </p:spPr>
          <p:txBody>
            <a:bodyPr wrap="square" lIns="0" tIns="0" rIns="0" bIns="0" rtlCol="0"/>
            <a:lstStyle/>
            <a:p>
              <a:endParaRPr/>
            </a:p>
          </p:txBody>
        </p:sp>
      </p:grpSp>
      <p:sp>
        <p:nvSpPr>
          <p:cNvPr id="47" name="Content Placeholder 61"/>
          <p:cNvSpPr>
            <a:spLocks noGrp="1"/>
          </p:cNvSpPr>
          <p:nvPr>
            <p:ph sz="quarter" idx="10"/>
          </p:nvPr>
        </p:nvSpPr>
        <p:spPr>
          <a:xfrm>
            <a:off x="1284115" y="559693"/>
            <a:ext cx="2565400" cy="384175"/>
          </a:xfrm>
          <a:prstGeom prst="rect">
            <a:avLst/>
          </a:prstGeom>
        </p:spPr>
        <p:txBody>
          <a:bodyPr/>
          <a:lstStyle>
            <a:lvl1pPr marL="0" indent="0">
              <a:lnSpc>
                <a:spcPct val="120000"/>
              </a:lnSpc>
              <a:buNone/>
              <a:defRPr sz="2100" b="0" i="0">
                <a:solidFill>
                  <a:srgbClr val="F7B032"/>
                </a:solidFill>
                <a:latin typeface="Clan OT Medium" charset="0"/>
                <a:ea typeface="Clan OT Medium" charset="0"/>
                <a:cs typeface="Clan OT Medium" charset="0"/>
              </a:defRPr>
            </a:lvl1pPr>
          </a:lstStyle>
          <a:p>
            <a:pPr lvl="0"/>
            <a:r>
              <a:rPr lang="en-US" dirty="0" smtClean="0"/>
              <a:t>Click to edit Master text styles</a:t>
            </a:r>
          </a:p>
        </p:txBody>
      </p:sp>
      <p:sp>
        <p:nvSpPr>
          <p:cNvPr id="48" name="Content Placeholder 9"/>
          <p:cNvSpPr>
            <a:spLocks noGrp="1"/>
          </p:cNvSpPr>
          <p:nvPr>
            <p:ph sz="quarter" idx="11"/>
          </p:nvPr>
        </p:nvSpPr>
        <p:spPr>
          <a:xfrm>
            <a:off x="414561" y="1200151"/>
            <a:ext cx="3979020" cy="2984302"/>
          </a:xfrm>
          <a:prstGeom prst="rect">
            <a:avLst/>
          </a:prstGeom>
        </p:spPr>
        <p:txBody>
          <a:bodyPr/>
          <a:lstStyle>
            <a:lvl1pPr marL="0" indent="0">
              <a:lnSpc>
                <a:spcPct val="130000"/>
              </a:lnSpc>
              <a:buNone/>
              <a:defRPr sz="1300" b="0" i="0">
                <a:solidFill>
                  <a:srgbClr val="324856"/>
                </a:solidFill>
                <a:latin typeface="Clan OT Medium" charset="0"/>
                <a:ea typeface="Clan OT Medium" charset="0"/>
                <a:cs typeface="Clan OT Medium" charset="0"/>
              </a:defRPr>
            </a:lvl1pPr>
          </a:lstStyle>
          <a:p>
            <a:pPr lvl="0"/>
            <a:r>
              <a:rPr lang="en-US" dirty="0" smtClean="0"/>
              <a:t>Click to edit Master text styles</a:t>
            </a:r>
          </a:p>
        </p:txBody>
      </p:sp>
      <p:pic>
        <p:nvPicPr>
          <p:cNvPr id="46" name="Picture 4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73" y="4507623"/>
            <a:ext cx="1566702" cy="323534"/>
          </a:xfrm>
          <a:prstGeom prst="rect">
            <a:avLst/>
          </a:prstGeom>
        </p:spPr>
      </p:pic>
      <p:pic>
        <p:nvPicPr>
          <p:cNvPr id="49" name="Picture 4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1533" y="946319"/>
            <a:ext cx="3261012" cy="3349763"/>
          </a:xfrm>
          <a:prstGeom prst="rect">
            <a:avLst/>
          </a:prstGeom>
        </p:spPr>
      </p:pic>
    </p:spTree>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6" name="object 2"/>
          <p:cNvSpPr/>
          <p:nvPr userDrawn="1"/>
        </p:nvSpPr>
        <p:spPr>
          <a:xfrm>
            <a:off x="18549" y="0"/>
            <a:ext cx="4626610" cy="5154327"/>
          </a:xfrm>
          <a:custGeom>
            <a:avLst/>
            <a:gdLst/>
            <a:ahLst/>
            <a:cxnLst/>
            <a:rect l="l" t="t" r="r" b="b"/>
            <a:pathLst>
              <a:path w="4626610" h="5120640">
                <a:moveTo>
                  <a:pt x="0" y="5120640"/>
                </a:moveTo>
                <a:lnTo>
                  <a:pt x="4626190" y="5120640"/>
                </a:lnTo>
                <a:lnTo>
                  <a:pt x="4626190" y="0"/>
                </a:lnTo>
                <a:lnTo>
                  <a:pt x="0" y="0"/>
                </a:lnTo>
                <a:lnTo>
                  <a:pt x="0" y="5120640"/>
                </a:lnTo>
                <a:close/>
              </a:path>
            </a:pathLst>
          </a:custGeom>
          <a:solidFill>
            <a:schemeClr val="bg1">
              <a:lumMod val="85000"/>
            </a:schemeClr>
          </a:solidFill>
        </p:spPr>
        <p:txBody>
          <a:bodyPr wrap="square" lIns="0" tIns="0" rIns="0" bIns="0" rtlCol="0"/>
          <a:lstStyle/>
          <a:p>
            <a:endParaRPr/>
          </a:p>
        </p:txBody>
      </p:sp>
      <p:sp>
        <p:nvSpPr>
          <p:cNvPr id="7" name="object 3"/>
          <p:cNvSpPr/>
          <p:nvPr userDrawn="1"/>
        </p:nvSpPr>
        <p:spPr>
          <a:xfrm>
            <a:off x="4629340" y="0"/>
            <a:ext cx="4514850" cy="5143500"/>
          </a:xfrm>
          <a:custGeom>
            <a:avLst/>
            <a:gdLst/>
            <a:ahLst/>
            <a:cxnLst/>
            <a:rect l="l" t="t" r="r" b="b"/>
            <a:pathLst>
              <a:path w="4514850" h="5118735">
                <a:moveTo>
                  <a:pt x="0" y="5118328"/>
                </a:moveTo>
                <a:lnTo>
                  <a:pt x="4514659" y="5118328"/>
                </a:lnTo>
                <a:lnTo>
                  <a:pt x="4514659" y="0"/>
                </a:lnTo>
                <a:lnTo>
                  <a:pt x="0" y="0"/>
                </a:lnTo>
                <a:lnTo>
                  <a:pt x="0" y="5118328"/>
                </a:lnTo>
                <a:close/>
              </a:path>
            </a:pathLst>
          </a:custGeom>
          <a:solidFill>
            <a:srgbClr val="F5B10A"/>
          </a:solidFill>
        </p:spPr>
        <p:txBody>
          <a:bodyPr wrap="square" lIns="0" tIns="0" rIns="0" bIns="0" rtlCol="0"/>
          <a:lstStyle/>
          <a:p>
            <a:endParaRPr/>
          </a:p>
        </p:txBody>
      </p:sp>
      <p:sp>
        <p:nvSpPr>
          <p:cNvPr id="28" name="Content Placeholder 61"/>
          <p:cNvSpPr>
            <a:spLocks noGrp="1"/>
          </p:cNvSpPr>
          <p:nvPr>
            <p:ph sz="quarter" idx="10"/>
          </p:nvPr>
        </p:nvSpPr>
        <p:spPr>
          <a:xfrm>
            <a:off x="1284115" y="559693"/>
            <a:ext cx="2565400" cy="384175"/>
          </a:xfrm>
          <a:prstGeom prst="rect">
            <a:avLst/>
          </a:prstGeom>
        </p:spPr>
        <p:txBody>
          <a:bodyPr/>
          <a:lstStyle>
            <a:lvl1pPr marL="0" indent="0">
              <a:lnSpc>
                <a:spcPct val="120000"/>
              </a:lnSpc>
              <a:buNone/>
              <a:defRPr sz="2100" b="0" i="0">
                <a:solidFill>
                  <a:srgbClr val="F7B032"/>
                </a:solidFill>
                <a:latin typeface="Clan OT Medium" charset="0"/>
                <a:ea typeface="Clan OT Medium" charset="0"/>
                <a:cs typeface="Clan OT Medium" charset="0"/>
              </a:defRPr>
            </a:lvl1pPr>
          </a:lstStyle>
          <a:p>
            <a:pPr lvl="0"/>
            <a:r>
              <a:rPr lang="en-US" dirty="0" smtClean="0"/>
              <a:t>Click to edit Master text styles</a:t>
            </a:r>
          </a:p>
        </p:txBody>
      </p:sp>
      <p:sp>
        <p:nvSpPr>
          <p:cNvPr id="29" name="Content Placeholder 9"/>
          <p:cNvSpPr>
            <a:spLocks noGrp="1"/>
          </p:cNvSpPr>
          <p:nvPr>
            <p:ph sz="quarter" idx="11"/>
          </p:nvPr>
        </p:nvSpPr>
        <p:spPr>
          <a:xfrm>
            <a:off x="414561" y="1200151"/>
            <a:ext cx="3979020" cy="2984302"/>
          </a:xfrm>
          <a:prstGeom prst="rect">
            <a:avLst/>
          </a:prstGeom>
        </p:spPr>
        <p:txBody>
          <a:bodyPr/>
          <a:lstStyle>
            <a:lvl1pPr marL="0" indent="0">
              <a:lnSpc>
                <a:spcPct val="130000"/>
              </a:lnSpc>
              <a:buNone/>
              <a:defRPr sz="1300" b="0" i="0">
                <a:solidFill>
                  <a:srgbClr val="324856"/>
                </a:solidFill>
                <a:latin typeface="Clan OT Medium" charset="0"/>
                <a:ea typeface="Clan OT Medium" charset="0"/>
                <a:cs typeface="Clan OT Medium" charset="0"/>
              </a:defRPr>
            </a:lvl1pPr>
          </a:lstStyle>
          <a:p>
            <a:pPr lvl="0"/>
            <a:r>
              <a:rPr lang="en-US" dirty="0" smtClean="0"/>
              <a:t>Click to edit Master text styles</a:t>
            </a:r>
          </a:p>
        </p:txBody>
      </p:sp>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73" y="4507623"/>
            <a:ext cx="1566702" cy="323534"/>
          </a:xfrm>
          <a:prstGeom prst="rect">
            <a:avLst/>
          </a:prstGeom>
        </p:spPr>
      </p:pic>
      <p:grpSp>
        <p:nvGrpSpPr>
          <p:cNvPr id="31" name="Group 30"/>
          <p:cNvGrpSpPr/>
          <p:nvPr userDrawn="1"/>
        </p:nvGrpSpPr>
        <p:grpSpPr>
          <a:xfrm>
            <a:off x="404497" y="370203"/>
            <a:ext cx="717662" cy="829948"/>
            <a:chOff x="3484952" y="-2247661"/>
            <a:chExt cx="1310005" cy="1508760"/>
          </a:xfrm>
        </p:grpSpPr>
        <p:sp>
          <p:nvSpPr>
            <p:cNvPr id="32" name="object 13"/>
            <p:cNvSpPr/>
            <p:nvPr/>
          </p:nvSpPr>
          <p:spPr>
            <a:xfrm>
              <a:off x="3484952" y="-2241028"/>
              <a:ext cx="1303298" cy="1495425"/>
            </a:xfrm>
            <a:custGeom>
              <a:avLst/>
              <a:gdLst/>
              <a:ahLst/>
              <a:cxnLst/>
              <a:rect l="l" t="t" r="r" b="b"/>
              <a:pathLst>
                <a:path w="1296670" h="1495425">
                  <a:moveTo>
                    <a:pt x="649376" y="0"/>
                  </a:moveTo>
                  <a:lnTo>
                    <a:pt x="647090" y="0"/>
                  </a:lnTo>
                  <a:lnTo>
                    <a:pt x="645947" y="304"/>
                  </a:lnTo>
                  <a:lnTo>
                    <a:pt x="1269" y="372503"/>
                  </a:lnTo>
                  <a:lnTo>
                    <a:pt x="0" y="374688"/>
                  </a:lnTo>
                  <a:lnTo>
                    <a:pt x="0" y="1120292"/>
                  </a:lnTo>
                  <a:lnTo>
                    <a:pt x="1269" y="1122476"/>
                  </a:lnTo>
                  <a:lnTo>
                    <a:pt x="645947" y="1494701"/>
                  </a:lnTo>
                  <a:lnTo>
                    <a:pt x="647090" y="1494993"/>
                  </a:lnTo>
                  <a:lnTo>
                    <a:pt x="649376" y="1494993"/>
                  </a:lnTo>
                  <a:lnTo>
                    <a:pt x="650519" y="1494701"/>
                  </a:lnTo>
                  <a:lnTo>
                    <a:pt x="1295209" y="1122476"/>
                  </a:lnTo>
                  <a:lnTo>
                    <a:pt x="1296479" y="1120292"/>
                  </a:lnTo>
                  <a:lnTo>
                    <a:pt x="1296479" y="374688"/>
                  </a:lnTo>
                  <a:lnTo>
                    <a:pt x="1295209" y="372503"/>
                  </a:lnTo>
                  <a:lnTo>
                    <a:pt x="650519" y="304"/>
                  </a:lnTo>
                  <a:lnTo>
                    <a:pt x="649376" y="0"/>
                  </a:lnTo>
                  <a:close/>
                </a:path>
              </a:pathLst>
            </a:custGeom>
            <a:solidFill>
              <a:srgbClr val="FFFFFF"/>
            </a:solidFill>
          </p:spPr>
          <p:txBody>
            <a:bodyPr wrap="square" lIns="0" tIns="0" rIns="0" bIns="0" rtlCol="0"/>
            <a:lstStyle/>
            <a:p>
              <a:endParaRPr/>
            </a:p>
          </p:txBody>
        </p:sp>
        <p:sp>
          <p:nvSpPr>
            <p:cNvPr id="33" name="object 14"/>
            <p:cNvSpPr/>
            <p:nvPr/>
          </p:nvSpPr>
          <p:spPr>
            <a:xfrm>
              <a:off x="3484952" y="-2247661"/>
              <a:ext cx="1310005" cy="1508760"/>
            </a:xfrm>
            <a:custGeom>
              <a:avLst/>
              <a:gdLst/>
              <a:ahLst/>
              <a:cxnLst/>
              <a:rect l="l" t="t" r="r" b="b"/>
              <a:pathLst>
                <a:path w="1310004" h="1508760">
                  <a:moveTo>
                    <a:pt x="657148" y="0"/>
                  </a:moveTo>
                  <a:lnTo>
                    <a:pt x="652576" y="0"/>
                  </a:lnTo>
                  <a:lnTo>
                    <a:pt x="650290" y="596"/>
                  </a:lnTo>
                  <a:lnTo>
                    <a:pt x="2527" y="374573"/>
                  </a:lnTo>
                  <a:lnTo>
                    <a:pt x="0" y="378955"/>
                  </a:lnTo>
                  <a:lnTo>
                    <a:pt x="0" y="1129296"/>
                  </a:lnTo>
                  <a:lnTo>
                    <a:pt x="2527" y="1133678"/>
                  </a:lnTo>
                  <a:lnTo>
                    <a:pt x="650290" y="1507655"/>
                  </a:lnTo>
                  <a:lnTo>
                    <a:pt x="652576" y="1508252"/>
                  </a:lnTo>
                  <a:lnTo>
                    <a:pt x="657148" y="1508252"/>
                  </a:lnTo>
                  <a:lnTo>
                    <a:pt x="659434" y="1507655"/>
                  </a:lnTo>
                  <a:lnTo>
                    <a:pt x="681344" y="1495005"/>
                  </a:lnTo>
                  <a:lnTo>
                    <a:pt x="654862" y="1495005"/>
                  </a:lnTo>
                  <a:lnTo>
                    <a:pt x="13246" y="1124559"/>
                  </a:lnTo>
                  <a:lnTo>
                    <a:pt x="13246" y="383692"/>
                  </a:lnTo>
                  <a:lnTo>
                    <a:pt x="654862" y="13246"/>
                  </a:lnTo>
                  <a:lnTo>
                    <a:pt x="681343" y="13246"/>
                  </a:lnTo>
                  <a:lnTo>
                    <a:pt x="659434" y="596"/>
                  </a:lnTo>
                  <a:lnTo>
                    <a:pt x="657148" y="0"/>
                  </a:lnTo>
                  <a:close/>
                </a:path>
                <a:path w="1310004" h="1508760">
                  <a:moveTo>
                    <a:pt x="681343" y="13246"/>
                  </a:moveTo>
                  <a:lnTo>
                    <a:pt x="654862" y="13246"/>
                  </a:lnTo>
                  <a:lnTo>
                    <a:pt x="1296479" y="383692"/>
                  </a:lnTo>
                  <a:lnTo>
                    <a:pt x="1296479" y="1124559"/>
                  </a:lnTo>
                  <a:lnTo>
                    <a:pt x="654862" y="1495005"/>
                  </a:lnTo>
                  <a:lnTo>
                    <a:pt x="681344" y="1495005"/>
                  </a:lnTo>
                  <a:lnTo>
                    <a:pt x="1307211" y="1133678"/>
                  </a:lnTo>
                  <a:lnTo>
                    <a:pt x="1309725" y="1129296"/>
                  </a:lnTo>
                  <a:lnTo>
                    <a:pt x="1309725" y="378955"/>
                  </a:lnTo>
                  <a:lnTo>
                    <a:pt x="1307211" y="374573"/>
                  </a:lnTo>
                  <a:lnTo>
                    <a:pt x="681343" y="13246"/>
                  </a:lnTo>
                  <a:close/>
                </a:path>
              </a:pathLst>
            </a:custGeom>
            <a:solidFill>
              <a:srgbClr val="585857"/>
            </a:solidFill>
          </p:spPr>
          <p:txBody>
            <a:bodyPr wrap="square" lIns="0" tIns="0" rIns="0" bIns="0" rtlCol="0"/>
            <a:lstStyle/>
            <a:p>
              <a:endParaRPr/>
            </a:p>
          </p:txBody>
        </p:sp>
        <p:sp>
          <p:nvSpPr>
            <p:cNvPr id="34" name="object 19"/>
            <p:cNvSpPr/>
            <p:nvPr/>
          </p:nvSpPr>
          <p:spPr>
            <a:xfrm>
              <a:off x="4139815" y="-2234415"/>
              <a:ext cx="0" cy="1482090"/>
            </a:xfrm>
            <a:custGeom>
              <a:avLst/>
              <a:gdLst/>
              <a:ahLst/>
              <a:cxnLst/>
              <a:rect l="l" t="t" r="r" b="b"/>
              <a:pathLst>
                <a:path h="1482089">
                  <a:moveTo>
                    <a:pt x="0" y="0"/>
                  </a:moveTo>
                  <a:lnTo>
                    <a:pt x="0" y="1481759"/>
                  </a:lnTo>
                </a:path>
              </a:pathLst>
            </a:custGeom>
            <a:ln w="3175">
              <a:solidFill>
                <a:srgbClr val="FFFFFF"/>
              </a:solidFill>
            </a:ln>
          </p:spPr>
          <p:txBody>
            <a:bodyPr wrap="square" lIns="0" tIns="0" rIns="0" bIns="0" rtlCol="0"/>
            <a:lstStyle/>
            <a:p>
              <a:endParaRPr/>
            </a:p>
          </p:txBody>
        </p:sp>
        <p:sp>
          <p:nvSpPr>
            <p:cNvPr id="35" name="object 20"/>
            <p:cNvSpPr/>
            <p:nvPr/>
          </p:nvSpPr>
          <p:spPr>
            <a:xfrm>
              <a:off x="4139815" y="-2234415"/>
              <a:ext cx="0" cy="1482090"/>
            </a:xfrm>
            <a:custGeom>
              <a:avLst/>
              <a:gdLst/>
              <a:ahLst/>
              <a:cxnLst/>
              <a:rect l="l" t="t" r="r" b="b"/>
              <a:pathLst>
                <a:path h="1482089">
                  <a:moveTo>
                    <a:pt x="0" y="0"/>
                  </a:moveTo>
                  <a:lnTo>
                    <a:pt x="0" y="1481759"/>
                  </a:lnTo>
                </a:path>
              </a:pathLst>
            </a:custGeom>
            <a:ln w="13246">
              <a:solidFill>
                <a:srgbClr val="585857"/>
              </a:solidFill>
            </a:ln>
          </p:spPr>
          <p:txBody>
            <a:bodyPr wrap="square" lIns="0" tIns="0" rIns="0" bIns="0" rtlCol="0"/>
            <a:lstStyle/>
            <a:p>
              <a:endParaRPr/>
            </a:p>
          </p:txBody>
        </p:sp>
        <p:sp>
          <p:nvSpPr>
            <p:cNvPr id="36" name="object 15"/>
            <p:cNvSpPr/>
            <p:nvPr/>
          </p:nvSpPr>
          <p:spPr>
            <a:xfrm>
              <a:off x="3498198" y="-1863970"/>
              <a:ext cx="1283335" cy="370840"/>
            </a:xfrm>
            <a:custGeom>
              <a:avLst/>
              <a:gdLst/>
              <a:ahLst/>
              <a:cxnLst/>
              <a:rect l="l" t="t" r="r" b="b"/>
              <a:pathLst>
                <a:path w="1283335" h="370839">
                  <a:moveTo>
                    <a:pt x="1283233" y="0"/>
                  </a:moveTo>
                  <a:lnTo>
                    <a:pt x="0" y="0"/>
                  </a:lnTo>
                  <a:lnTo>
                    <a:pt x="641616" y="370433"/>
                  </a:lnTo>
                  <a:lnTo>
                    <a:pt x="1283233" y="0"/>
                  </a:lnTo>
                  <a:close/>
                </a:path>
              </a:pathLst>
            </a:custGeom>
            <a:solidFill>
              <a:srgbClr val="FFFFFF"/>
            </a:solidFill>
          </p:spPr>
          <p:txBody>
            <a:bodyPr wrap="square" lIns="0" tIns="0" rIns="0" bIns="0" rtlCol="0"/>
            <a:lstStyle/>
            <a:p>
              <a:endParaRPr/>
            </a:p>
          </p:txBody>
        </p:sp>
        <p:sp>
          <p:nvSpPr>
            <p:cNvPr id="37" name="object 16"/>
            <p:cNvSpPr/>
            <p:nvPr/>
          </p:nvSpPr>
          <p:spPr>
            <a:xfrm>
              <a:off x="3498198" y="-1863970"/>
              <a:ext cx="1283335" cy="370840"/>
            </a:xfrm>
            <a:custGeom>
              <a:avLst/>
              <a:gdLst/>
              <a:ahLst/>
              <a:cxnLst/>
              <a:rect l="l" t="t" r="r" b="b"/>
              <a:pathLst>
                <a:path w="1283335" h="370839">
                  <a:moveTo>
                    <a:pt x="1283233" y="0"/>
                  </a:moveTo>
                  <a:lnTo>
                    <a:pt x="641616" y="370433"/>
                  </a:lnTo>
                  <a:lnTo>
                    <a:pt x="0" y="0"/>
                  </a:lnTo>
                </a:path>
              </a:pathLst>
            </a:custGeom>
            <a:ln w="13246">
              <a:solidFill>
                <a:srgbClr val="585857"/>
              </a:solidFill>
            </a:ln>
          </p:spPr>
          <p:txBody>
            <a:bodyPr wrap="square" lIns="0" tIns="0" rIns="0" bIns="0" rtlCol="0"/>
            <a:lstStyle/>
            <a:p>
              <a:endParaRPr/>
            </a:p>
          </p:txBody>
        </p:sp>
        <p:sp>
          <p:nvSpPr>
            <p:cNvPr id="38" name="object 17"/>
            <p:cNvSpPr/>
            <p:nvPr/>
          </p:nvSpPr>
          <p:spPr>
            <a:xfrm>
              <a:off x="3498204" y="-1493537"/>
              <a:ext cx="1283335" cy="370840"/>
            </a:xfrm>
            <a:custGeom>
              <a:avLst/>
              <a:gdLst/>
              <a:ahLst/>
              <a:cxnLst/>
              <a:rect l="l" t="t" r="r" b="b"/>
              <a:pathLst>
                <a:path w="1283335" h="370839">
                  <a:moveTo>
                    <a:pt x="641616" y="0"/>
                  </a:moveTo>
                  <a:lnTo>
                    <a:pt x="0" y="370433"/>
                  </a:lnTo>
                  <a:lnTo>
                    <a:pt x="1283233" y="370433"/>
                  </a:lnTo>
                  <a:lnTo>
                    <a:pt x="641616" y="0"/>
                  </a:lnTo>
                  <a:close/>
                </a:path>
              </a:pathLst>
            </a:custGeom>
            <a:solidFill>
              <a:srgbClr val="FFFFFF"/>
            </a:solidFill>
          </p:spPr>
          <p:txBody>
            <a:bodyPr wrap="square" lIns="0" tIns="0" rIns="0" bIns="0" rtlCol="0"/>
            <a:lstStyle/>
            <a:p>
              <a:endParaRPr/>
            </a:p>
          </p:txBody>
        </p:sp>
        <p:sp>
          <p:nvSpPr>
            <p:cNvPr id="39" name="object 18"/>
            <p:cNvSpPr/>
            <p:nvPr/>
          </p:nvSpPr>
          <p:spPr>
            <a:xfrm>
              <a:off x="3498204" y="-1493537"/>
              <a:ext cx="1283335" cy="370840"/>
            </a:xfrm>
            <a:custGeom>
              <a:avLst/>
              <a:gdLst/>
              <a:ahLst/>
              <a:cxnLst/>
              <a:rect l="l" t="t" r="r" b="b"/>
              <a:pathLst>
                <a:path w="1283335" h="370839">
                  <a:moveTo>
                    <a:pt x="0" y="370433"/>
                  </a:moveTo>
                  <a:lnTo>
                    <a:pt x="641616" y="0"/>
                  </a:lnTo>
                  <a:lnTo>
                    <a:pt x="1283233" y="370433"/>
                  </a:lnTo>
                </a:path>
              </a:pathLst>
            </a:custGeom>
            <a:ln w="13246">
              <a:solidFill>
                <a:srgbClr val="585857"/>
              </a:solidFill>
            </a:ln>
          </p:spPr>
          <p:txBody>
            <a:bodyPr wrap="square" lIns="0" tIns="0" rIns="0" bIns="0" rtlCol="0"/>
            <a:lstStyle/>
            <a:p>
              <a:endParaRPr/>
            </a:p>
          </p:txBody>
        </p:sp>
        <p:sp>
          <p:nvSpPr>
            <p:cNvPr id="40" name="object 21"/>
            <p:cNvSpPr/>
            <p:nvPr/>
          </p:nvSpPr>
          <p:spPr>
            <a:xfrm>
              <a:off x="4011371" y="-1567691"/>
              <a:ext cx="257175" cy="74295"/>
            </a:xfrm>
            <a:custGeom>
              <a:avLst/>
              <a:gdLst/>
              <a:ahLst/>
              <a:cxnLst/>
              <a:rect l="l" t="t" r="r" b="b"/>
              <a:pathLst>
                <a:path w="257175" h="74294">
                  <a:moveTo>
                    <a:pt x="256895" y="0"/>
                  </a:moveTo>
                  <a:lnTo>
                    <a:pt x="0" y="0"/>
                  </a:lnTo>
                  <a:lnTo>
                    <a:pt x="128447" y="74155"/>
                  </a:lnTo>
                  <a:lnTo>
                    <a:pt x="256895" y="0"/>
                  </a:lnTo>
                  <a:close/>
                </a:path>
              </a:pathLst>
            </a:custGeom>
            <a:solidFill>
              <a:srgbClr val="EDA936"/>
            </a:solidFill>
          </p:spPr>
          <p:txBody>
            <a:bodyPr wrap="square" lIns="0" tIns="0" rIns="0" bIns="0" rtlCol="0"/>
            <a:lstStyle/>
            <a:p>
              <a:endParaRPr/>
            </a:p>
          </p:txBody>
        </p:sp>
        <p:sp>
          <p:nvSpPr>
            <p:cNvPr id="41" name="object 22"/>
            <p:cNvSpPr/>
            <p:nvPr/>
          </p:nvSpPr>
          <p:spPr>
            <a:xfrm>
              <a:off x="4011371" y="-1567691"/>
              <a:ext cx="257175" cy="74295"/>
            </a:xfrm>
            <a:custGeom>
              <a:avLst/>
              <a:gdLst/>
              <a:ahLst/>
              <a:cxnLst/>
              <a:rect l="l" t="t" r="r" b="b"/>
              <a:pathLst>
                <a:path w="257175" h="74294">
                  <a:moveTo>
                    <a:pt x="256895" y="0"/>
                  </a:moveTo>
                  <a:lnTo>
                    <a:pt x="128447" y="74155"/>
                  </a:lnTo>
                  <a:lnTo>
                    <a:pt x="0" y="0"/>
                  </a:lnTo>
                </a:path>
              </a:pathLst>
            </a:custGeom>
            <a:ln w="13246">
              <a:solidFill>
                <a:srgbClr val="585857"/>
              </a:solidFill>
            </a:ln>
          </p:spPr>
          <p:txBody>
            <a:bodyPr wrap="square" lIns="0" tIns="0" rIns="0" bIns="0" rtlCol="0"/>
            <a:lstStyle/>
            <a:p>
              <a:endParaRPr/>
            </a:p>
          </p:txBody>
        </p:sp>
        <p:sp>
          <p:nvSpPr>
            <p:cNvPr id="42" name="object 23"/>
            <p:cNvSpPr/>
            <p:nvPr/>
          </p:nvSpPr>
          <p:spPr>
            <a:xfrm>
              <a:off x="4011369" y="-1493538"/>
              <a:ext cx="257175" cy="74295"/>
            </a:xfrm>
            <a:custGeom>
              <a:avLst/>
              <a:gdLst/>
              <a:ahLst/>
              <a:cxnLst/>
              <a:rect l="l" t="t" r="r" b="b"/>
              <a:pathLst>
                <a:path w="257175" h="74294">
                  <a:moveTo>
                    <a:pt x="128447" y="0"/>
                  </a:moveTo>
                  <a:lnTo>
                    <a:pt x="0" y="74155"/>
                  </a:lnTo>
                  <a:lnTo>
                    <a:pt x="256895" y="74155"/>
                  </a:lnTo>
                  <a:lnTo>
                    <a:pt x="128447" y="0"/>
                  </a:lnTo>
                  <a:close/>
                </a:path>
              </a:pathLst>
            </a:custGeom>
            <a:solidFill>
              <a:srgbClr val="EDA936"/>
            </a:solidFill>
          </p:spPr>
          <p:txBody>
            <a:bodyPr wrap="square" lIns="0" tIns="0" rIns="0" bIns="0" rtlCol="0"/>
            <a:lstStyle/>
            <a:p>
              <a:endParaRPr/>
            </a:p>
          </p:txBody>
        </p:sp>
        <p:sp>
          <p:nvSpPr>
            <p:cNvPr id="43" name="object 24"/>
            <p:cNvSpPr/>
            <p:nvPr/>
          </p:nvSpPr>
          <p:spPr>
            <a:xfrm>
              <a:off x="4011369" y="-1493538"/>
              <a:ext cx="257175" cy="74295"/>
            </a:xfrm>
            <a:custGeom>
              <a:avLst/>
              <a:gdLst/>
              <a:ahLst/>
              <a:cxnLst/>
              <a:rect l="l" t="t" r="r" b="b"/>
              <a:pathLst>
                <a:path w="257175" h="74294">
                  <a:moveTo>
                    <a:pt x="0" y="74155"/>
                  </a:moveTo>
                  <a:lnTo>
                    <a:pt x="128447" y="0"/>
                  </a:lnTo>
                  <a:lnTo>
                    <a:pt x="256895" y="74155"/>
                  </a:lnTo>
                </a:path>
              </a:pathLst>
            </a:custGeom>
            <a:ln w="13246">
              <a:solidFill>
                <a:srgbClr val="585857"/>
              </a:solidFill>
            </a:ln>
          </p:spPr>
          <p:txBody>
            <a:bodyPr wrap="square" lIns="0" tIns="0" rIns="0" bIns="0" rtlCol="0"/>
            <a:lstStyle/>
            <a:p>
              <a:endParaRPr/>
            </a:p>
          </p:txBody>
        </p:sp>
        <p:sp>
          <p:nvSpPr>
            <p:cNvPr id="44" name="object 25"/>
            <p:cNvSpPr/>
            <p:nvPr/>
          </p:nvSpPr>
          <p:spPr>
            <a:xfrm>
              <a:off x="4139815" y="-1641856"/>
              <a:ext cx="0" cy="297180"/>
            </a:xfrm>
            <a:custGeom>
              <a:avLst/>
              <a:gdLst/>
              <a:ahLst/>
              <a:cxnLst/>
              <a:rect l="l" t="t" r="r" b="b"/>
              <a:pathLst>
                <a:path h="297180">
                  <a:moveTo>
                    <a:pt x="0" y="0"/>
                  </a:moveTo>
                  <a:lnTo>
                    <a:pt x="0" y="296633"/>
                  </a:lnTo>
                </a:path>
              </a:pathLst>
            </a:custGeom>
            <a:ln w="3175">
              <a:solidFill>
                <a:srgbClr val="EDA936"/>
              </a:solidFill>
            </a:ln>
          </p:spPr>
          <p:txBody>
            <a:bodyPr wrap="square" lIns="0" tIns="0" rIns="0" bIns="0" rtlCol="0"/>
            <a:lstStyle/>
            <a:p>
              <a:endParaRPr/>
            </a:p>
          </p:txBody>
        </p:sp>
        <p:sp>
          <p:nvSpPr>
            <p:cNvPr id="45" name="object 26"/>
            <p:cNvSpPr/>
            <p:nvPr/>
          </p:nvSpPr>
          <p:spPr>
            <a:xfrm>
              <a:off x="4139815" y="-1641856"/>
              <a:ext cx="0" cy="297180"/>
            </a:xfrm>
            <a:custGeom>
              <a:avLst/>
              <a:gdLst/>
              <a:ahLst/>
              <a:cxnLst/>
              <a:rect l="l" t="t" r="r" b="b"/>
              <a:pathLst>
                <a:path h="297180">
                  <a:moveTo>
                    <a:pt x="0" y="0"/>
                  </a:moveTo>
                  <a:lnTo>
                    <a:pt x="0" y="296633"/>
                  </a:lnTo>
                </a:path>
              </a:pathLst>
            </a:custGeom>
            <a:ln w="13246">
              <a:solidFill>
                <a:srgbClr val="585857"/>
              </a:solidFill>
            </a:ln>
          </p:spPr>
          <p:txBody>
            <a:bodyPr wrap="square" lIns="0" tIns="0" rIns="0" bIns="0" rtlCol="0"/>
            <a:lstStyle/>
            <a:p>
              <a:endParaRPr/>
            </a:p>
          </p:txBody>
        </p:sp>
        <p:sp>
          <p:nvSpPr>
            <p:cNvPr id="46" name="object 27"/>
            <p:cNvSpPr/>
            <p:nvPr/>
          </p:nvSpPr>
          <p:spPr>
            <a:xfrm>
              <a:off x="3626532" y="-1789891"/>
              <a:ext cx="1026794" cy="296545"/>
            </a:xfrm>
            <a:custGeom>
              <a:avLst/>
              <a:gdLst/>
              <a:ahLst/>
              <a:cxnLst/>
              <a:rect l="l" t="t" r="r" b="b"/>
              <a:pathLst>
                <a:path w="1026795" h="296544">
                  <a:moveTo>
                    <a:pt x="1026579" y="0"/>
                  </a:moveTo>
                  <a:lnTo>
                    <a:pt x="0" y="0"/>
                  </a:lnTo>
                  <a:lnTo>
                    <a:pt x="513283" y="296354"/>
                  </a:lnTo>
                  <a:lnTo>
                    <a:pt x="1026579" y="0"/>
                  </a:lnTo>
                  <a:close/>
                </a:path>
              </a:pathLst>
            </a:custGeom>
            <a:solidFill>
              <a:srgbClr val="FFFFFF"/>
            </a:solidFill>
          </p:spPr>
          <p:txBody>
            <a:bodyPr wrap="square" lIns="0" tIns="0" rIns="0" bIns="0" rtlCol="0"/>
            <a:lstStyle/>
            <a:p>
              <a:endParaRPr/>
            </a:p>
          </p:txBody>
        </p:sp>
        <p:sp>
          <p:nvSpPr>
            <p:cNvPr id="47" name="object 28"/>
            <p:cNvSpPr/>
            <p:nvPr/>
          </p:nvSpPr>
          <p:spPr>
            <a:xfrm>
              <a:off x="3626532" y="-1789891"/>
              <a:ext cx="1026794" cy="296545"/>
            </a:xfrm>
            <a:custGeom>
              <a:avLst/>
              <a:gdLst/>
              <a:ahLst/>
              <a:cxnLst/>
              <a:rect l="l" t="t" r="r" b="b"/>
              <a:pathLst>
                <a:path w="1026795" h="296544">
                  <a:moveTo>
                    <a:pt x="1026579" y="0"/>
                  </a:moveTo>
                  <a:lnTo>
                    <a:pt x="513283" y="296354"/>
                  </a:lnTo>
                  <a:lnTo>
                    <a:pt x="0" y="0"/>
                  </a:lnTo>
                </a:path>
              </a:pathLst>
            </a:custGeom>
            <a:ln w="13246">
              <a:solidFill>
                <a:srgbClr val="585857"/>
              </a:solidFill>
            </a:ln>
          </p:spPr>
          <p:txBody>
            <a:bodyPr wrap="square" lIns="0" tIns="0" rIns="0" bIns="0" rtlCol="0"/>
            <a:lstStyle/>
            <a:p>
              <a:endParaRPr/>
            </a:p>
          </p:txBody>
        </p:sp>
        <p:sp>
          <p:nvSpPr>
            <p:cNvPr id="48" name="object 29"/>
            <p:cNvSpPr/>
            <p:nvPr/>
          </p:nvSpPr>
          <p:spPr>
            <a:xfrm>
              <a:off x="3626525" y="-1493538"/>
              <a:ext cx="1026794" cy="296545"/>
            </a:xfrm>
            <a:custGeom>
              <a:avLst/>
              <a:gdLst/>
              <a:ahLst/>
              <a:cxnLst/>
              <a:rect l="l" t="t" r="r" b="b"/>
              <a:pathLst>
                <a:path w="1026795" h="296544">
                  <a:moveTo>
                    <a:pt x="513295" y="0"/>
                  </a:moveTo>
                  <a:lnTo>
                    <a:pt x="0" y="296354"/>
                  </a:lnTo>
                  <a:lnTo>
                    <a:pt x="1026579" y="296354"/>
                  </a:lnTo>
                  <a:lnTo>
                    <a:pt x="513295" y="0"/>
                  </a:lnTo>
                  <a:close/>
                </a:path>
              </a:pathLst>
            </a:custGeom>
            <a:solidFill>
              <a:srgbClr val="FFFFFF"/>
            </a:solidFill>
          </p:spPr>
          <p:txBody>
            <a:bodyPr wrap="square" lIns="0" tIns="0" rIns="0" bIns="0" rtlCol="0"/>
            <a:lstStyle/>
            <a:p>
              <a:endParaRPr/>
            </a:p>
          </p:txBody>
        </p:sp>
        <p:sp>
          <p:nvSpPr>
            <p:cNvPr id="49" name="object 30"/>
            <p:cNvSpPr/>
            <p:nvPr userDrawn="1"/>
          </p:nvSpPr>
          <p:spPr>
            <a:xfrm>
              <a:off x="3626525" y="-1493538"/>
              <a:ext cx="1026794" cy="296545"/>
            </a:xfrm>
            <a:custGeom>
              <a:avLst/>
              <a:gdLst/>
              <a:ahLst/>
              <a:cxnLst/>
              <a:rect l="l" t="t" r="r" b="b"/>
              <a:pathLst>
                <a:path w="1026795" h="296544">
                  <a:moveTo>
                    <a:pt x="0" y="296354"/>
                  </a:moveTo>
                  <a:lnTo>
                    <a:pt x="513295" y="0"/>
                  </a:lnTo>
                  <a:lnTo>
                    <a:pt x="1026579" y="296354"/>
                  </a:lnTo>
                </a:path>
              </a:pathLst>
            </a:custGeom>
            <a:ln w="13246">
              <a:solidFill>
                <a:srgbClr val="585857"/>
              </a:solidFill>
            </a:ln>
          </p:spPr>
          <p:txBody>
            <a:bodyPr wrap="square" lIns="0" tIns="0" rIns="0" bIns="0" rtlCol="0"/>
            <a:lstStyle/>
            <a:p>
              <a:endParaRPr/>
            </a:p>
          </p:txBody>
        </p:sp>
        <p:sp>
          <p:nvSpPr>
            <p:cNvPr id="50" name="object 31"/>
            <p:cNvSpPr/>
            <p:nvPr/>
          </p:nvSpPr>
          <p:spPr>
            <a:xfrm>
              <a:off x="4139815" y="-2086233"/>
              <a:ext cx="0" cy="1185545"/>
            </a:xfrm>
            <a:custGeom>
              <a:avLst/>
              <a:gdLst/>
              <a:ahLst/>
              <a:cxnLst/>
              <a:rect l="l" t="t" r="r" b="b"/>
              <a:pathLst>
                <a:path h="1185545">
                  <a:moveTo>
                    <a:pt x="0" y="0"/>
                  </a:moveTo>
                  <a:lnTo>
                    <a:pt x="0" y="1185392"/>
                  </a:lnTo>
                </a:path>
              </a:pathLst>
            </a:custGeom>
            <a:ln w="3175">
              <a:solidFill>
                <a:srgbClr val="FFFFFF"/>
              </a:solidFill>
            </a:ln>
          </p:spPr>
          <p:txBody>
            <a:bodyPr wrap="square" lIns="0" tIns="0" rIns="0" bIns="0" rtlCol="0"/>
            <a:lstStyle/>
            <a:p>
              <a:endParaRPr/>
            </a:p>
          </p:txBody>
        </p:sp>
        <p:sp>
          <p:nvSpPr>
            <p:cNvPr id="51" name="object 32"/>
            <p:cNvSpPr/>
            <p:nvPr/>
          </p:nvSpPr>
          <p:spPr>
            <a:xfrm>
              <a:off x="4139815" y="-2086233"/>
              <a:ext cx="0" cy="1185545"/>
            </a:xfrm>
            <a:custGeom>
              <a:avLst/>
              <a:gdLst/>
              <a:ahLst/>
              <a:cxnLst/>
              <a:rect l="l" t="t" r="r" b="b"/>
              <a:pathLst>
                <a:path h="1185545">
                  <a:moveTo>
                    <a:pt x="0" y="0"/>
                  </a:moveTo>
                  <a:lnTo>
                    <a:pt x="0" y="1185392"/>
                  </a:lnTo>
                </a:path>
              </a:pathLst>
            </a:custGeom>
            <a:ln w="13246">
              <a:solidFill>
                <a:srgbClr val="585857"/>
              </a:solidFill>
            </a:ln>
          </p:spPr>
          <p:txBody>
            <a:bodyPr wrap="square" lIns="0" tIns="0" rIns="0" bIns="0" rtlCol="0"/>
            <a:lstStyle/>
            <a:p>
              <a:endParaRPr/>
            </a:p>
          </p:txBody>
        </p:sp>
        <p:sp>
          <p:nvSpPr>
            <p:cNvPr id="52" name="object 33"/>
            <p:cNvSpPr/>
            <p:nvPr/>
          </p:nvSpPr>
          <p:spPr>
            <a:xfrm>
              <a:off x="3748223" y="-1944686"/>
              <a:ext cx="783590" cy="902335"/>
            </a:xfrm>
            <a:custGeom>
              <a:avLst/>
              <a:gdLst/>
              <a:ahLst/>
              <a:cxnLst/>
              <a:rect l="l" t="t" r="r" b="b"/>
              <a:pathLst>
                <a:path w="783589" h="902335">
                  <a:moveTo>
                    <a:pt x="392734" y="0"/>
                  </a:moveTo>
                  <a:lnTo>
                    <a:pt x="390448" y="0"/>
                  </a:lnTo>
                  <a:lnTo>
                    <a:pt x="389305" y="304"/>
                  </a:lnTo>
                  <a:lnTo>
                    <a:pt x="388277" y="876"/>
                  </a:lnTo>
                  <a:lnTo>
                    <a:pt x="1270" y="224332"/>
                  </a:lnTo>
                  <a:lnTo>
                    <a:pt x="0" y="226517"/>
                  </a:lnTo>
                  <a:lnTo>
                    <a:pt x="0" y="675779"/>
                  </a:lnTo>
                  <a:lnTo>
                    <a:pt x="1270" y="677964"/>
                  </a:lnTo>
                  <a:lnTo>
                    <a:pt x="389305" y="902004"/>
                  </a:lnTo>
                  <a:lnTo>
                    <a:pt x="390448" y="902296"/>
                  </a:lnTo>
                  <a:lnTo>
                    <a:pt x="392734" y="902296"/>
                  </a:lnTo>
                  <a:lnTo>
                    <a:pt x="393877" y="902004"/>
                  </a:lnTo>
                  <a:lnTo>
                    <a:pt x="781913" y="677964"/>
                  </a:lnTo>
                  <a:lnTo>
                    <a:pt x="783183" y="675779"/>
                  </a:lnTo>
                  <a:lnTo>
                    <a:pt x="783183" y="226517"/>
                  </a:lnTo>
                  <a:lnTo>
                    <a:pt x="781913" y="224332"/>
                  </a:lnTo>
                  <a:lnTo>
                    <a:pt x="394906" y="876"/>
                  </a:lnTo>
                  <a:lnTo>
                    <a:pt x="393877" y="304"/>
                  </a:lnTo>
                  <a:lnTo>
                    <a:pt x="392734" y="0"/>
                  </a:lnTo>
                  <a:close/>
                </a:path>
              </a:pathLst>
            </a:custGeom>
            <a:solidFill>
              <a:srgbClr val="EDA936"/>
            </a:solidFill>
          </p:spPr>
          <p:txBody>
            <a:bodyPr wrap="square" lIns="0" tIns="0" rIns="0" bIns="0" rtlCol="0"/>
            <a:lstStyle/>
            <a:p>
              <a:endParaRPr/>
            </a:p>
          </p:txBody>
        </p:sp>
        <p:sp>
          <p:nvSpPr>
            <p:cNvPr id="53" name="object 34"/>
            <p:cNvSpPr/>
            <p:nvPr/>
          </p:nvSpPr>
          <p:spPr>
            <a:xfrm>
              <a:off x="3741606" y="-1951307"/>
              <a:ext cx="796925" cy="915669"/>
            </a:xfrm>
            <a:custGeom>
              <a:avLst/>
              <a:gdLst/>
              <a:ahLst/>
              <a:cxnLst/>
              <a:rect l="l" t="t" r="r" b="b"/>
              <a:pathLst>
                <a:path w="796925" h="915669">
                  <a:moveTo>
                    <a:pt x="400494" y="0"/>
                  </a:moveTo>
                  <a:lnTo>
                    <a:pt x="395922" y="0"/>
                  </a:lnTo>
                  <a:lnTo>
                    <a:pt x="393636" y="584"/>
                  </a:lnTo>
                  <a:lnTo>
                    <a:pt x="2514" y="226402"/>
                  </a:lnTo>
                  <a:lnTo>
                    <a:pt x="0" y="230771"/>
                  </a:lnTo>
                  <a:lnTo>
                    <a:pt x="0" y="684771"/>
                  </a:lnTo>
                  <a:lnTo>
                    <a:pt x="2514" y="689140"/>
                  </a:lnTo>
                  <a:lnTo>
                    <a:pt x="393636" y="914958"/>
                  </a:lnTo>
                  <a:lnTo>
                    <a:pt x="395922" y="915543"/>
                  </a:lnTo>
                  <a:lnTo>
                    <a:pt x="400494" y="915543"/>
                  </a:lnTo>
                  <a:lnTo>
                    <a:pt x="402780" y="914958"/>
                  </a:lnTo>
                  <a:lnTo>
                    <a:pt x="424711" y="902296"/>
                  </a:lnTo>
                  <a:lnTo>
                    <a:pt x="398208" y="902296"/>
                  </a:lnTo>
                  <a:lnTo>
                    <a:pt x="13246" y="680034"/>
                  </a:lnTo>
                  <a:lnTo>
                    <a:pt x="13246" y="235508"/>
                  </a:lnTo>
                  <a:lnTo>
                    <a:pt x="398208" y="13246"/>
                  </a:lnTo>
                  <a:lnTo>
                    <a:pt x="424711" y="13246"/>
                  </a:lnTo>
                  <a:lnTo>
                    <a:pt x="402780" y="584"/>
                  </a:lnTo>
                  <a:lnTo>
                    <a:pt x="400494" y="0"/>
                  </a:lnTo>
                  <a:close/>
                </a:path>
                <a:path w="796925" h="915669">
                  <a:moveTo>
                    <a:pt x="424711" y="13246"/>
                  </a:moveTo>
                  <a:lnTo>
                    <a:pt x="398208" y="13246"/>
                  </a:lnTo>
                  <a:lnTo>
                    <a:pt x="783170" y="235508"/>
                  </a:lnTo>
                  <a:lnTo>
                    <a:pt x="783170" y="680034"/>
                  </a:lnTo>
                  <a:lnTo>
                    <a:pt x="398208" y="902296"/>
                  </a:lnTo>
                  <a:lnTo>
                    <a:pt x="424711" y="902296"/>
                  </a:lnTo>
                  <a:lnTo>
                    <a:pt x="793902" y="689140"/>
                  </a:lnTo>
                  <a:lnTo>
                    <a:pt x="796429" y="684771"/>
                  </a:lnTo>
                  <a:lnTo>
                    <a:pt x="796429" y="230771"/>
                  </a:lnTo>
                  <a:lnTo>
                    <a:pt x="793902" y="226402"/>
                  </a:lnTo>
                  <a:lnTo>
                    <a:pt x="424711" y="13246"/>
                  </a:lnTo>
                  <a:close/>
                </a:path>
              </a:pathLst>
            </a:custGeom>
            <a:solidFill>
              <a:srgbClr val="585857"/>
            </a:solidFill>
          </p:spPr>
          <p:txBody>
            <a:bodyPr wrap="square" lIns="0" tIns="0" rIns="0" bIns="0" rtlCol="0"/>
            <a:lstStyle/>
            <a:p>
              <a:endParaRPr/>
            </a:p>
          </p:txBody>
        </p:sp>
        <p:sp>
          <p:nvSpPr>
            <p:cNvPr id="54" name="object 35"/>
            <p:cNvSpPr/>
            <p:nvPr/>
          </p:nvSpPr>
          <p:spPr>
            <a:xfrm>
              <a:off x="3876557" y="-1796515"/>
              <a:ext cx="527050" cy="606425"/>
            </a:xfrm>
            <a:custGeom>
              <a:avLst/>
              <a:gdLst/>
              <a:ahLst/>
              <a:cxnLst/>
              <a:rect l="l" t="t" r="r" b="b"/>
              <a:pathLst>
                <a:path w="527050" h="606425">
                  <a:moveTo>
                    <a:pt x="264401" y="0"/>
                  </a:moveTo>
                  <a:lnTo>
                    <a:pt x="262115" y="0"/>
                  </a:lnTo>
                  <a:lnTo>
                    <a:pt x="260972" y="304"/>
                  </a:lnTo>
                  <a:lnTo>
                    <a:pt x="259943" y="876"/>
                  </a:lnTo>
                  <a:lnTo>
                    <a:pt x="1257" y="150253"/>
                  </a:lnTo>
                  <a:lnTo>
                    <a:pt x="0" y="152438"/>
                  </a:lnTo>
                  <a:lnTo>
                    <a:pt x="0" y="453516"/>
                  </a:lnTo>
                  <a:lnTo>
                    <a:pt x="1257" y="455701"/>
                  </a:lnTo>
                  <a:lnTo>
                    <a:pt x="260972" y="605662"/>
                  </a:lnTo>
                  <a:lnTo>
                    <a:pt x="262115" y="605955"/>
                  </a:lnTo>
                  <a:lnTo>
                    <a:pt x="264401" y="605955"/>
                  </a:lnTo>
                  <a:lnTo>
                    <a:pt x="265544" y="605662"/>
                  </a:lnTo>
                  <a:lnTo>
                    <a:pt x="525259" y="455701"/>
                  </a:lnTo>
                  <a:lnTo>
                    <a:pt x="526516" y="453516"/>
                  </a:lnTo>
                  <a:lnTo>
                    <a:pt x="526516" y="152438"/>
                  </a:lnTo>
                  <a:lnTo>
                    <a:pt x="525259" y="150253"/>
                  </a:lnTo>
                  <a:lnTo>
                    <a:pt x="266572" y="876"/>
                  </a:lnTo>
                  <a:lnTo>
                    <a:pt x="265544" y="304"/>
                  </a:lnTo>
                  <a:lnTo>
                    <a:pt x="264401" y="0"/>
                  </a:lnTo>
                  <a:close/>
                </a:path>
              </a:pathLst>
            </a:custGeom>
            <a:solidFill>
              <a:srgbClr val="FFFFFF"/>
            </a:solidFill>
          </p:spPr>
          <p:txBody>
            <a:bodyPr wrap="square" lIns="0" tIns="0" rIns="0" bIns="0" rtlCol="0"/>
            <a:lstStyle/>
            <a:p>
              <a:endParaRPr/>
            </a:p>
          </p:txBody>
        </p:sp>
        <p:sp>
          <p:nvSpPr>
            <p:cNvPr id="55" name="object 36"/>
            <p:cNvSpPr/>
            <p:nvPr/>
          </p:nvSpPr>
          <p:spPr>
            <a:xfrm>
              <a:off x="3869927" y="-1803136"/>
              <a:ext cx="540385" cy="619760"/>
            </a:xfrm>
            <a:custGeom>
              <a:avLst/>
              <a:gdLst/>
              <a:ahLst/>
              <a:cxnLst/>
              <a:rect l="l" t="t" r="r" b="b"/>
              <a:pathLst>
                <a:path w="540385" h="619760">
                  <a:moveTo>
                    <a:pt x="272173" y="0"/>
                  </a:moveTo>
                  <a:lnTo>
                    <a:pt x="267601" y="0"/>
                  </a:lnTo>
                  <a:lnTo>
                    <a:pt x="265315" y="596"/>
                  </a:lnTo>
                  <a:lnTo>
                    <a:pt x="2514" y="152311"/>
                  </a:lnTo>
                  <a:lnTo>
                    <a:pt x="0" y="156692"/>
                  </a:lnTo>
                  <a:lnTo>
                    <a:pt x="0" y="462508"/>
                  </a:lnTo>
                  <a:lnTo>
                    <a:pt x="2514" y="466890"/>
                  </a:lnTo>
                  <a:lnTo>
                    <a:pt x="265315" y="618604"/>
                  </a:lnTo>
                  <a:lnTo>
                    <a:pt x="267601" y="619201"/>
                  </a:lnTo>
                  <a:lnTo>
                    <a:pt x="272173" y="619201"/>
                  </a:lnTo>
                  <a:lnTo>
                    <a:pt x="274459" y="618604"/>
                  </a:lnTo>
                  <a:lnTo>
                    <a:pt x="296370" y="605955"/>
                  </a:lnTo>
                  <a:lnTo>
                    <a:pt x="269887" y="605955"/>
                  </a:lnTo>
                  <a:lnTo>
                    <a:pt x="13246" y="457771"/>
                  </a:lnTo>
                  <a:lnTo>
                    <a:pt x="13246" y="161429"/>
                  </a:lnTo>
                  <a:lnTo>
                    <a:pt x="269887" y="13246"/>
                  </a:lnTo>
                  <a:lnTo>
                    <a:pt x="296370" y="13246"/>
                  </a:lnTo>
                  <a:lnTo>
                    <a:pt x="274459" y="596"/>
                  </a:lnTo>
                  <a:lnTo>
                    <a:pt x="272173" y="0"/>
                  </a:lnTo>
                  <a:close/>
                </a:path>
                <a:path w="540385" h="619760">
                  <a:moveTo>
                    <a:pt x="296370" y="13246"/>
                  </a:moveTo>
                  <a:lnTo>
                    <a:pt x="269887" y="13246"/>
                  </a:lnTo>
                  <a:lnTo>
                    <a:pt x="526529" y="161429"/>
                  </a:lnTo>
                  <a:lnTo>
                    <a:pt x="526529" y="457771"/>
                  </a:lnTo>
                  <a:lnTo>
                    <a:pt x="269887" y="605955"/>
                  </a:lnTo>
                  <a:lnTo>
                    <a:pt x="296370" y="605955"/>
                  </a:lnTo>
                  <a:lnTo>
                    <a:pt x="537260" y="466890"/>
                  </a:lnTo>
                  <a:lnTo>
                    <a:pt x="539788" y="462508"/>
                  </a:lnTo>
                  <a:lnTo>
                    <a:pt x="539788" y="156692"/>
                  </a:lnTo>
                  <a:lnTo>
                    <a:pt x="537260" y="152311"/>
                  </a:lnTo>
                  <a:lnTo>
                    <a:pt x="296370" y="13246"/>
                  </a:lnTo>
                  <a:close/>
                </a:path>
              </a:pathLst>
            </a:custGeom>
            <a:solidFill>
              <a:srgbClr val="585857"/>
            </a:solidFill>
          </p:spPr>
          <p:txBody>
            <a:bodyPr wrap="square" lIns="0" tIns="0" rIns="0" bIns="0" rtlCol="0"/>
            <a:lstStyle/>
            <a:p>
              <a:endParaRPr/>
            </a:p>
          </p:txBody>
        </p:sp>
        <p:sp>
          <p:nvSpPr>
            <p:cNvPr id="56" name="object 37"/>
            <p:cNvSpPr/>
            <p:nvPr/>
          </p:nvSpPr>
          <p:spPr>
            <a:xfrm>
              <a:off x="3883167" y="-1641708"/>
              <a:ext cx="513715" cy="148590"/>
            </a:xfrm>
            <a:custGeom>
              <a:avLst/>
              <a:gdLst/>
              <a:ahLst/>
              <a:cxnLst/>
              <a:rect l="l" t="t" r="r" b="b"/>
              <a:pathLst>
                <a:path w="513714" h="148589">
                  <a:moveTo>
                    <a:pt x="513295" y="0"/>
                  </a:moveTo>
                  <a:lnTo>
                    <a:pt x="0" y="0"/>
                  </a:lnTo>
                  <a:lnTo>
                    <a:pt x="256654" y="148170"/>
                  </a:lnTo>
                  <a:lnTo>
                    <a:pt x="513295" y="0"/>
                  </a:lnTo>
                  <a:close/>
                </a:path>
              </a:pathLst>
            </a:custGeom>
            <a:solidFill>
              <a:srgbClr val="FFFFFF"/>
            </a:solidFill>
          </p:spPr>
          <p:txBody>
            <a:bodyPr wrap="square" lIns="0" tIns="0" rIns="0" bIns="0" rtlCol="0"/>
            <a:lstStyle/>
            <a:p>
              <a:endParaRPr/>
            </a:p>
          </p:txBody>
        </p:sp>
        <p:sp>
          <p:nvSpPr>
            <p:cNvPr id="57" name="object 38"/>
            <p:cNvSpPr/>
            <p:nvPr/>
          </p:nvSpPr>
          <p:spPr>
            <a:xfrm>
              <a:off x="3883167" y="-1641708"/>
              <a:ext cx="513715" cy="148590"/>
            </a:xfrm>
            <a:custGeom>
              <a:avLst/>
              <a:gdLst/>
              <a:ahLst/>
              <a:cxnLst/>
              <a:rect l="l" t="t" r="r" b="b"/>
              <a:pathLst>
                <a:path w="513714" h="148589">
                  <a:moveTo>
                    <a:pt x="513295" y="0"/>
                  </a:moveTo>
                  <a:lnTo>
                    <a:pt x="256654" y="148170"/>
                  </a:lnTo>
                  <a:lnTo>
                    <a:pt x="0" y="0"/>
                  </a:lnTo>
                </a:path>
              </a:pathLst>
            </a:custGeom>
            <a:ln w="13246">
              <a:solidFill>
                <a:srgbClr val="585857"/>
              </a:solidFill>
            </a:ln>
          </p:spPr>
          <p:txBody>
            <a:bodyPr wrap="square" lIns="0" tIns="0" rIns="0" bIns="0" rtlCol="0"/>
            <a:lstStyle/>
            <a:p>
              <a:endParaRPr/>
            </a:p>
          </p:txBody>
        </p:sp>
        <p:sp>
          <p:nvSpPr>
            <p:cNvPr id="58" name="object 39"/>
            <p:cNvSpPr/>
            <p:nvPr/>
          </p:nvSpPr>
          <p:spPr>
            <a:xfrm>
              <a:off x="4139815" y="-1493537"/>
              <a:ext cx="0" cy="296545"/>
            </a:xfrm>
            <a:custGeom>
              <a:avLst/>
              <a:gdLst/>
              <a:ahLst/>
              <a:cxnLst/>
              <a:rect l="l" t="t" r="r" b="b"/>
              <a:pathLst>
                <a:path h="296544">
                  <a:moveTo>
                    <a:pt x="0" y="0"/>
                  </a:moveTo>
                  <a:lnTo>
                    <a:pt x="0" y="296354"/>
                  </a:lnTo>
                </a:path>
              </a:pathLst>
            </a:custGeom>
            <a:ln w="3175">
              <a:solidFill>
                <a:srgbClr val="FFFFFF"/>
              </a:solidFill>
            </a:ln>
          </p:spPr>
          <p:txBody>
            <a:bodyPr wrap="square" lIns="0" tIns="0" rIns="0" bIns="0" rtlCol="0"/>
            <a:lstStyle/>
            <a:p>
              <a:endParaRPr/>
            </a:p>
          </p:txBody>
        </p:sp>
        <p:sp>
          <p:nvSpPr>
            <p:cNvPr id="59" name="object 40"/>
            <p:cNvSpPr/>
            <p:nvPr/>
          </p:nvSpPr>
          <p:spPr>
            <a:xfrm>
              <a:off x="4139815" y="-1493537"/>
              <a:ext cx="0" cy="296545"/>
            </a:xfrm>
            <a:custGeom>
              <a:avLst/>
              <a:gdLst/>
              <a:ahLst/>
              <a:cxnLst/>
              <a:rect l="l" t="t" r="r" b="b"/>
              <a:pathLst>
                <a:path h="296544">
                  <a:moveTo>
                    <a:pt x="0" y="0"/>
                  </a:moveTo>
                  <a:lnTo>
                    <a:pt x="0" y="296354"/>
                  </a:lnTo>
                </a:path>
              </a:pathLst>
            </a:custGeom>
            <a:ln w="13246">
              <a:solidFill>
                <a:srgbClr val="585857"/>
              </a:solidFill>
            </a:ln>
          </p:spPr>
          <p:txBody>
            <a:bodyPr wrap="square" lIns="0" tIns="0" rIns="0" bIns="0" rtlCol="0"/>
            <a:lstStyle/>
            <a:p>
              <a:endParaRPr/>
            </a:p>
          </p:txBody>
        </p:sp>
      </p:grpSp>
      <p:pic>
        <p:nvPicPr>
          <p:cNvPr id="60" name="Picture 5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04014" y="806548"/>
            <a:ext cx="2484458" cy="3816252"/>
          </a:xfrm>
          <a:prstGeom prst="rect">
            <a:avLst/>
          </a:prstGeom>
        </p:spPr>
      </p:pic>
    </p:spTree>
    <p:extLst>
      <p:ext uri="{BB962C8B-B14F-4D97-AF65-F5344CB8AC3E}">
        <p14:creationId xmlns:p14="http://schemas.microsoft.com/office/powerpoint/2010/main" val="5876570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6" name="object 2"/>
          <p:cNvSpPr/>
          <p:nvPr userDrawn="1"/>
        </p:nvSpPr>
        <p:spPr>
          <a:xfrm>
            <a:off x="18549" y="0"/>
            <a:ext cx="4626610" cy="5154327"/>
          </a:xfrm>
          <a:custGeom>
            <a:avLst/>
            <a:gdLst/>
            <a:ahLst/>
            <a:cxnLst/>
            <a:rect l="l" t="t" r="r" b="b"/>
            <a:pathLst>
              <a:path w="4626610" h="5120640">
                <a:moveTo>
                  <a:pt x="0" y="5120640"/>
                </a:moveTo>
                <a:lnTo>
                  <a:pt x="4626190" y="5120640"/>
                </a:lnTo>
                <a:lnTo>
                  <a:pt x="4626190" y="0"/>
                </a:lnTo>
                <a:lnTo>
                  <a:pt x="0" y="0"/>
                </a:lnTo>
                <a:lnTo>
                  <a:pt x="0" y="5120640"/>
                </a:lnTo>
                <a:close/>
              </a:path>
            </a:pathLst>
          </a:custGeom>
          <a:solidFill>
            <a:schemeClr val="bg1">
              <a:lumMod val="85000"/>
            </a:schemeClr>
          </a:solidFill>
        </p:spPr>
        <p:txBody>
          <a:bodyPr wrap="square" lIns="0" tIns="0" rIns="0" bIns="0" rtlCol="0"/>
          <a:lstStyle/>
          <a:p>
            <a:endParaRPr/>
          </a:p>
        </p:txBody>
      </p:sp>
      <p:sp>
        <p:nvSpPr>
          <p:cNvPr id="7" name="object 3"/>
          <p:cNvSpPr/>
          <p:nvPr userDrawn="1"/>
        </p:nvSpPr>
        <p:spPr>
          <a:xfrm>
            <a:off x="4629340" y="0"/>
            <a:ext cx="4514850" cy="5143500"/>
          </a:xfrm>
          <a:custGeom>
            <a:avLst/>
            <a:gdLst/>
            <a:ahLst/>
            <a:cxnLst/>
            <a:rect l="l" t="t" r="r" b="b"/>
            <a:pathLst>
              <a:path w="4514850" h="5118735">
                <a:moveTo>
                  <a:pt x="0" y="5118328"/>
                </a:moveTo>
                <a:lnTo>
                  <a:pt x="4514659" y="5118328"/>
                </a:lnTo>
                <a:lnTo>
                  <a:pt x="4514659" y="0"/>
                </a:lnTo>
                <a:lnTo>
                  <a:pt x="0" y="0"/>
                </a:lnTo>
                <a:lnTo>
                  <a:pt x="0" y="5118328"/>
                </a:lnTo>
                <a:close/>
              </a:path>
            </a:pathLst>
          </a:custGeom>
          <a:solidFill>
            <a:srgbClr val="F5B10A"/>
          </a:solidFill>
        </p:spPr>
        <p:txBody>
          <a:bodyPr wrap="square" lIns="0" tIns="0" rIns="0" bIns="0" rtlCol="0"/>
          <a:lstStyle/>
          <a:p>
            <a:endParaRPr/>
          </a:p>
        </p:txBody>
      </p:sp>
      <p:sp>
        <p:nvSpPr>
          <p:cNvPr id="8" name="Content Placeholder 61"/>
          <p:cNvSpPr>
            <a:spLocks noGrp="1"/>
          </p:cNvSpPr>
          <p:nvPr>
            <p:ph sz="quarter" idx="10"/>
          </p:nvPr>
        </p:nvSpPr>
        <p:spPr>
          <a:xfrm>
            <a:off x="1284115" y="559693"/>
            <a:ext cx="2565400" cy="384175"/>
          </a:xfrm>
          <a:prstGeom prst="rect">
            <a:avLst/>
          </a:prstGeom>
        </p:spPr>
        <p:txBody>
          <a:bodyPr/>
          <a:lstStyle>
            <a:lvl1pPr marL="0" indent="0">
              <a:lnSpc>
                <a:spcPct val="120000"/>
              </a:lnSpc>
              <a:buNone/>
              <a:defRPr sz="2100" b="0" i="0">
                <a:solidFill>
                  <a:srgbClr val="F7B032"/>
                </a:solidFill>
                <a:latin typeface="Clan OT Medium" charset="0"/>
                <a:ea typeface="Clan OT Medium" charset="0"/>
                <a:cs typeface="Clan OT Medium" charset="0"/>
              </a:defRPr>
            </a:lvl1pPr>
          </a:lstStyle>
          <a:p>
            <a:pPr lvl="0"/>
            <a:r>
              <a:rPr lang="en-US" dirty="0" smtClean="0"/>
              <a:t>Click to edit Master text styles</a:t>
            </a:r>
          </a:p>
        </p:txBody>
      </p:sp>
      <p:sp>
        <p:nvSpPr>
          <p:cNvPr id="9" name="Content Placeholder 9"/>
          <p:cNvSpPr>
            <a:spLocks noGrp="1"/>
          </p:cNvSpPr>
          <p:nvPr>
            <p:ph sz="quarter" idx="11"/>
          </p:nvPr>
        </p:nvSpPr>
        <p:spPr>
          <a:xfrm>
            <a:off x="414561" y="1200151"/>
            <a:ext cx="3979020" cy="2984302"/>
          </a:xfrm>
          <a:prstGeom prst="rect">
            <a:avLst/>
          </a:prstGeom>
        </p:spPr>
        <p:txBody>
          <a:bodyPr/>
          <a:lstStyle>
            <a:lvl1pPr marL="0" indent="0">
              <a:lnSpc>
                <a:spcPct val="130000"/>
              </a:lnSpc>
              <a:buNone/>
              <a:defRPr sz="1300" b="0" i="0">
                <a:solidFill>
                  <a:srgbClr val="324856"/>
                </a:solidFill>
                <a:latin typeface="Clan OT Medium" charset="0"/>
                <a:ea typeface="Clan OT Medium" charset="0"/>
                <a:cs typeface="Clan OT Medium" charset="0"/>
              </a:defRPr>
            </a:lvl1pPr>
          </a:lstStyle>
          <a:p>
            <a:pPr lvl="0"/>
            <a:r>
              <a:rPr lang="en-US" dirty="0" smtClean="0"/>
              <a:t>Click to edit Master text styles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73" y="4507623"/>
            <a:ext cx="1566702" cy="323534"/>
          </a:xfrm>
          <a:prstGeom prst="rect">
            <a:avLst/>
          </a:prstGeom>
        </p:spPr>
      </p:pic>
      <p:grpSp>
        <p:nvGrpSpPr>
          <p:cNvPr id="11" name="Group 10"/>
          <p:cNvGrpSpPr/>
          <p:nvPr userDrawn="1"/>
        </p:nvGrpSpPr>
        <p:grpSpPr>
          <a:xfrm>
            <a:off x="404756" y="353966"/>
            <a:ext cx="714424" cy="846185"/>
            <a:chOff x="5715000" y="-2147331"/>
            <a:chExt cx="1310005" cy="1508760"/>
          </a:xfrm>
        </p:grpSpPr>
        <p:sp>
          <p:nvSpPr>
            <p:cNvPr id="12" name="object 41"/>
            <p:cNvSpPr/>
            <p:nvPr/>
          </p:nvSpPr>
          <p:spPr>
            <a:xfrm>
              <a:off x="5721630" y="-2140698"/>
              <a:ext cx="1296670" cy="1495425"/>
            </a:xfrm>
            <a:custGeom>
              <a:avLst/>
              <a:gdLst/>
              <a:ahLst/>
              <a:cxnLst/>
              <a:rect l="l" t="t" r="r" b="b"/>
              <a:pathLst>
                <a:path w="1296670" h="1495425">
                  <a:moveTo>
                    <a:pt x="649376" y="0"/>
                  </a:moveTo>
                  <a:lnTo>
                    <a:pt x="647090" y="0"/>
                  </a:lnTo>
                  <a:lnTo>
                    <a:pt x="645947" y="304"/>
                  </a:lnTo>
                  <a:lnTo>
                    <a:pt x="1270" y="372503"/>
                  </a:lnTo>
                  <a:lnTo>
                    <a:pt x="0" y="374688"/>
                  </a:lnTo>
                  <a:lnTo>
                    <a:pt x="0" y="1120292"/>
                  </a:lnTo>
                  <a:lnTo>
                    <a:pt x="1270" y="1122476"/>
                  </a:lnTo>
                  <a:lnTo>
                    <a:pt x="645947" y="1494701"/>
                  </a:lnTo>
                  <a:lnTo>
                    <a:pt x="647090" y="1494993"/>
                  </a:lnTo>
                  <a:lnTo>
                    <a:pt x="649376" y="1494993"/>
                  </a:lnTo>
                  <a:lnTo>
                    <a:pt x="650519" y="1494701"/>
                  </a:lnTo>
                  <a:lnTo>
                    <a:pt x="1295196" y="1122476"/>
                  </a:lnTo>
                  <a:lnTo>
                    <a:pt x="1296466" y="1120292"/>
                  </a:lnTo>
                  <a:lnTo>
                    <a:pt x="1296466" y="374688"/>
                  </a:lnTo>
                  <a:lnTo>
                    <a:pt x="1295196" y="372503"/>
                  </a:lnTo>
                  <a:lnTo>
                    <a:pt x="650519" y="304"/>
                  </a:lnTo>
                  <a:lnTo>
                    <a:pt x="649376" y="0"/>
                  </a:lnTo>
                  <a:close/>
                </a:path>
              </a:pathLst>
            </a:custGeom>
            <a:solidFill>
              <a:srgbClr val="FFFFFF"/>
            </a:solidFill>
          </p:spPr>
          <p:txBody>
            <a:bodyPr wrap="square" lIns="0" tIns="0" rIns="0" bIns="0" rtlCol="0"/>
            <a:lstStyle/>
            <a:p>
              <a:endParaRPr/>
            </a:p>
          </p:txBody>
        </p:sp>
        <p:sp>
          <p:nvSpPr>
            <p:cNvPr id="13" name="object 42"/>
            <p:cNvSpPr/>
            <p:nvPr/>
          </p:nvSpPr>
          <p:spPr>
            <a:xfrm>
              <a:off x="5715000" y="-2147331"/>
              <a:ext cx="1310005" cy="1508760"/>
            </a:xfrm>
            <a:custGeom>
              <a:avLst/>
              <a:gdLst/>
              <a:ahLst/>
              <a:cxnLst/>
              <a:rect l="l" t="t" r="r" b="b"/>
              <a:pathLst>
                <a:path w="1310004" h="1508760">
                  <a:moveTo>
                    <a:pt x="657148" y="0"/>
                  </a:moveTo>
                  <a:lnTo>
                    <a:pt x="652576" y="0"/>
                  </a:lnTo>
                  <a:lnTo>
                    <a:pt x="650290" y="596"/>
                  </a:lnTo>
                  <a:lnTo>
                    <a:pt x="2527" y="374573"/>
                  </a:lnTo>
                  <a:lnTo>
                    <a:pt x="0" y="378955"/>
                  </a:lnTo>
                  <a:lnTo>
                    <a:pt x="0" y="1129296"/>
                  </a:lnTo>
                  <a:lnTo>
                    <a:pt x="2527" y="1133678"/>
                  </a:lnTo>
                  <a:lnTo>
                    <a:pt x="650290" y="1507655"/>
                  </a:lnTo>
                  <a:lnTo>
                    <a:pt x="652576" y="1508252"/>
                  </a:lnTo>
                  <a:lnTo>
                    <a:pt x="657148" y="1508252"/>
                  </a:lnTo>
                  <a:lnTo>
                    <a:pt x="659434" y="1507655"/>
                  </a:lnTo>
                  <a:lnTo>
                    <a:pt x="681344" y="1495005"/>
                  </a:lnTo>
                  <a:lnTo>
                    <a:pt x="654862" y="1495005"/>
                  </a:lnTo>
                  <a:lnTo>
                    <a:pt x="13246" y="1124559"/>
                  </a:lnTo>
                  <a:lnTo>
                    <a:pt x="13246" y="383692"/>
                  </a:lnTo>
                  <a:lnTo>
                    <a:pt x="654862" y="13246"/>
                  </a:lnTo>
                  <a:lnTo>
                    <a:pt x="681343" y="13246"/>
                  </a:lnTo>
                  <a:lnTo>
                    <a:pt x="659434" y="596"/>
                  </a:lnTo>
                  <a:lnTo>
                    <a:pt x="657148" y="0"/>
                  </a:lnTo>
                  <a:close/>
                </a:path>
                <a:path w="1310004" h="1508760">
                  <a:moveTo>
                    <a:pt x="681343" y="13246"/>
                  </a:moveTo>
                  <a:lnTo>
                    <a:pt x="654862" y="13246"/>
                  </a:lnTo>
                  <a:lnTo>
                    <a:pt x="1296479" y="383692"/>
                  </a:lnTo>
                  <a:lnTo>
                    <a:pt x="1296479" y="1124559"/>
                  </a:lnTo>
                  <a:lnTo>
                    <a:pt x="654862" y="1495005"/>
                  </a:lnTo>
                  <a:lnTo>
                    <a:pt x="681344" y="1495005"/>
                  </a:lnTo>
                  <a:lnTo>
                    <a:pt x="1307198" y="1133678"/>
                  </a:lnTo>
                  <a:lnTo>
                    <a:pt x="1309725" y="1129296"/>
                  </a:lnTo>
                  <a:lnTo>
                    <a:pt x="1309725" y="378955"/>
                  </a:lnTo>
                  <a:lnTo>
                    <a:pt x="1307198" y="374573"/>
                  </a:lnTo>
                  <a:lnTo>
                    <a:pt x="681343" y="13246"/>
                  </a:lnTo>
                  <a:close/>
                </a:path>
              </a:pathLst>
            </a:custGeom>
            <a:solidFill>
              <a:srgbClr val="585857"/>
            </a:solidFill>
          </p:spPr>
          <p:txBody>
            <a:bodyPr wrap="square" lIns="0" tIns="0" rIns="0" bIns="0" rtlCol="0"/>
            <a:lstStyle/>
            <a:p>
              <a:endParaRPr/>
            </a:p>
          </p:txBody>
        </p:sp>
        <p:sp>
          <p:nvSpPr>
            <p:cNvPr id="14" name="object 43"/>
            <p:cNvSpPr/>
            <p:nvPr/>
          </p:nvSpPr>
          <p:spPr>
            <a:xfrm>
              <a:off x="5728246" y="-1763640"/>
              <a:ext cx="1283335" cy="370840"/>
            </a:xfrm>
            <a:custGeom>
              <a:avLst/>
              <a:gdLst/>
              <a:ahLst/>
              <a:cxnLst/>
              <a:rect l="l" t="t" r="r" b="b"/>
              <a:pathLst>
                <a:path w="1283334" h="370839">
                  <a:moveTo>
                    <a:pt x="1283233" y="0"/>
                  </a:moveTo>
                  <a:lnTo>
                    <a:pt x="0" y="0"/>
                  </a:lnTo>
                  <a:lnTo>
                    <a:pt x="641616" y="370433"/>
                  </a:lnTo>
                  <a:lnTo>
                    <a:pt x="1283233" y="0"/>
                  </a:lnTo>
                  <a:close/>
                </a:path>
              </a:pathLst>
            </a:custGeom>
            <a:solidFill>
              <a:srgbClr val="FFFFFF"/>
            </a:solidFill>
          </p:spPr>
          <p:txBody>
            <a:bodyPr wrap="square" lIns="0" tIns="0" rIns="0" bIns="0" rtlCol="0"/>
            <a:lstStyle/>
            <a:p>
              <a:endParaRPr/>
            </a:p>
          </p:txBody>
        </p:sp>
        <p:sp>
          <p:nvSpPr>
            <p:cNvPr id="15" name="object 44"/>
            <p:cNvSpPr/>
            <p:nvPr/>
          </p:nvSpPr>
          <p:spPr>
            <a:xfrm>
              <a:off x="5728246" y="-1763640"/>
              <a:ext cx="1283335" cy="370840"/>
            </a:xfrm>
            <a:custGeom>
              <a:avLst/>
              <a:gdLst/>
              <a:ahLst/>
              <a:cxnLst/>
              <a:rect l="l" t="t" r="r" b="b"/>
              <a:pathLst>
                <a:path w="1283334" h="370839">
                  <a:moveTo>
                    <a:pt x="1283233" y="0"/>
                  </a:moveTo>
                  <a:lnTo>
                    <a:pt x="641616" y="370433"/>
                  </a:lnTo>
                  <a:lnTo>
                    <a:pt x="0" y="0"/>
                  </a:lnTo>
                </a:path>
              </a:pathLst>
            </a:custGeom>
            <a:ln w="13246">
              <a:solidFill>
                <a:srgbClr val="585857"/>
              </a:solidFill>
            </a:ln>
          </p:spPr>
          <p:txBody>
            <a:bodyPr wrap="square" lIns="0" tIns="0" rIns="0" bIns="0" rtlCol="0"/>
            <a:lstStyle/>
            <a:p>
              <a:endParaRPr/>
            </a:p>
          </p:txBody>
        </p:sp>
        <p:sp>
          <p:nvSpPr>
            <p:cNvPr id="16" name="object 45"/>
            <p:cNvSpPr/>
            <p:nvPr/>
          </p:nvSpPr>
          <p:spPr>
            <a:xfrm>
              <a:off x="5728252" y="-1393207"/>
              <a:ext cx="1283335" cy="370840"/>
            </a:xfrm>
            <a:custGeom>
              <a:avLst/>
              <a:gdLst/>
              <a:ahLst/>
              <a:cxnLst/>
              <a:rect l="l" t="t" r="r" b="b"/>
              <a:pathLst>
                <a:path w="1283334" h="370839">
                  <a:moveTo>
                    <a:pt x="641616" y="0"/>
                  </a:moveTo>
                  <a:lnTo>
                    <a:pt x="0" y="370433"/>
                  </a:lnTo>
                  <a:lnTo>
                    <a:pt x="1283233" y="370433"/>
                  </a:lnTo>
                  <a:lnTo>
                    <a:pt x="641616" y="0"/>
                  </a:lnTo>
                  <a:close/>
                </a:path>
              </a:pathLst>
            </a:custGeom>
            <a:solidFill>
              <a:srgbClr val="FFFFFF"/>
            </a:solidFill>
          </p:spPr>
          <p:txBody>
            <a:bodyPr wrap="square" lIns="0" tIns="0" rIns="0" bIns="0" rtlCol="0"/>
            <a:lstStyle/>
            <a:p>
              <a:endParaRPr/>
            </a:p>
          </p:txBody>
        </p:sp>
        <p:sp>
          <p:nvSpPr>
            <p:cNvPr id="17" name="object 46"/>
            <p:cNvSpPr/>
            <p:nvPr/>
          </p:nvSpPr>
          <p:spPr>
            <a:xfrm>
              <a:off x="5728252" y="-1393207"/>
              <a:ext cx="1283335" cy="370840"/>
            </a:xfrm>
            <a:custGeom>
              <a:avLst/>
              <a:gdLst/>
              <a:ahLst/>
              <a:cxnLst/>
              <a:rect l="l" t="t" r="r" b="b"/>
              <a:pathLst>
                <a:path w="1283334" h="370839">
                  <a:moveTo>
                    <a:pt x="0" y="370433"/>
                  </a:moveTo>
                  <a:lnTo>
                    <a:pt x="641616" y="0"/>
                  </a:lnTo>
                  <a:lnTo>
                    <a:pt x="1283233" y="370433"/>
                  </a:lnTo>
                </a:path>
              </a:pathLst>
            </a:custGeom>
            <a:ln w="13246">
              <a:solidFill>
                <a:srgbClr val="585857"/>
              </a:solidFill>
            </a:ln>
          </p:spPr>
          <p:txBody>
            <a:bodyPr wrap="square" lIns="0" tIns="0" rIns="0" bIns="0" rtlCol="0"/>
            <a:lstStyle/>
            <a:p>
              <a:endParaRPr/>
            </a:p>
          </p:txBody>
        </p:sp>
        <p:sp>
          <p:nvSpPr>
            <p:cNvPr id="18" name="object 47"/>
            <p:cNvSpPr/>
            <p:nvPr/>
          </p:nvSpPr>
          <p:spPr>
            <a:xfrm>
              <a:off x="6369863" y="-2134085"/>
              <a:ext cx="0" cy="1482090"/>
            </a:xfrm>
            <a:custGeom>
              <a:avLst/>
              <a:gdLst/>
              <a:ahLst/>
              <a:cxnLst/>
              <a:rect l="l" t="t" r="r" b="b"/>
              <a:pathLst>
                <a:path h="1482089">
                  <a:moveTo>
                    <a:pt x="0" y="0"/>
                  </a:moveTo>
                  <a:lnTo>
                    <a:pt x="0" y="1481759"/>
                  </a:lnTo>
                </a:path>
              </a:pathLst>
            </a:custGeom>
            <a:ln w="3175">
              <a:solidFill>
                <a:srgbClr val="FFFFFF"/>
              </a:solidFill>
            </a:ln>
          </p:spPr>
          <p:txBody>
            <a:bodyPr wrap="square" lIns="0" tIns="0" rIns="0" bIns="0" rtlCol="0"/>
            <a:lstStyle/>
            <a:p>
              <a:endParaRPr/>
            </a:p>
          </p:txBody>
        </p:sp>
        <p:sp>
          <p:nvSpPr>
            <p:cNvPr id="19" name="object 48"/>
            <p:cNvSpPr/>
            <p:nvPr/>
          </p:nvSpPr>
          <p:spPr>
            <a:xfrm>
              <a:off x="6369863" y="-2134085"/>
              <a:ext cx="0" cy="1482090"/>
            </a:xfrm>
            <a:custGeom>
              <a:avLst/>
              <a:gdLst/>
              <a:ahLst/>
              <a:cxnLst/>
              <a:rect l="l" t="t" r="r" b="b"/>
              <a:pathLst>
                <a:path h="1482089">
                  <a:moveTo>
                    <a:pt x="0" y="0"/>
                  </a:moveTo>
                  <a:lnTo>
                    <a:pt x="0" y="1481759"/>
                  </a:lnTo>
                </a:path>
              </a:pathLst>
            </a:custGeom>
            <a:ln w="13246">
              <a:solidFill>
                <a:srgbClr val="585857"/>
              </a:solidFill>
            </a:ln>
          </p:spPr>
          <p:txBody>
            <a:bodyPr wrap="square" lIns="0" tIns="0" rIns="0" bIns="0" rtlCol="0"/>
            <a:lstStyle/>
            <a:p>
              <a:endParaRPr/>
            </a:p>
          </p:txBody>
        </p:sp>
        <p:sp>
          <p:nvSpPr>
            <p:cNvPr id="20" name="object 49"/>
            <p:cNvSpPr/>
            <p:nvPr/>
          </p:nvSpPr>
          <p:spPr>
            <a:xfrm>
              <a:off x="6241419" y="-1467361"/>
              <a:ext cx="257175" cy="74295"/>
            </a:xfrm>
            <a:custGeom>
              <a:avLst/>
              <a:gdLst/>
              <a:ahLst/>
              <a:cxnLst/>
              <a:rect l="l" t="t" r="r" b="b"/>
              <a:pathLst>
                <a:path w="257175" h="74294">
                  <a:moveTo>
                    <a:pt x="256895" y="0"/>
                  </a:moveTo>
                  <a:lnTo>
                    <a:pt x="0" y="0"/>
                  </a:lnTo>
                  <a:lnTo>
                    <a:pt x="128447" y="74155"/>
                  </a:lnTo>
                  <a:lnTo>
                    <a:pt x="256895" y="0"/>
                  </a:lnTo>
                  <a:close/>
                </a:path>
              </a:pathLst>
            </a:custGeom>
            <a:solidFill>
              <a:srgbClr val="EDA936"/>
            </a:solidFill>
          </p:spPr>
          <p:txBody>
            <a:bodyPr wrap="square" lIns="0" tIns="0" rIns="0" bIns="0" rtlCol="0"/>
            <a:lstStyle/>
            <a:p>
              <a:endParaRPr/>
            </a:p>
          </p:txBody>
        </p:sp>
        <p:sp>
          <p:nvSpPr>
            <p:cNvPr id="21" name="object 50"/>
            <p:cNvSpPr/>
            <p:nvPr/>
          </p:nvSpPr>
          <p:spPr>
            <a:xfrm>
              <a:off x="6241419" y="-1467361"/>
              <a:ext cx="257175" cy="74295"/>
            </a:xfrm>
            <a:custGeom>
              <a:avLst/>
              <a:gdLst/>
              <a:ahLst/>
              <a:cxnLst/>
              <a:rect l="l" t="t" r="r" b="b"/>
              <a:pathLst>
                <a:path w="257175" h="74294">
                  <a:moveTo>
                    <a:pt x="256895" y="0"/>
                  </a:moveTo>
                  <a:lnTo>
                    <a:pt x="128447" y="74155"/>
                  </a:lnTo>
                  <a:lnTo>
                    <a:pt x="0" y="0"/>
                  </a:lnTo>
                </a:path>
              </a:pathLst>
            </a:custGeom>
            <a:ln w="13246">
              <a:solidFill>
                <a:srgbClr val="585857"/>
              </a:solidFill>
            </a:ln>
          </p:spPr>
          <p:txBody>
            <a:bodyPr wrap="square" lIns="0" tIns="0" rIns="0" bIns="0" rtlCol="0"/>
            <a:lstStyle/>
            <a:p>
              <a:endParaRPr/>
            </a:p>
          </p:txBody>
        </p:sp>
        <p:sp>
          <p:nvSpPr>
            <p:cNvPr id="22" name="object 51"/>
            <p:cNvSpPr/>
            <p:nvPr/>
          </p:nvSpPr>
          <p:spPr>
            <a:xfrm>
              <a:off x="5849950" y="-1992527"/>
              <a:ext cx="1040130" cy="1198880"/>
            </a:xfrm>
            <a:custGeom>
              <a:avLst/>
              <a:gdLst/>
              <a:ahLst/>
              <a:cxnLst/>
              <a:rect l="l" t="t" r="r" b="b"/>
              <a:pathLst>
                <a:path w="1040129" h="1198880">
                  <a:moveTo>
                    <a:pt x="521055" y="0"/>
                  </a:moveTo>
                  <a:lnTo>
                    <a:pt x="518769" y="0"/>
                  </a:lnTo>
                  <a:lnTo>
                    <a:pt x="517626" y="304"/>
                  </a:lnTo>
                  <a:lnTo>
                    <a:pt x="516597" y="876"/>
                  </a:lnTo>
                  <a:lnTo>
                    <a:pt x="1257" y="298411"/>
                  </a:lnTo>
                  <a:lnTo>
                    <a:pt x="0" y="300596"/>
                  </a:lnTo>
                  <a:lnTo>
                    <a:pt x="0" y="898042"/>
                  </a:lnTo>
                  <a:lnTo>
                    <a:pt x="1257" y="900226"/>
                  </a:lnTo>
                  <a:lnTo>
                    <a:pt x="517626" y="1198346"/>
                  </a:lnTo>
                  <a:lnTo>
                    <a:pt x="518769" y="1198638"/>
                  </a:lnTo>
                  <a:lnTo>
                    <a:pt x="521055" y="1198638"/>
                  </a:lnTo>
                  <a:lnTo>
                    <a:pt x="522198" y="1198346"/>
                  </a:lnTo>
                  <a:lnTo>
                    <a:pt x="1038567" y="900226"/>
                  </a:lnTo>
                  <a:lnTo>
                    <a:pt x="1039825" y="898042"/>
                  </a:lnTo>
                  <a:lnTo>
                    <a:pt x="1039825" y="300596"/>
                  </a:lnTo>
                  <a:lnTo>
                    <a:pt x="1038567" y="298411"/>
                  </a:lnTo>
                  <a:lnTo>
                    <a:pt x="523227" y="876"/>
                  </a:lnTo>
                  <a:lnTo>
                    <a:pt x="522198" y="304"/>
                  </a:lnTo>
                  <a:lnTo>
                    <a:pt x="521055" y="0"/>
                  </a:lnTo>
                  <a:close/>
                </a:path>
              </a:pathLst>
            </a:custGeom>
            <a:solidFill>
              <a:srgbClr val="EDA936"/>
            </a:solidFill>
          </p:spPr>
          <p:txBody>
            <a:bodyPr wrap="square" lIns="0" tIns="0" rIns="0" bIns="0" rtlCol="0"/>
            <a:lstStyle/>
            <a:p>
              <a:endParaRPr/>
            </a:p>
          </p:txBody>
        </p:sp>
        <p:sp>
          <p:nvSpPr>
            <p:cNvPr id="23" name="object 52"/>
            <p:cNvSpPr/>
            <p:nvPr/>
          </p:nvSpPr>
          <p:spPr>
            <a:xfrm>
              <a:off x="5843321" y="-1999161"/>
              <a:ext cx="1053465" cy="1212215"/>
            </a:xfrm>
            <a:custGeom>
              <a:avLst/>
              <a:gdLst/>
              <a:ahLst/>
              <a:cxnLst/>
              <a:rect l="l" t="t" r="r" b="b"/>
              <a:pathLst>
                <a:path w="1053465" h="1212214">
                  <a:moveTo>
                    <a:pt x="528827" y="0"/>
                  </a:moveTo>
                  <a:lnTo>
                    <a:pt x="524255" y="0"/>
                  </a:lnTo>
                  <a:lnTo>
                    <a:pt x="521969" y="596"/>
                  </a:lnTo>
                  <a:lnTo>
                    <a:pt x="2527" y="300494"/>
                  </a:lnTo>
                  <a:lnTo>
                    <a:pt x="0" y="304876"/>
                  </a:lnTo>
                  <a:lnTo>
                    <a:pt x="0" y="907034"/>
                  </a:lnTo>
                  <a:lnTo>
                    <a:pt x="2527" y="911415"/>
                  </a:lnTo>
                  <a:lnTo>
                    <a:pt x="521969" y="1211313"/>
                  </a:lnTo>
                  <a:lnTo>
                    <a:pt x="524255" y="1211910"/>
                  </a:lnTo>
                  <a:lnTo>
                    <a:pt x="528827" y="1211910"/>
                  </a:lnTo>
                  <a:lnTo>
                    <a:pt x="531113" y="1211313"/>
                  </a:lnTo>
                  <a:lnTo>
                    <a:pt x="553045" y="1198651"/>
                  </a:lnTo>
                  <a:lnTo>
                    <a:pt x="526541" y="1198651"/>
                  </a:lnTo>
                  <a:lnTo>
                    <a:pt x="13246" y="902309"/>
                  </a:lnTo>
                  <a:lnTo>
                    <a:pt x="13246" y="309600"/>
                  </a:lnTo>
                  <a:lnTo>
                    <a:pt x="526541" y="13258"/>
                  </a:lnTo>
                  <a:lnTo>
                    <a:pt x="553045" y="13258"/>
                  </a:lnTo>
                  <a:lnTo>
                    <a:pt x="531113" y="596"/>
                  </a:lnTo>
                  <a:lnTo>
                    <a:pt x="528827" y="0"/>
                  </a:lnTo>
                  <a:close/>
                </a:path>
                <a:path w="1053465" h="1212214">
                  <a:moveTo>
                    <a:pt x="553045" y="13258"/>
                  </a:moveTo>
                  <a:lnTo>
                    <a:pt x="526541" y="13258"/>
                  </a:lnTo>
                  <a:lnTo>
                    <a:pt x="1039837" y="309600"/>
                  </a:lnTo>
                  <a:lnTo>
                    <a:pt x="1039837" y="902309"/>
                  </a:lnTo>
                  <a:lnTo>
                    <a:pt x="526541" y="1198651"/>
                  </a:lnTo>
                  <a:lnTo>
                    <a:pt x="553045" y="1198651"/>
                  </a:lnTo>
                  <a:lnTo>
                    <a:pt x="1050556" y="911415"/>
                  </a:lnTo>
                  <a:lnTo>
                    <a:pt x="1053083" y="907034"/>
                  </a:lnTo>
                  <a:lnTo>
                    <a:pt x="1053083" y="304876"/>
                  </a:lnTo>
                  <a:lnTo>
                    <a:pt x="1050556" y="300494"/>
                  </a:lnTo>
                  <a:lnTo>
                    <a:pt x="553045" y="13258"/>
                  </a:lnTo>
                  <a:close/>
                </a:path>
              </a:pathLst>
            </a:custGeom>
            <a:solidFill>
              <a:srgbClr val="585857"/>
            </a:solidFill>
          </p:spPr>
          <p:txBody>
            <a:bodyPr wrap="square" lIns="0" tIns="0" rIns="0" bIns="0" rtlCol="0"/>
            <a:lstStyle/>
            <a:p>
              <a:endParaRPr/>
            </a:p>
          </p:txBody>
        </p:sp>
        <p:sp>
          <p:nvSpPr>
            <p:cNvPr id="24" name="object 53"/>
            <p:cNvSpPr/>
            <p:nvPr/>
          </p:nvSpPr>
          <p:spPr>
            <a:xfrm>
              <a:off x="5978271" y="-1844356"/>
              <a:ext cx="783590" cy="902335"/>
            </a:xfrm>
            <a:custGeom>
              <a:avLst/>
              <a:gdLst/>
              <a:ahLst/>
              <a:cxnLst/>
              <a:rect l="l" t="t" r="r" b="b"/>
              <a:pathLst>
                <a:path w="783590" h="902335">
                  <a:moveTo>
                    <a:pt x="392734" y="0"/>
                  </a:moveTo>
                  <a:lnTo>
                    <a:pt x="390448" y="0"/>
                  </a:lnTo>
                  <a:lnTo>
                    <a:pt x="389305" y="304"/>
                  </a:lnTo>
                  <a:lnTo>
                    <a:pt x="388277" y="876"/>
                  </a:lnTo>
                  <a:lnTo>
                    <a:pt x="1270" y="224332"/>
                  </a:lnTo>
                  <a:lnTo>
                    <a:pt x="0" y="226517"/>
                  </a:lnTo>
                  <a:lnTo>
                    <a:pt x="0" y="675779"/>
                  </a:lnTo>
                  <a:lnTo>
                    <a:pt x="1270" y="677964"/>
                  </a:lnTo>
                  <a:lnTo>
                    <a:pt x="389305" y="902004"/>
                  </a:lnTo>
                  <a:lnTo>
                    <a:pt x="390448" y="902296"/>
                  </a:lnTo>
                  <a:lnTo>
                    <a:pt x="392734" y="902296"/>
                  </a:lnTo>
                  <a:lnTo>
                    <a:pt x="393877" y="902004"/>
                  </a:lnTo>
                  <a:lnTo>
                    <a:pt x="781913" y="677964"/>
                  </a:lnTo>
                  <a:lnTo>
                    <a:pt x="783183" y="675779"/>
                  </a:lnTo>
                  <a:lnTo>
                    <a:pt x="783183" y="226517"/>
                  </a:lnTo>
                  <a:lnTo>
                    <a:pt x="781913" y="224332"/>
                  </a:lnTo>
                  <a:lnTo>
                    <a:pt x="394906" y="876"/>
                  </a:lnTo>
                  <a:lnTo>
                    <a:pt x="393877" y="304"/>
                  </a:lnTo>
                  <a:lnTo>
                    <a:pt x="392734" y="0"/>
                  </a:lnTo>
                  <a:close/>
                </a:path>
              </a:pathLst>
            </a:custGeom>
            <a:solidFill>
              <a:srgbClr val="FFFFFF"/>
            </a:solidFill>
          </p:spPr>
          <p:txBody>
            <a:bodyPr wrap="square" lIns="0" tIns="0" rIns="0" bIns="0" rtlCol="0"/>
            <a:lstStyle/>
            <a:p>
              <a:endParaRPr/>
            </a:p>
          </p:txBody>
        </p:sp>
        <p:sp>
          <p:nvSpPr>
            <p:cNvPr id="25" name="object 54"/>
            <p:cNvSpPr/>
            <p:nvPr/>
          </p:nvSpPr>
          <p:spPr>
            <a:xfrm>
              <a:off x="5971641" y="-1850977"/>
              <a:ext cx="796925" cy="915669"/>
            </a:xfrm>
            <a:custGeom>
              <a:avLst/>
              <a:gdLst/>
              <a:ahLst/>
              <a:cxnLst/>
              <a:rect l="l" t="t" r="r" b="b"/>
              <a:pathLst>
                <a:path w="796925" h="915669">
                  <a:moveTo>
                    <a:pt x="400507" y="0"/>
                  </a:moveTo>
                  <a:lnTo>
                    <a:pt x="395935" y="0"/>
                  </a:lnTo>
                  <a:lnTo>
                    <a:pt x="393649" y="584"/>
                  </a:lnTo>
                  <a:lnTo>
                    <a:pt x="2527" y="226402"/>
                  </a:lnTo>
                  <a:lnTo>
                    <a:pt x="0" y="230771"/>
                  </a:lnTo>
                  <a:lnTo>
                    <a:pt x="0" y="684771"/>
                  </a:lnTo>
                  <a:lnTo>
                    <a:pt x="2527" y="689140"/>
                  </a:lnTo>
                  <a:lnTo>
                    <a:pt x="393649" y="914958"/>
                  </a:lnTo>
                  <a:lnTo>
                    <a:pt x="395935" y="915543"/>
                  </a:lnTo>
                  <a:lnTo>
                    <a:pt x="400507" y="915543"/>
                  </a:lnTo>
                  <a:lnTo>
                    <a:pt x="402793" y="914958"/>
                  </a:lnTo>
                  <a:lnTo>
                    <a:pt x="424723" y="902296"/>
                  </a:lnTo>
                  <a:lnTo>
                    <a:pt x="398221" y="902296"/>
                  </a:lnTo>
                  <a:lnTo>
                    <a:pt x="13258" y="680034"/>
                  </a:lnTo>
                  <a:lnTo>
                    <a:pt x="13258" y="235508"/>
                  </a:lnTo>
                  <a:lnTo>
                    <a:pt x="398221" y="13246"/>
                  </a:lnTo>
                  <a:lnTo>
                    <a:pt x="424723" y="13246"/>
                  </a:lnTo>
                  <a:lnTo>
                    <a:pt x="402793" y="584"/>
                  </a:lnTo>
                  <a:lnTo>
                    <a:pt x="400507" y="0"/>
                  </a:lnTo>
                  <a:close/>
                </a:path>
                <a:path w="796925" h="915669">
                  <a:moveTo>
                    <a:pt x="424723" y="13246"/>
                  </a:moveTo>
                  <a:lnTo>
                    <a:pt x="398221" y="13246"/>
                  </a:lnTo>
                  <a:lnTo>
                    <a:pt x="783183" y="235508"/>
                  </a:lnTo>
                  <a:lnTo>
                    <a:pt x="783183" y="680034"/>
                  </a:lnTo>
                  <a:lnTo>
                    <a:pt x="398221" y="902296"/>
                  </a:lnTo>
                  <a:lnTo>
                    <a:pt x="424723" y="902296"/>
                  </a:lnTo>
                  <a:lnTo>
                    <a:pt x="793915" y="689140"/>
                  </a:lnTo>
                  <a:lnTo>
                    <a:pt x="796442" y="684771"/>
                  </a:lnTo>
                  <a:lnTo>
                    <a:pt x="796442" y="230771"/>
                  </a:lnTo>
                  <a:lnTo>
                    <a:pt x="793915" y="226402"/>
                  </a:lnTo>
                  <a:lnTo>
                    <a:pt x="424723" y="13246"/>
                  </a:lnTo>
                  <a:close/>
                </a:path>
              </a:pathLst>
            </a:custGeom>
            <a:solidFill>
              <a:srgbClr val="585857"/>
            </a:solidFill>
          </p:spPr>
          <p:txBody>
            <a:bodyPr wrap="square" lIns="0" tIns="0" rIns="0" bIns="0" rtlCol="0"/>
            <a:lstStyle/>
            <a:p>
              <a:endParaRPr/>
            </a:p>
          </p:txBody>
        </p:sp>
        <p:sp>
          <p:nvSpPr>
            <p:cNvPr id="26" name="object 55"/>
            <p:cNvSpPr/>
            <p:nvPr/>
          </p:nvSpPr>
          <p:spPr>
            <a:xfrm>
              <a:off x="5984894" y="-1615469"/>
              <a:ext cx="770255" cy="222885"/>
            </a:xfrm>
            <a:custGeom>
              <a:avLst/>
              <a:gdLst/>
              <a:ahLst/>
              <a:cxnLst/>
              <a:rect l="l" t="t" r="r" b="b"/>
              <a:pathLst>
                <a:path w="770254" h="222885">
                  <a:moveTo>
                    <a:pt x="769937" y="0"/>
                  </a:moveTo>
                  <a:lnTo>
                    <a:pt x="0" y="0"/>
                  </a:lnTo>
                  <a:lnTo>
                    <a:pt x="384975" y="222262"/>
                  </a:lnTo>
                  <a:lnTo>
                    <a:pt x="769937" y="0"/>
                  </a:lnTo>
                  <a:close/>
                </a:path>
              </a:pathLst>
            </a:custGeom>
            <a:solidFill>
              <a:srgbClr val="FFFFFF"/>
            </a:solidFill>
          </p:spPr>
          <p:txBody>
            <a:bodyPr wrap="square" lIns="0" tIns="0" rIns="0" bIns="0" rtlCol="0"/>
            <a:lstStyle/>
            <a:p>
              <a:endParaRPr/>
            </a:p>
          </p:txBody>
        </p:sp>
        <p:sp>
          <p:nvSpPr>
            <p:cNvPr id="27" name="object 56"/>
            <p:cNvSpPr/>
            <p:nvPr/>
          </p:nvSpPr>
          <p:spPr>
            <a:xfrm>
              <a:off x="5984894" y="-1615469"/>
              <a:ext cx="770255" cy="222885"/>
            </a:xfrm>
            <a:custGeom>
              <a:avLst/>
              <a:gdLst/>
              <a:ahLst/>
              <a:cxnLst/>
              <a:rect l="l" t="t" r="r" b="b"/>
              <a:pathLst>
                <a:path w="770254" h="222885">
                  <a:moveTo>
                    <a:pt x="769937" y="0"/>
                  </a:moveTo>
                  <a:lnTo>
                    <a:pt x="384975" y="222262"/>
                  </a:lnTo>
                  <a:lnTo>
                    <a:pt x="0" y="0"/>
                  </a:lnTo>
                </a:path>
              </a:pathLst>
            </a:custGeom>
            <a:ln w="13246">
              <a:solidFill>
                <a:srgbClr val="585857"/>
              </a:solidFill>
            </a:ln>
          </p:spPr>
          <p:txBody>
            <a:bodyPr wrap="square" lIns="0" tIns="0" rIns="0" bIns="0" rtlCol="0"/>
            <a:lstStyle/>
            <a:p>
              <a:endParaRPr/>
            </a:p>
          </p:txBody>
        </p:sp>
        <p:sp>
          <p:nvSpPr>
            <p:cNvPr id="28" name="object 57"/>
            <p:cNvSpPr/>
            <p:nvPr/>
          </p:nvSpPr>
          <p:spPr>
            <a:xfrm>
              <a:off x="6369863" y="-1393207"/>
              <a:ext cx="0" cy="445134"/>
            </a:xfrm>
            <a:custGeom>
              <a:avLst/>
              <a:gdLst/>
              <a:ahLst/>
              <a:cxnLst/>
              <a:rect l="l" t="t" r="r" b="b"/>
              <a:pathLst>
                <a:path h="445135">
                  <a:moveTo>
                    <a:pt x="0" y="0"/>
                  </a:moveTo>
                  <a:lnTo>
                    <a:pt x="0" y="444525"/>
                  </a:lnTo>
                </a:path>
              </a:pathLst>
            </a:custGeom>
            <a:ln w="3175">
              <a:solidFill>
                <a:srgbClr val="FFFFFF"/>
              </a:solidFill>
            </a:ln>
          </p:spPr>
          <p:txBody>
            <a:bodyPr wrap="square" lIns="0" tIns="0" rIns="0" bIns="0" rtlCol="0"/>
            <a:lstStyle/>
            <a:p>
              <a:endParaRPr/>
            </a:p>
          </p:txBody>
        </p:sp>
        <p:sp>
          <p:nvSpPr>
            <p:cNvPr id="29" name="object 58"/>
            <p:cNvSpPr/>
            <p:nvPr/>
          </p:nvSpPr>
          <p:spPr>
            <a:xfrm>
              <a:off x="6369863" y="-1393207"/>
              <a:ext cx="0" cy="445134"/>
            </a:xfrm>
            <a:custGeom>
              <a:avLst/>
              <a:gdLst/>
              <a:ahLst/>
              <a:cxnLst/>
              <a:rect l="l" t="t" r="r" b="b"/>
              <a:pathLst>
                <a:path h="445135">
                  <a:moveTo>
                    <a:pt x="0" y="0"/>
                  </a:moveTo>
                  <a:lnTo>
                    <a:pt x="0" y="444525"/>
                  </a:lnTo>
                </a:path>
              </a:pathLst>
            </a:custGeom>
            <a:ln w="13246">
              <a:solidFill>
                <a:srgbClr val="585857"/>
              </a:solidFill>
            </a:ln>
          </p:spPr>
          <p:txBody>
            <a:bodyPr wrap="square" lIns="0" tIns="0" rIns="0" bIns="0" rtlCol="0"/>
            <a:lstStyle/>
            <a:p>
              <a:endParaRPr/>
            </a:p>
          </p:txBody>
        </p:sp>
      </p:grpSp>
      <p:pic>
        <p:nvPicPr>
          <p:cNvPr id="30" name="Picture 2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33876" y="1308765"/>
            <a:ext cx="3105777" cy="2565400"/>
          </a:xfrm>
          <a:prstGeom prst="rect">
            <a:avLst/>
          </a:prstGeom>
        </p:spPr>
      </p:pic>
    </p:spTree>
    <p:extLst>
      <p:ext uri="{BB962C8B-B14F-4D97-AF65-F5344CB8AC3E}">
        <p14:creationId xmlns:p14="http://schemas.microsoft.com/office/powerpoint/2010/main" val="4752678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6" name="object 2"/>
          <p:cNvSpPr/>
          <p:nvPr userDrawn="1"/>
        </p:nvSpPr>
        <p:spPr>
          <a:xfrm>
            <a:off x="18549" y="0"/>
            <a:ext cx="4626610" cy="5154327"/>
          </a:xfrm>
          <a:custGeom>
            <a:avLst/>
            <a:gdLst/>
            <a:ahLst/>
            <a:cxnLst/>
            <a:rect l="l" t="t" r="r" b="b"/>
            <a:pathLst>
              <a:path w="4626610" h="5120640">
                <a:moveTo>
                  <a:pt x="0" y="5120640"/>
                </a:moveTo>
                <a:lnTo>
                  <a:pt x="4626190" y="5120640"/>
                </a:lnTo>
                <a:lnTo>
                  <a:pt x="4626190" y="0"/>
                </a:lnTo>
                <a:lnTo>
                  <a:pt x="0" y="0"/>
                </a:lnTo>
                <a:lnTo>
                  <a:pt x="0" y="5120640"/>
                </a:lnTo>
                <a:close/>
              </a:path>
            </a:pathLst>
          </a:custGeom>
          <a:solidFill>
            <a:schemeClr val="bg1">
              <a:lumMod val="85000"/>
            </a:schemeClr>
          </a:solidFill>
        </p:spPr>
        <p:txBody>
          <a:bodyPr wrap="square" lIns="0" tIns="0" rIns="0" bIns="0" rtlCol="0"/>
          <a:lstStyle/>
          <a:p>
            <a:endParaRPr/>
          </a:p>
        </p:txBody>
      </p:sp>
      <p:sp>
        <p:nvSpPr>
          <p:cNvPr id="7" name="object 3"/>
          <p:cNvSpPr/>
          <p:nvPr userDrawn="1"/>
        </p:nvSpPr>
        <p:spPr>
          <a:xfrm>
            <a:off x="4629340" y="0"/>
            <a:ext cx="4514850" cy="5143500"/>
          </a:xfrm>
          <a:custGeom>
            <a:avLst/>
            <a:gdLst/>
            <a:ahLst/>
            <a:cxnLst/>
            <a:rect l="l" t="t" r="r" b="b"/>
            <a:pathLst>
              <a:path w="4514850" h="5118735">
                <a:moveTo>
                  <a:pt x="0" y="5118328"/>
                </a:moveTo>
                <a:lnTo>
                  <a:pt x="4514659" y="5118328"/>
                </a:lnTo>
                <a:lnTo>
                  <a:pt x="4514659" y="0"/>
                </a:lnTo>
                <a:lnTo>
                  <a:pt x="0" y="0"/>
                </a:lnTo>
                <a:lnTo>
                  <a:pt x="0" y="5118328"/>
                </a:lnTo>
                <a:close/>
              </a:path>
            </a:pathLst>
          </a:custGeom>
          <a:solidFill>
            <a:srgbClr val="F5B10A"/>
          </a:solidFill>
        </p:spPr>
        <p:txBody>
          <a:bodyPr wrap="square" lIns="0" tIns="0" rIns="0" bIns="0" rtlCol="0"/>
          <a:lstStyle/>
          <a:p>
            <a:endParaRPr/>
          </a:p>
        </p:txBody>
      </p:sp>
      <p:sp>
        <p:nvSpPr>
          <p:cNvPr id="8" name="Content Placeholder 61"/>
          <p:cNvSpPr>
            <a:spLocks noGrp="1"/>
          </p:cNvSpPr>
          <p:nvPr>
            <p:ph sz="quarter" idx="10"/>
          </p:nvPr>
        </p:nvSpPr>
        <p:spPr>
          <a:xfrm>
            <a:off x="1284115" y="559693"/>
            <a:ext cx="2565400" cy="384175"/>
          </a:xfrm>
          <a:prstGeom prst="rect">
            <a:avLst/>
          </a:prstGeom>
        </p:spPr>
        <p:txBody>
          <a:bodyPr/>
          <a:lstStyle>
            <a:lvl1pPr marL="0" indent="0">
              <a:lnSpc>
                <a:spcPct val="120000"/>
              </a:lnSpc>
              <a:buNone/>
              <a:defRPr sz="2100" b="0" i="0">
                <a:solidFill>
                  <a:srgbClr val="F7B032"/>
                </a:solidFill>
                <a:latin typeface="Clan OT Medium" charset="0"/>
                <a:ea typeface="Clan OT Medium" charset="0"/>
                <a:cs typeface="Clan OT Medium" charset="0"/>
              </a:defRPr>
            </a:lvl1pPr>
          </a:lstStyle>
          <a:p>
            <a:pPr lvl="0"/>
            <a:r>
              <a:rPr lang="en-US" dirty="0" smtClean="0"/>
              <a:t>Click to edit Master text styles</a:t>
            </a:r>
          </a:p>
        </p:txBody>
      </p:sp>
      <p:sp>
        <p:nvSpPr>
          <p:cNvPr id="9" name="Content Placeholder 9"/>
          <p:cNvSpPr>
            <a:spLocks noGrp="1"/>
          </p:cNvSpPr>
          <p:nvPr>
            <p:ph sz="quarter" idx="11"/>
          </p:nvPr>
        </p:nvSpPr>
        <p:spPr>
          <a:xfrm>
            <a:off x="414561" y="1200151"/>
            <a:ext cx="3979020" cy="2984302"/>
          </a:xfrm>
          <a:prstGeom prst="rect">
            <a:avLst/>
          </a:prstGeom>
        </p:spPr>
        <p:txBody>
          <a:bodyPr/>
          <a:lstStyle>
            <a:lvl1pPr marL="0" indent="0">
              <a:lnSpc>
                <a:spcPct val="130000"/>
              </a:lnSpc>
              <a:buNone/>
              <a:defRPr sz="1300" b="0" i="0">
                <a:solidFill>
                  <a:srgbClr val="324856"/>
                </a:solidFill>
                <a:latin typeface="Clan OT Medium" charset="0"/>
                <a:ea typeface="Clan OT Medium" charset="0"/>
                <a:cs typeface="Clan OT Medium" charset="0"/>
              </a:defRPr>
            </a:lvl1pPr>
          </a:lstStyle>
          <a:p>
            <a:pPr lvl="0"/>
            <a:r>
              <a:rPr lang="en-US" dirty="0" smtClean="0"/>
              <a:t>Click to edit Master text styles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73" y="4507623"/>
            <a:ext cx="1566702" cy="323534"/>
          </a:xfrm>
          <a:prstGeom prst="rect">
            <a:avLst/>
          </a:prstGeom>
        </p:spPr>
      </p:pic>
      <p:grpSp>
        <p:nvGrpSpPr>
          <p:cNvPr id="11" name="Group 10"/>
          <p:cNvGrpSpPr/>
          <p:nvPr userDrawn="1"/>
        </p:nvGrpSpPr>
        <p:grpSpPr>
          <a:xfrm>
            <a:off x="404756" y="336251"/>
            <a:ext cx="700749" cy="863899"/>
            <a:chOff x="7531494" y="-2553903"/>
            <a:chExt cx="1310005" cy="1508760"/>
          </a:xfrm>
        </p:grpSpPr>
        <p:sp>
          <p:nvSpPr>
            <p:cNvPr id="12" name="object 59"/>
            <p:cNvSpPr/>
            <p:nvPr/>
          </p:nvSpPr>
          <p:spPr>
            <a:xfrm>
              <a:off x="7538123" y="-2547270"/>
              <a:ext cx="1296670" cy="1495425"/>
            </a:xfrm>
            <a:custGeom>
              <a:avLst/>
              <a:gdLst/>
              <a:ahLst/>
              <a:cxnLst/>
              <a:rect l="l" t="t" r="r" b="b"/>
              <a:pathLst>
                <a:path w="1296670" h="1495425">
                  <a:moveTo>
                    <a:pt x="649376" y="0"/>
                  </a:moveTo>
                  <a:lnTo>
                    <a:pt x="647090" y="0"/>
                  </a:lnTo>
                  <a:lnTo>
                    <a:pt x="645947" y="304"/>
                  </a:lnTo>
                  <a:lnTo>
                    <a:pt x="1270" y="372503"/>
                  </a:lnTo>
                  <a:lnTo>
                    <a:pt x="0" y="374688"/>
                  </a:lnTo>
                  <a:lnTo>
                    <a:pt x="0" y="1120292"/>
                  </a:lnTo>
                  <a:lnTo>
                    <a:pt x="1270" y="1122476"/>
                  </a:lnTo>
                  <a:lnTo>
                    <a:pt x="645947" y="1494701"/>
                  </a:lnTo>
                  <a:lnTo>
                    <a:pt x="647090" y="1494993"/>
                  </a:lnTo>
                  <a:lnTo>
                    <a:pt x="649376" y="1494993"/>
                  </a:lnTo>
                  <a:lnTo>
                    <a:pt x="650519" y="1494701"/>
                  </a:lnTo>
                  <a:lnTo>
                    <a:pt x="1295196" y="1122476"/>
                  </a:lnTo>
                  <a:lnTo>
                    <a:pt x="1296466" y="1120292"/>
                  </a:lnTo>
                  <a:lnTo>
                    <a:pt x="1296466" y="374688"/>
                  </a:lnTo>
                  <a:lnTo>
                    <a:pt x="1295196" y="372503"/>
                  </a:lnTo>
                  <a:lnTo>
                    <a:pt x="650519" y="304"/>
                  </a:lnTo>
                  <a:lnTo>
                    <a:pt x="649376" y="0"/>
                  </a:lnTo>
                  <a:close/>
                </a:path>
              </a:pathLst>
            </a:custGeom>
            <a:solidFill>
              <a:srgbClr val="FFFFFF"/>
            </a:solidFill>
          </p:spPr>
          <p:txBody>
            <a:bodyPr wrap="square" lIns="0" tIns="0" rIns="0" bIns="0" rtlCol="0"/>
            <a:lstStyle/>
            <a:p>
              <a:endParaRPr/>
            </a:p>
          </p:txBody>
        </p:sp>
        <p:sp>
          <p:nvSpPr>
            <p:cNvPr id="13" name="object 60"/>
            <p:cNvSpPr/>
            <p:nvPr/>
          </p:nvSpPr>
          <p:spPr>
            <a:xfrm>
              <a:off x="7531494" y="-2553903"/>
              <a:ext cx="1310005" cy="1508760"/>
            </a:xfrm>
            <a:custGeom>
              <a:avLst/>
              <a:gdLst/>
              <a:ahLst/>
              <a:cxnLst/>
              <a:rect l="l" t="t" r="r" b="b"/>
              <a:pathLst>
                <a:path w="1310004" h="1508760">
                  <a:moveTo>
                    <a:pt x="657148" y="0"/>
                  </a:moveTo>
                  <a:lnTo>
                    <a:pt x="652576" y="0"/>
                  </a:lnTo>
                  <a:lnTo>
                    <a:pt x="650290" y="596"/>
                  </a:lnTo>
                  <a:lnTo>
                    <a:pt x="2527" y="374573"/>
                  </a:lnTo>
                  <a:lnTo>
                    <a:pt x="0" y="378955"/>
                  </a:lnTo>
                  <a:lnTo>
                    <a:pt x="0" y="1129296"/>
                  </a:lnTo>
                  <a:lnTo>
                    <a:pt x="2527" y="1133678"/>
                  </a:lnTo>
                  <a:lnTo>
                    <a:pt x="650290" y="1507655"/>
                  </a:lnTo>
                  <a:lnTo>
                    <a:pt x="652576" y="1508252"/>
                  </a:lnTo>
                  <a:lnTo>
                    <a:pt x="657148" y="1508252"/>
                  </a:lnTo>
                  <a:lnTo>
                    <a:pt x="659434" y="1507655"/>
                  </a:lnTo>
                  <a:lnTo>
                    <a:pt x="681344" y="1495005"/>
                  </a:lnTo>
                  <a:lnTo>
                    <a:pt x="654862" y="1495005"/>
                  </a:lnTo>
                  <a:lnTo>
                    <a:pt x="13246" y="1124559"/>
                  </a:lnTo>
                  <a:lnTo>
                    <a:pt x="13246" y="383692"/>
                  </a:lnTo>
                  <a:lnTo>
                    <a:pt x="654862" y="13246"/>
                  </a:lnTo>
                  <a:lnTo>
                    <a:pt x="681343" y="13246"/>
                  </a:lnTo>
                  <a:lnTo>
                    <a:pt x="659434" y="596"/>
                  </a:lnTo>
                  <a:lnTo>
                    <a:pt x="657148" y="0"/>
                  </a:lnTo>
                  <a:close/>
                </a:path>
                <a:path w="1310004" h="1508760">
                  <a:moveTo>
                    <a:pt x="681343" y="13246"/>
                  </a:moveTo>
                  <a:lnTo>
                    <a:pt x="654862" y="13246"/>
                  </a:lnTo>
                  <a:lnTo>
                    <a:pt x="1296479" y="383692"/>
                  </a:lnTo>
                  <a:lnTo>
                    <a:pt x="1296479" y="1124559"/>
                  </a:lnTo>
                  <a:lnTo>
                    <a:pt x="654862" y="1495005"/>
                  </a:lnTo>
                  <a:lnTo>
                    <a:pt x="681344" y="1495005"/>
                  </a:lnTo>
                  <a:lnTo>
                    <a:pt x="1307198" y="1133678"/>
                  </a:lnTo>
                  <a:lnTo>
                    <a:pt x="1309725" y="1129296"/>
                  </a:lnTo>
                  <a:lnTo>
                    <a:pt x="1309725" y="378955"/>
                  </a:lnTo>
                  <a:lnTo>
                    <a:pt x="1307198" y="374573"/>
                  </a:lnTo>
                  <a:lnTo>
                    <a:pt x="681343" y="13246"/>
                  </a:lnTo>
                  <a:close/>
                </a:path>
              </a:pathLst>
            </a:custGeom>
            <a:solidFill>
              <a:srgbClr val="585857"/>
            </a:solidFill>
          </p:spPr>
          <p:txBody>
            <a:bodyPr wrap="square" lIns="0" tIns="0" rIns="0" bIns="0" rtlCol="0"/>
            <a:lstStyle/>
            <a:p>
              <a:endParaRPr/>
            </a:p>
          </p:txBody>
        </p:sp>
        <p:sp>
          <p:nvSpPr>
            <p:cNvPr id="14" name="object 61"/>
            <p:cNvSpPr/>
            <p:nvPr/>
          </p:nvSpPr>
          <p:spPr>
            <a:xfrm>
              <a:off x="8057912" y="-1873933"/>
              <a:ext cx="257175" cy="74295"/>
            </a:xfrm>
            <a:custGeom>
              <a:avLst/>
              <a:gdLst/>
              <a:ahLst/>
              <a:cxnLst/>
              <a:rect l="l" t="t" r="r" b="b"/>
              <a:pathLst>
                <a:path w="257175" h="74294">
                  <a:moveTo>
                    <a:pt x="256895" y="0"/>
                  </a:moveTo>
                  <a:lnTo>
                    <a:pt x="0" y="0"/>
                  </a:lnTo>
                  <a:lnTo>
                    <a:pt x="128447" y="74155"/>
                  </a:lnTo>
                  <a:lnTo>
                    <a:pt x="256895" y="0"/>
                  </a:lnTo>
                  <a:close/>
                </a:path>
              </a:pathLst>
            </a:custGeom>
            <a:solidFill>
              <a:srgbClr val="EDA936"/>
            </a:solidFill>
          </p:spPr>
          <p:txBody>
            <a:bodyPr wrap="square" lIns="0" tIns="0" rIns="0" bIns="0" rtlCol="0"/>
            <a:lstStyle/>
            <a:p>
              <a:endParaRPr/>
            </a:p>
          </p:txBody>
        </p:sp>
        <p:sp>
          <p:nvSpPr>
            <p:cNvPr id="15" name="object 62"/>
            <p:cNvSpPr/>
            <p:nvPr/>
          </p:nvSpPr>
          <p:spPr>
            <a:xfrm>
              <a:off x="8057912" y="-1873933"/>
              <a:ext cx="257175" cy="74295"/>
            </a:xfrm>
            <a:custGeom>
              <a:avLst/>
              <a:gdLst/>
              <a:ahLst/>
              <a:cxnLst/>
              <a:rect l="l" t="t" r="r" b="b"/>
              <a:pathLst>
                <a:path w="257175" h="74294">
                  <a:moveTo>
                    <a:pt x="256895" y="0"/>
                  </a:moveTo>
                  <a:lnTo>
                    <a:pt x="128447" y="74155"/>
                  </a:lnTo>
                  <a:lnTo>
                    <a:pt x="0" y="0"/>
                  </a:lnTo>
                </a:path>
              </a:pathLst>
            </a:custGeom>
            <a:ln w="13246">
              <a:solidFill>
                <a:srgbClr val="585857"/>
              </a:solidFill>
            </a:ln>
          </p:spPr>
          <p:txBody>
            <a:bodyPr wrap="square" lIns="0" tIns="0" rIns="0" bIns="0" rtlCol="0"/>
            <a:lstStyle/>
            <a:p>
              <a:endParaRPr/>
            </a:p>
          </p:txBody>
        </p:sp>
        <p:sp>
          <p:nvSpPr>
            <p:cNvPr id="16" name="object 63"/>
            <p:cNvSpPr/>
            <p:nvPr/>
          </p:nvSpPr>
          <p:spPr>
            <a:xfrm>
              <a:off x="7666443" y="-2399099"/>
              <a:ext cx="1040130" cy="1198880"/>
            </a:xfrm>
            <a:custGeom>
              <a:avLst/>
              <a:gdLst/>
              <a:ahLst/>
              <a:cxnLst/>
              <a:rect l="l" t="t" r="r" b="b"/>
              <a:pathLst>
                <a:path w="1040129" h="1198880">
                  <a:moveTo>
                    <a:pt x="521055" y="0"/>
                  </a:moveTo>
                  <a:lnTo>
                    <a:pt x="518769" y="0"/>
                  </a:lnTo>
                  <a:lnTo>
                    <a:pt x="517626" y="304"/>
                  </a:lnTo>
                  <a:lnTo>
                    <a:pt x="516597" y="876"/>
                  </a:lnTo>
                  <a:lnTo>
                    <a:pt x="1257" y="298411"/>
                  </a:lnTo>
                  <a:lnTo>
                    <a:pt x="0" y="300596"/>
                  </a:lnTo>
                  <a:lnTo>
                    <a:pt x="0" y="898042"/>
                  </a:lnTo>
                  <a:lnTo>
                    <a:pt x="1257" y="900226"/>
                  </a:lnTo>
                  <a:lnTo>
                    <a:pt x="517626" y="1198346"/>
                  </a:lnTo>
                  <a:lnTo>
                    <a:pt x="518769" y="1198638"/>
                  </a:lnTo>
                  <a:lnTo>
                    <a:pt x="521055" y="1198638"/>
                  </a:lnTo>
                  <a:lnTo>
                    <a:pt x="522198" y="1198346"/>
                  </a:lnTo>
                  <a:lnTo>
                    <a:pt x="1038567" y="900226"/>
                  </a:lnTo>
                  <a:lnTo>
                    <a:pt x="1039825" y="898042"/>
                  </a:lnTo>
                  <a:lnTo>
                    <a:pt x="1039825" y="300596"/>
                  </a:lnTo>
                  <a:lnTo>
                    <a:pt x="1038567" y="298411"/>
                  </a:lnTo>
                  <a:lnTo>
                    <a:pt x="523227" y="876"/>
                  </a:lnTo>
                  <a:lnTo>
                    <a:pt x="522198" y="304"/>
                  </a:lnTo>
                  <a:lnTo>
                    <a:pt x="521055" y="0"/>
                  </a:lnTo>
                  <a:close/>
                </a:path>
              </a:pathLst>
            </a:custGeom>
            <a:solidFill>
              <a:srgbClr val="EDA936"/>
            </a:solidFill>
          </p:spPr>
          <p:txBody>
            <a:bodyPr wrap="square" lIns="0" tIns="0" rIns="0" bIns="0" rtlCol="0"/>
            <a:lstStyle/>
            <a:p>
              <a:endParaRPr/>
            </a:p>
          </p:txBody>
        </p:sp>
        <p:sp>
          <p:nvSpPr>
            <p:cNvPr id="17" name="object 64"/>
            <p:cNvSpPr/>
            <p:nvPr/>
          </p:nvSpPr>
          <p:spPr>
            <a:xfrm>
              <a:off x="7659814" y="-2405733"/>
              <a:ext cx="1053465" cy="1212215"/>
            </a:xfrm>
            <a:custGeom>
              <a:avLst/>
              <a:gdLst/>
              <a:ahLst/>
              <a:cxnLst/>
              <a:rect l="l" t="t" r="r" b="b"/>
              <a:pathLst>
                <a:path w="1053465" h="1212214">
                  <a:moveTo>
                    <a:pt x="528828" y="0"/>
                  </a:moveTo>
                  <a:lnTo>
                    <a:pt x="524256" y="0"/>
                  </a:lnTo>
                  <a:lnTo>
                    <a:pt x="521970" y="596"/>
                  </a:lnTo>
                  <a:lnTo>
                    <a:pt x="2527" y="300494"/>
                  </a:lnTo>
                  <a:lnTo>
                    <a:pt x="0" y="304876"/>
                  </a:lnTo>
                  <a:lnTo>
                    <a:pt x="0" y="907034"/>
                  </a:lnTo>
                  <a:lnTo>
                    <a:pt x="2527" y="911415"/>
                  </a:lnTo>
                  <a:lnTo>
                    <a:pt x="521970" y="1211313"/>
                  </a:lnTo>
                  <a:lnTo>
                    <a:pt x="524256" y="1211910"/>
                  </a:lnTo>
                  <a:lnTo>
                    <a:pt x="528828" y="1211910"/>
                  </a:lnTo>
                  <a:lnTo>
                    <a:pt x="531114" y="1211313"/>
                  </a:lnTo>
                  <a:lnTo>
                    <a:pt x="553045" y="1198651"/>
                  </a:lnTo>
                  <a:lnTo>
                    <a:pt x="526542" y="1198651"/>
                  </a:lnTo>
                  <a:lnTo>
                    <a:pt x="13246" y="902309"/>
                  </a:lnTo>
                  <a:lnTo>
                    <a:pt x="13246" y="309600"/>
                  </a:lnTo>
                  <a:lnTo>
                    <a:pt x="526542" y="13258"/>
                  </a:lnTo>
                  <a:lnTo>
                    <a:pt x="553045" y="13258"/>
                  </a:lnTo>
                  <a:lnTo>
                    <a:pt x="531114" y="596"/>
                  </a:lnTo>
                  <a:lnTo>
                    <a:pt x="528828" y="0"/>
                  </a:lnTo>
                  <a:close/>
                </a:path>
                <a:path w="1053465" h="1212214">
                  <a:moveTo>
                    <a:pt x="553045" y="13258"/>
                  </a:moveTo>
                  <a:lnTo>
                    <a:pt x="526542" y="13258"/>
                  </a:lnTo>
                  <a:lnTo>
                    <a:pt x="1039837" y="309600"/>
                  </a:lnTo>
                  <a:lnTo>
                    <a:pt x="1039837" y="902309"/>
                  </a:lnTo>
                  <a:lnTo>
                    <a:pt x="526542" y="1198651"/>
                  </a:lnTo>
                  <a:lnTo>
                    <a:pt x="553045" y="1198651"/>
                  </a:lnTo>
                  <a:lnTo>
                    <a:pt x="1050556" y="911415"/>
                  </a:lnTo>
                  <a:lnTo>
                    <a:pt x="1053084" y="907034"/>
                  </a:lnTo>
                  <a:lnTo>
                    <a:pt x="1053084" y="304876"/>
                  </a:lnTo>
                  <a:lnTo>
                    <a:pt x="1050556" y="300494"/>
                  </a:lnTo>
                  <a:lnTo>
                    <a:pt x="553045" y="13258"/>
                  </a:lnTo>
                  <a:close/>
                </a:path>
              </a:pathLst>
            </a:custGeom>
            <a:solidFill>
              <a:srgbClr val="585857"/>
            </a:solidFill>
          </p:spPr>
          <p:txBody>
            <a:bodyPr wrap="square" lIns="0" tIns="0" rIns="0" bIns="0" rtlCol="0"/>
            <a:lstStyle/>
            <a:p>
              <a:endParaRPr/>
            </a:p>
          </p:txBody>
        </p:sp>
        <p:sp>
          <p:nvSpPr>
            <p:cNvPr id="18" name="object 65"/>
            <p:cNvSpPr/>
            <p:nvPr/>
          </p:nvSpPr>
          <p:spPr>
            <a:xfrm>
              <a:off x="7673073" y="-2096133"/>
              <a:ext cx="1026794" cy="296545"/>
            </a:xfrm>
            <a:custGeom>
              <a:avLst/>
              <a:gdLst/>
              <a:ahLst/>
              <a:cxnLst/>
              <a:rect l="l" t="t" r="r" b="b"/>
              <a:pathLst>
                <a:path w="1026795" h="296544">
                  <a:moveTo>
                    <a:pt x="1026579" y="0"/>
                  </a:moveTo>
                  <a:lnTo>
                    <a:pt x="0" y="0"/>
                  </a:lnTo>
                  <a:lnTo>
                    <a:pt x="513283" y="296354"/>
                  </a:lnTo>
                  <a:lnTo>
                    <a:pt x="1026579" y="0"/>
                  </a:lnTo>
                  <a:close/>
                </a:path>
              </a:pathLst>
            </a:custGeom>
            <a:solidFill>
              <a:srgbClr val="EDA936"/>
            </a:solidFill>
          </p:spPr>
          <p:txBody>
            <a:bodyPr wrap="square" lIns="0" tIns="0" rIns="0" bIns="0" rtlCol="0"/>
            <a:lstStyle/>
            <a:p>
              <a:endParaRPr/>
            </a:p>
          </p:txBody>
        </p:sp>
        <p:sp>
          <p:nvSpPr>
            <p:cNvPr id="19" name="object 66"/>
            <p:cNvSpPr/>
            <p:nvPr/>
          </p:nvSpPr>
          <p:spPr>
            <a:xfrm>
              <a:off x="7673073" y="-2096133"/>
              <a:ext cx="1026794" cy="296545"/>
            </a:xfrm>
            <a:custGeom>
              <a:avLst/>
              <a:gdLst/>
              <a:ahLst/>
              <a:cxnLst/>
              <a:rect l="l" t="t" r="r" b="b"/>
              <a:pathLst>
                <a:path w="1026795" h="296544">
                  <a:moveTo>
                    <a:pt x="1026579" y="0"/>
                  </a:moveTo>
                  <a:lnTo>
                    <a:pt x="513283" y="296354"/>
                  </a:lnTo>
                  <a:lnTo>
                    <a:pt x="0" y="0"/>
                  </a:lnTo>
                </a:path>
              </a:pathLst>
            </a:custGeom>
            <a:ln w="13246">
              <a:solidFill>
                <a:srgbClr val="585857"/>
              </a:solidFill>
            </a:ln>
          </p:spPr>
          <p:txBody>
            <a:bodyPr wrap="square" lIns="0" tIns="0" rIns="0" bIns="0" rtlCol="0"/>
            <a:lstStyle/>
            <a:p>
              <a:endParaRPr/>
            </a:p>
          </p:txBody>
        </p:sp>
        <p:sp>
          <p:nvSpPr>
            <p:cNvPr id="20" name="object 67"/>
            <p:cNvSpPr/>
            <p:nvPr/>
          </p:nvSpPr>
          <p:spPr>
            <a:xfrm>
              <a:off x="7801387" y="-2022041"/>
              <a:ext cx="770255" cy="222885"/>
            </a:xfrm>
            <a:custGeom>
              <a:avLst/>
              <a:gdLst/>
              <a:ahLst/>
              <a:cxnLst/>
              <a:rect l="l" t="t" r="r" b="b"/>
              <a:pathLst>
                <a:path w="770254" h="222885">
                  <a:moveTo>
                    <a:pt x="769937" y="0"/>
                  </a:moveTo>
                  <a:lnTo>
                    <a:pt x="0" y="0"/>
                  </a:lnTo>
                  <a:lnTo>
                    <a:pt x="384975" y="222262"/>
                  </a:lnTo>
                  <a:lnTo>
                    <a:pt x="769937" y="0"/>
                  </a:lnTo>
                  <a:close/>
                </a:path>
              </a:pathLst>
            </a:custGeom>
            <a:solidFill>
              <a:srgbClr val="EDA936"/>
            </a:solidFill>
          </p:spPr>
          <p:txBody>
            <a:bodyPr wrap="square" lIns="0" tIns="0" rIns="0" bIns="0" rtlCol="0"/>
            <a:lstStyle/>
            <a:p>
              <a:endParaRPr/>
            </a:p>
          </p:txBody>
        </p:sp>
        <p:sp>
          <p:nvSpPr>
            <p:cNvPr id="21" name="object 68"/>
            <p:cNvSpPr/>
            <p:nvPr/>
          </p:nvSpPr>
          <p:spPr>
            <a:xfrm>
              <a:off x="7801387" y="-2022041"/>
              <a:ext cx="770255" cy="222885"/>
            </a:xfrm>
            <a:custGeom>
              <a:avLst/>
              <a:gdLst/>
              <a:ahLst/>
              <a:cxnLst/>
              <a:rect l="l" t="t" r="r" b="b"/>
              <a:pathLst>
                <a:path w="770254" h="222885">
                  <a:moveTo>
                    <a:pt x="769937" y="0"/>
                  </a:moveTo>
                  <a:lnTo>
                    <a:pt x="384975" y="222262"/>
                  </a:lnTo>
                  <a:lnTo>
                    <a:pt x="0" y="0"/>
                  </a:lnTo>
                </a:path>
              </a:pathLst>
            </a:custGeom>
            <a:ln w="13246">
              <a:solidFill>
                <a:srgbClr val="585857"/>
              </a:solidFill>
            </a:ln>
          </p:spPr>
          <p:txBody>
            <a:bodyPr wrap="square" lIns="0" tIns="0" rIns="0" bIns="0" rtlCol="0"/>
            <a:lstStyle/>
            <a:p>
              <a:endParaRPr/>
            </a:p>
          </p:txBody>
        </p:sp>
        <p:sp>
          <p:nvSpPr>
            <p:cNvPr id="22" name="object 69"/>
            <p:cNvSpPr/>
            <p:nvPr/>
          </p:nvSpPr>
          <p:spPr>
            <a:xfrm>
              <a:off x="8186356" y="-1804429"/>
              <a:ext cx="0" cy="594360"/>
            </a:xfrm>
            <a:custGeom>
              <a:avLst/>
              <a:gdLst/>
              <a:ahLst/>
              <a:cxnLst/>
              <a:rect l="l" t="t" r="r" b="b"/>
              <a:pathLst>
                <a:path h="594360">
                  <a:moveTo>
                    <a:pt x="0" y="0"/>
                  </a:moveTo>
                  <a:lnTo>
                    <a:pt x="0" y="594182"/>
                  </a:lnTo>
                </a:path>
              </a:pathLst>
            </a:custGeom>
            <a:ln w="3175">
              <a:solidFill>
                <a:srgbClr val="EDA936"/>
              </a:solidFill>
            </a:ln>
          </p:spPr>
          <p:txBody>
            <a:bodyPr wrap="square" lIns="0" tIns="0" rIns="0" bIns="0" rtlCol="0"/>
            <a:lstStyle/>
            <a:p>
              <a:endParaRPr/>
            </a:p>
          </p:txBody>
        </p:sp>
        <p:sp>
          <p:nvSpPr>
            <p:cNvPr id="23" name="object 70"/>
            <p:cNvSpPr/>
            <p:nvPr/>
          </p:nvSpPr>
          <p:spPr>
            <a:xfrm>
              <a:off x="8186356" y="-1804429"/>
              <a:ext cx="0" cy="594360"/>
            </a:xfrm>
            <a:custGeom>
              <a:avLst/>
              <a:gdLst/>
              <a:ahLst/>
              <a:cxnLst/>
              <a:rect l="l" t="t" r="r" b="b"/>
              <a:pathLst>
                <a:path h="594360">
                  <a:moveTo>
                    <a:pt x="0" y="0"/>
                  </a:moveTo>
                  <a:lnTo>
                    <a:pt x="0" y="594182"/>
                  </a:lnTo>
                </a:path>
              </a:pathLst>
            </a:custGeom>
            <a:ln w="13246">
              <a:solidFill>
                <a:srgbClr val="585857"/>
              </a:solidFill>
            </a:ln>
          </p:spPr>
          <p:txBody>
            <a:bodyPr wrap="square" lIns="0" tIns="0" rIns="0" bIns="0" rtlCol="0"/>
            <a:lstStyle/>
            <a:p>
              <a:endParaRPr/>
            </a:p>
          </p:txBody>
        </p:sp>
        <p:sp>
          <p:nvSpPr>
            <p:cNvPr id="24" name="object 71"/>
            <p:cNvSpPr/>
            <p:nvPr/>
          </p:nvSpPr>
          <p:spPr>
            <a:xfrm>
              <a:off x="7929708" y="-1947950"/>
              <a:ext cx="513715" cy="148590"/>
            </a:xfrm>
            <a:custGeom>
              <a:avLst/>
              <a:gdLst/>
              <a:ahLst/>
              <a:cxnLst/>
              <a:rect l="l" t="t" r="r" b="b"/>
              <a:pathLst>
                <a:path w="513715" h="148589">
                  <a:moveTo>
                    <a:pt x="513295" y="0"/>
                  </a:moveTo>
                  <a:lnTo>
                    <a:pt x="0" y="0"/>
                  </a:lnTo>
                  <a:lnTo>
                    <a:pt x="256654" y="148170"/>
                  </a:lnTo>
                  <a:lnTo>
                    <a:pt x="513295" y="0"/>
                  </a:lnTo>
                  <a:close/>
                </a:path>
              </a:pathLst>
            </a:custGeom>
            <a:solidFill>
              <a:srgbClr val="EDA936"/>
            </a:solidFill>
          </p:spPr>
          <p:txBody>
            <a:bodyPr wrap="square" lIns="0" tIns="0" rIns="0" bIns="0" rtlCol="0"/>
            <a:lstStyle/>
            <a:p>
              <a:endParaRPr/>
            </a:p>
          </p:txBody>
        </p:sp>
        <p:sp>
          <p:nvSpPr>
            <p:cNvPr id="25" name="object 72"/>
            <p:cNvSpPr/>
            <p:nvPr/>
          </p:nvSpPr>
          <p:spPr>
            <a:xfrm>
              <a:off x="7929708" y="-1947950"/>
              <a:ext cx="513715" cy="148590"/>
            </a:xfrm>
            <a:custGeom>
              <a:avLst/>
              <a:gdLst/>
              <a:ahLst/>
              <a:cxnLst/>
              <a:rect l="l" t="t" r="r" b="b"/>
              <a:pathLst>
                <a:path w="513715" h="148589">
                  <a:moveTo>
                    <a:pt x="513295" y="0"/>
                  </a:moveTo>
                  <a:lnTo>
                    <a:pt x="256654" y="148170"/>
                  </a:lnTo>
                  <a:lnTo>
                    <a:pt x="0" y="0"/>
                  </a:lnTo>
                </a:path>
              </a:pathLst>
            </a:custGeom>
            <a:ln w="13246">
              <a:solidFill>
                <a:srgbClr val="585857"/>
              </a:solidFill>
            </a:ln>
          </p:spPr>
          <p:txBody>
            <a:bodyPr wrap="square" lIns="0" tIns="0" rIns="0" bIns="0" rtlCol="0"/>
            <a:lstStyle/>
            <a:p>
              <a:endParaRPr/>
            </a:p>
          </p:txBody>
        </p:sp>
      </p:grpSp>
      <p:pic>
        <p:nvPicPr>
          <p:cNvPr id="26" name="Picture 2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03357" y="222859"/>
            <a:ext cx="3107243" cy="4798162"/>
          </a:xfrm>
          <a:prstGeom prst="rect">
            <a:avLst/>
          </a:prstGeom>
        </p:spPr>
      </p:pic>
    </p:spTree>
    <p:extLst>
      <p:ext uri="{BB962C8B-B14F-4D97-AF65-F5344CB8AC3E}">
        <p14:creationId xmlns:p14="http://schemas.microsoft.com/office/powerpoint/2010/main" val="13344667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Europe Map">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2141" y="4507623"/>
            <a:ext cx="1551566" cy="323534"/>
          </a:xfrm>
          <a:prstGeom prst="rect">
            <a:avLst/>
          </a:prstGeom>
        </p:spPr>
      </p:pic>
      <p:cxnSp>
        <p:nvCxnSpPr>
          <p:cNvPr id="10" name="Straight Connector 9"/>
          <p:cNvCxnSpPr/>
          <p:nvPr userDrawn="1"/>
        </p:nvCxnSpPr>
        <p:spPr>
          <a:xfrm flipV="1">
            <a:off x="6165850" y="700769"/>
            <a:ext cx="4509" cy="4081"/>
          </a:xfrm>
          <a:prstGeom prst="line">
            <a:avLst/>
          </a:prstGeom>
          <a:ln w="6350">
            <a:solidFill>
              <a:srgbClr val="F7B032"/>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V="1">
            <a:off x="6896100" y="563186"/>
            <a:ext cx="10979" cy="8314"/>
          </a:xfrm>
          <a:prstGeom prst="line">
            <a:avLst/>
          </a:prstGeom>
          <a:ln w="6350">
            <a:solidFill>
              <a:srgbClr val="F7B032"/>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flipH="1">
            <a:off x="6634950" y="1058486"/>
            <a:ext cx="800" cy="4386"/>
          </a:xfrm>
          <a:prstGeom prst="line">
            <a:avLst/>
          </a:prstGeom>
          <a:ln w="6350">
            <a:solidFill>
              <a:srgbClr val="F7B032"/>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flipV="1">
            <a:off x="6388100" y="956276"/>
            <a:ext cx="2387" cy="2574"/>
          </a:xfrm>
          <a:prstGeom prst="line">
            <a:avLst/>
          </a:prstGeom>
          <a:ln w="6350">
            <a:solidFill>
              <a:srgbClr val="F7B032"/>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V="1">
            <a:off x="6634950" y="3564159"/>
            <a:ext cx="0" cy="4541"/>
          </a:xfrm>
          <a:prstGeom prst="line">
            <a:avLst/>
          </a:prstGeom>
          <a:ln w="6350">
            <a:solidFill>
              <a:srgbClr val="F7B032"/>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5822950" y="4507623"/>
            <a:ext cx="4774" cy="23824"/>
          </a:xfrm>
          <a:prstGeom prst="line">
            <a:avLst/>
          </a:prstGeom>
          <a:ln w="6350">
            <a:solidFill>
              <a:srgbClr val="F7B032"/>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H="1" flipV="1">
            <a:off x="7666837" y="2741028"/>
            <a:ext cx="3963" cy="31834"/>
          </a:xfrm>
          <a:prstGeom prst="line">
            <a:avLst/>
          </a:prstGeom>
          <a:ln w="6350">
            <a:solidFill>
              <a:srgbClr val="F7B032"/>
            </a:solidFill>
            <a:tailEnd type="oval"/>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9520" y="382615"/>
            <a:ext cx="2275580" cy="3637567"/>
          </a:xfrm>
          <a:prstGeom prst="rect">
            <a:avLst/>
          </a:prstGeom>
        </p:spPr>
      </p:pic>
      <p:pic>
        <p:nvPicPr>
          <p:cNvPr id="18" name="Picture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597448" y="382616"/>
            <a:ext cx="2317451" cy="3207901"/>
          </a:xfrm>
          <a:prstGeom prst="rect">
            <a:avLst/>
          </a:prstGeom>
        </p:spPr>
      </p:pic>
    </p:spTree>
    <p:extLst>
      <p:ext uri="{BB962C8B-B14F-4D97-AF65-F5344CB8AC3E}">
        <p14:creationId xmlns:p14="http://schemas.microsoft.com/office/powerpoint/2010/main" val="72775622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00"/>
            <a:ext cx="9144000" cy="5153549"/>
          </a:xfrm>
          <a:prstGeom prst="rect">
            <a:avLst/>
          </a:prstGeom>
        </p:spPr>
      </p:pic>
      <p:grpSp>
        <p:nvGrpSpPr>
          <p:cNvPr id="29" name="Group 28"/>
          <p:cNvGrpSpPr/>
          <p:nvPr userDrawn="1"/>
        </p:nvGrpSpPr>
        <p:grpSpPr>
          <a:xfrm>
            <a:off x="1044519" y="1310861"/>
            <a:ext cx="5053330" cy="2236470"/>
            <a:chOff x="1044519" y="1323561"/>
            <a:chExt cx="5053330" cy="2236470"/>
          </a:xfrm>
        </p:grpSpPr>
        <p:sp>
          <p:nvSpPr>
            <p:cNvPr id="30" name="object 4"/>
            <p:cNvSpPr/>
            <p:nvPr/>
          </p:nvSpPr>
          <p:spPr>
            <a:xfrm>
              <a:off x="1378516" y="2848831"/>
              <a:ext cx="4719320" cy="711200"/>
            </a:xfrm>
            <a:custGeom>
              <a:avLst/>
              <a:gdLst/>
              <a:ahLst/>
              <a:cxnLst/>
              <a:rect l="l" t="t" r="r" b="b"/>
              <a:pathLst>
                <a:path w="4719320" h="711200">
                  <a:moveTo>
                    <a:pt x="0" y="711200"/>
                  </a:moveTo>
                  <a:lnTo>
                    <a:pt x="4719281" y="711200"/>
                  </a:lnTo>
                  <a:lnTo>
                    <a:pt x="4719281" y="0"/>
                  </a:lnTo>
                  <a:lnTo>
                    <a:pt x="0" y="0"/>
                  </a:lnTo>
                  <a:lnTo>
                    <a:pt x="0" y="711200"/>
                  </a:lnTo>
                  <a:close/>
                </a:path>
              </a:pathLst>
            </a:custGeom>
            <a:solidFill>
              <a:srgbClr val="324957"/>
            </a:solidFill>
          </p:spPr>
          <p:txBody>
            <a:bodyPr wrap="square" lIns="0" tIns="0" rIns="0" bIns="0" rtlCol="0"/>
            <a:lstStyle/>
            <a:p>
              <a:endParaRPr/>
            </a:p>
          </p:txBody>
        </p:sp>
        <p:sp>
          <p:nvSpPr>
            <p:cNvPr id="31" name="object 5"/>
            <p:cNvSpPr/>
            <p:nvPr/>
          </p:nvSpPr>
          <p:spPr>
            <a:xfrm>
              <a:off x="1044519" y="2036031"/>
              <a:ext cx="5053330" cy="812800"/>
            </a:xfrm>
            <a:custGeom>
              <a:avLst/>
              <a:gdLst/>
              <a:ahLst/>
              <a:cxnLst/>
              <a:rect l="l" t="t" r="r" b="b"/>
              <a:pathLst>
                <a:path w="5053330" h="812800">
                  <a:moveTo>
                    <a:pt x="0" y="812799"/>
                  </a:moveTo>
                  <a:lnTo>
                    <a:pt x="5053279" y="812799"/>
                  </a:lnTo>
                  <a:lnTo>
                    <a:pt x="5053279" y="0"/>
                  </a:lnTo>
                  <a:lnTo>
                    <a:pt x="0" y="0"/>
                  </a:lnTo>
                  <a:lnTo>
                    <a:pt x="0" y="812799"/>
                  </a:lnTo>
                  <a:close/>
                </a:path>
              </a:pathLst>
            </a:custGeom>
            <a:solidFill>
              <a:srgbClr val="324957"/>
            </a:solidFill>
          </p:spPr>
          <p:txBody>
            <a:bodyPr wrap="square" lIns="0" tIns="0" rIns="0" bIns="0" rtlCol="0"/>
            <a:lstStyle/>
            <a:p>
              <a:endParaRPr/>
            </a:p>
          </p:txBody>
        </p:sp>
        <p:sp>
          <p:nvSpPr>
            <p:cNvPr id="32" name="object 6"/>
            <p:cNvSpPr/>
            <p:nvPr/>
          </p:nvSpPr>
          <p:spPr>
            <a:xfrm>
              <a:off x="1044520" y="1323561"/>
              <a:ext cx="4562475" cy="712470"/>
            </a:xfrm>
            <a:custGeom>
              <a:avLst/>
              <a:gdLst/>
              <a:ahLst/>
              <a:cxnLst/>
              <a:rect l="l" t="t" r="r" b="b"/>
              <a:pathLst>
                <a:path w="4562475" h="712469">
                  <a:moveTo>
                    <a:pt x="0" y="712470"/>
                  </a:moveTo>
                  <a:lnTo>
                    <a:pt x="4562335" y="712470"/>
                  </a:lnTo>
                  <a:lnTo>
                    <a:pt x="4562335" y="0"/>
                  </a:lnTo>
                  <a:lnTo>
                    <a:pt x="0" y="0"/>
                  </a:lnTo>
                  <a:lnTo>
                    <a:pt x="0" y="712470"/>
                  </a:lnTo>
                  <a:close/>
                </a:path>
              </a:pathLst>
            </a:custGeom>
            <a:solidFill>
              <a:srgbClr val="324957"/>
            </a:solidFill>
          </p:spPr>
          <p:txBody>
            <a:bodyPr wrap="square" lIns="0" tIns="0" rIns="0" bIns="0" rtlCol="0"/>
            <a:lstStyle/>
            <a:p>
              <a:endParaRPr/>
            </a:p>
          </p:txBody>
        </p:sp>
      </p:grpSp>
      <p:sp>
        <p:nvSpPr>
          <p:cNvPr id="10" name="Textplatzhalter 2"/>
          <p:cNvSpPr>
            <a:spLocks noGrp="1"/>
          </p:cNvSpPr>
          <p:nvPr>
            <p:ph type="body" sz="quarter" idx="10" hasCustomPrompt="1"/>
          </p:nvPr>
        </p:nvSpPr>
        <p:spPr>
          <a:xfrm>
            <a:off x="1295401" y="1676002"/>
            <a:ext cx="4098272" cy="430887"/>
          </a:xfrm>
          <a:prstGeom prst="rect">
            <a:avLst/>
          </a:prstGeom>
        </p:spPr>
        <p:txBody>
          <a:bodyPr vert="horz" wrap="square" lIns="0" tIns="0" rIns="0" bIns="0">
            <a:spAutoFit/>
          </a:bodyPr>
          <a:lstStyle>
            <a:lvl1pPr marL="0" indent="0">
              <a:spcBef>
                <a:spcPts val="600"/>
              </a:spcBef>
              <a:buNone/>
              <a:defRPr sz="2800" b="0" i="0" cap="none" baseline="0">
                <a:solidFill>
                  <a:schemeClr val="bg1"/>
                </a:solidFill>
                <a:latin typeface="Clan OT Medium" charset="0"/>
                <a:ea typeface="Clan OT Medium" charset="0"/>
                <a:cs typeface="Clan OT Medium" charset="0"/>
              </a:defRPr>
            </a:lvl1pPr>
          </a:lstStyle>
          <a:p>
            <a:pPr lvl="0"/>
            <a:r>
              <a:rPr lang="en-US" dirty="0" smtClean="0"/>
              <a:t>your title here</a:t>
            </a:r>
            <a:endParaRPr lang="en-US" dirty="0"/>
          </a:p>
        </p:txBody>
      </p:sp>
      <p:sp>
        <p:nvSpPr>
          <p:cNvPr id="13" name="Textplatzhalter 2"/>
          <p:cNvSpPr>
            <a:spLocks noGrp="1"/>
          </p:cNvSpPr>
          <p:nvPr>
            <p:ph type="body" sz="quarter" idx="11" hasCustomPrompt="1"/>
          </p:nvPr>
        </p:nvSpPr>
        <p:spPr>
          <a:xfrm>
            <a:off x="1597153" y="2300280"/>
            <a:ext cx="4088797" cy="430887"/>
          </a:xfrm>
          <a:prstGeom prst="rect">
            <a:avLst/>
          </a:prstGeom>
        </p:spPr>
        <p:txBody>
          <a:bodyPr vert="horz" wrap="square" lIns="0" tIns="0" rIns="0" bIns="0">
            <a:spAutoFit/>
          </a:bodyPr>
          <a:lstStyle>
            <a:lvl1pPr marL="0" indent="0">
              <a:spcBef>
                <a:spcPts val="600"/>
              </a:spcBef>
              <a:buNone/>
              <a:defRPr sz="2800" b="0" i="0" cap="none" baseline="0">
                <a:solidFill>
                  <a:srgbClr val="F7B032"/>
                </a:solidFill>
                <a:latin typeface="Clan OT Medium" charset="0"/>
                <a:ea typeface="Clan OT Medium" charset="0"/>
                <a:cs typeface="Clan OT Medium" charset="0"/>
              </a:defRPr>
            </a:lvl1pPr>
          </a:lstStyle>
          <a:p>
            <a:pPr lvl="0"/>
            <a:r>
              <a:rPr lang="en-US" dirty="0" smtClean="0"/>
              <a:t>your title here</a:t>
            </a:r>
            <a:endParaRPr lang="en-US" dirty="0"/>
          </a:p>
        </p:txBody>
      </p:sp>
      <p:sp>
        <p:nvSpPr>
          <p:cNvPr id="14" name="Text Placeholder 9"/>
          <p:cNvSpPr>
            <a:spLocks noGrp="1"/>
          </p:cNvSpPr>
          <p:nvPr>
            <p:ph type="body" sz="quarter" idx="12" hasCustomPrompt="1"/>
          </p:nvPr>
        </p:nvSpPr>
        <p:spPr>
          <a:xfrm>
            <a:off x="1761313" y="2939035"/>
            <a:ext cx="3705233" cy="412023"/>
          </a:xfrm>
          <a:prstGeom prst="rect">
            <a:avLst/>
          </a:prstGeom>
        </p:spPr>
        <p:txBody>
          <a:bodyPr vert="horz" lIns="0" tIns="0" rIns="0" bIns="0">
            <a:noAutofit/>
          </a:bodyPr>
          <a:lstStyle>
            <a:lvl1pPr marL="0" indent="0">
              <a:lnSpc>
                <a:spcPct val="130000"/>
              </a:lnSpc>
              <a:spcBef>
                <a:spcPts val="0"/>
              </a:spcBef>
              <a:spcAft>
                <a:spcPts val="1200"/>
              </a:spcAft>
              <a:buNone/>
              <a:defRPr sz="1300" b="0" i="0" cap="none">
                <a:solidFill>
                  <a:schemeClr val="bg1">
                    <a:lumMod val="65000"/>
                  </a:schemeClr>
                </a:solidFill>
                <a:latin typeface="Clan OT Book" charset="0"/>
                <a:ea typeface="Clan OT Book" charset="0"/>
                <a:cs typeface="Clan OT Book" charset="0"/>
              </a:defRPr>
            </a:lvl1pPr>
            <a:lvl2pPr marL="0" indent="0">
              <a:lnSpc>
                <a:spcPct val="100000"/>
              </a:lnSpc>
              <a:spcBef>
                <a:spcPts val="0"/>
              </a:spcBef>
              <a:spcAft>
                <a:spcPts val="1200"/>
              </a:spcAft>
              <a:buNone/>
              <a:defRPr sz="1800">
                <a:solidFill>
                  <a:schemeClr val="tx1">
                    <a:lumMod val="95000"/>
                    <a:lumOff val="5000"/>
                  </a:schemeClr>
                </a:solidFill>
              </a:defRPr>
            </a:lvl2pPr>
            <a:lvl3pPr marL="0" indent="0">
              <a:lnSpc>
                <a:spcPct val="100000"/>
              </a:lnSpc>
              <a:spcBef>
                <a:spcPts val="0"/>
              </a:spcBef>
              <a:spcAft>
                <a:spcPts val="1200"/>
              </a:spcAft>
              <a:buNone/>
              <a:defRPr sz="1800">
                <a:solidFill>
                  <a:schemeClr val="tx1">
                    <a:lumMod val="95000"/>
                    <a:lumOff val="5000"/>
                  </a:schemeClr>
                </a:solidFill>
              </a:defRPr>
            </a:lvl3pPr>
            <a:lvl4pPr marL="0" indent="0">
              <a:lnSpc>
                <a:spcPct val="100000"/>
              </a:lnSpc>
              <a:spcBef>
                <a:spcPts val="0"/>
              </a:spcBef>
              <a:spcAft>
                <a:spcPts val="1200"/>
              </a:spcAft>
              <a:buNone/>
              <a:defRPr sz="1800">
                <a:solidFill>
                  <a:schemeClr val="tx1">
                    <a:lumMod val="95000"/>
                    <a:lumOff val="5000"/>
                  </a:schemeClr>
                </a:solidFill>
              </a:defRPr>
            </a:lvl4pPr>
            <a:lvl5pPr marL="0" indent="0">
              <a:lnSpc>
                <a:spcPct val="100000"/>
              </a:lnSpc>
              <a:spcBef>
                <a:spcPts val="0"/>
              </a:spcBef>
              <a:spcAft>
                <a:spcPts val="1200"/>
              </a:spcAft>
              <a:buNone/>
              <a:defRPr sz="1800">
                <a:solidFill>
                  <a:schemeClr val="tx1">
                    <a:lumMod val="95000"/>
                    <a:lumOff val="5000"/>
                  </a:schemeClr>
                </a:solidFill>
              </a:defRPr>
            </a:lvl5pPr>
          </a:lstStyle>
          <a:p>
            <a:pPr lvl="0"/>
            <a:r>
              <a:rPr lang="en-US" dirty="0" smtClean="0"/>
              <a:t>Click To Edit Text</a:t>
            </a:r>
          </a:p>
        </p:txBody>
      </p:sp>
      <p:pic>
        <p:nvPicPr>
          <p:cNvPr id="25" name="Picture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573" y="4507623"/>
            <a:ext cx="1566702" cy="323534"/>
          </a:xfrm>
          <a:prstGeom prst="rect">
            <a:avLst/>
          </a:prstGeom>
        </p:spPr>
      </p:pic>
    </p:spTree>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Text Placeholder 2"/>
          <p:cNvSpPr>
            <a:spLocks noGrp="1"/>
          </p:cNvSpPr>
          <p:nvPr>
            <p:ph type="body" sz="quarter" idx="10"/>
          </p:nvPr>
        </p:nvSpPr>
        <p:spPr>
          <a:xfrm>
            <a:off x="455780" y="546245"/>
            <a:ext cx="6120091" cy="738992"/>
          </a:xfrm>
          <a:prstGeom prst="rect">
            <a:avLst/>
          </a:prstGeom>
        </p:spPr>
        <p:txBody>
          <a:bodyPr/>
          <a:lstStyle>
            <a:lvl1pPr marL="0" indent="0">
              <a:lnSpc>
                <a:spcPct val="120000"/>
              </a:lnSpc>
              <a:buNone/>
              <a:defRPr sz="2100" b="0" i="0">
                <a:solidFill>
                  <a:srgbClr val="F7B032"/>
                </a:solidFill>
                <a:latin typeface="Clan OT Medium" charset="0"/>
                <a:ea typeface="Clan OT Medium" charset="0"/>
                <a:cs typeface="Clan OT Medium" charset="0"/>
              </a:defRPr>
            </a:lvl1pPr>
            <a:lvl2pPr marL="742950" indent="-285750">
              <a:buFontTx/>
              <a:buBlip>
                <a:blip r:embed="rId2"/>
              </a:buBlip>
              <a:defRPr sz="1300">
                <a:solidFill>
                  <a:srgbClr val="324856"/>
                </a:solidFill>
                <a:latin typeface="Clan OT Book" charset="0"/>
                <a:ea typeface="Clan OT Book" charset="0"/>
                <a:cs typeface="Clan OT Book" charset="0"/>
              </a:defRPr>
            </a:lvl2pPr>
            <a:lvl3pPr marL="1143000" indent="-228600">
              <a:buFontTx/>
              <a:buBlip>
                <a:blip r:embed="rId2"/>
              </a:buBlip>
              <a:defRPr sz="1300">
                <a:solidFill>
                  <a:srgbClr val="324856"/>
                </a:solidFill>
                <a:latin typeface="Clan OT Book" charset="0"/>
                <a:ea typeface="Clan OT Book" charset="0"/>
                <a:cs typeface="Clan OT Book" charset="0"/>
              </a:defRPr>
            </a:lvl3pPr>
            <a:lvl4pPr>
              <a:defRPr>
                <a:solidFill>
                  <a:srgbClr val="324856"/>
                </a:solidFill>
              </a:defRPr>
            </a:lvl4pPr>
            <a:lvl5pPr>
              <a:defRPr>
                <a:solidFill>
                  <a:srgbClr val="324856"/>
                </a:solidFill>
              </a:defRPr>
            </a:lvl5pPr>
          </a:lstStyle>
          <a:p>
            <a:pPr lvl="0"/>
            <a:r>
              <a:rPr lang="en-US" dirty="0" smtClean="0"/>
              <a:t>Click to edit Master text styles</a:t>
            </a:r>
          </a:p>
        </p:txBody>
      </p:sp>
      <p:sp>
        <p:nvSpPr>
          <p:cNvPr id="11" name="Text Placeholder 6"/>
          <p:cNvSpPr>
            <a:spLocks noGrp="1"/>
          </p:cNvSpPr>
          <p:nvPr>
            <p:ph type="body" sz="quarter" idx="11"/>
          </p:nvPr>
        </p:nvSpPr>
        <p:spPr>
          <a:xfrm>
            <a:off x="455613" y="1524000"/>
            <a:ext cx="6119812" cy="2730500"/>
          </a:xfrm>
          <a:prstGeom prst="rect">
            <a:avLst/>
          </a:prstGeom>
        </p:spPr>
        <p:txBody>
          <a:bodyPr>
            <a:normAutofit/>
          </a:bodyPr>
          <a:lstStyle>
            <a:lvl1pPr marL="342900" indent="-234900">
              <a:buSzPct val="100000"/>
              <a:buFontTx/>
              <a:buBlip>
                <a:blip r:embed="rId2"/>
              </a:buBlip>
              <a:defRPr sz="1300" b="0">
                <a:solidFill>
                  <a:schemeClr val="tx1"/>
                </a:solidFill>
                <a:latin typeface="Clan OT Book" charset="0"/>
                <a:ea typeface="Clan OT Book" charset="0"/>
                <a:cs typeface="Clan OT Book" charset="0"/>
              </a:defRPr>
            </a:lvl1pPr>
            <a:lvl2pPr>
              <a:defRPr sz="1300"/>
            </a:lvl2pPr>
          </a:lstStyle>
          <a:p>
            <a:pPr lvl="0"/>
            <a:r>
              <a:rPr lang="en-US" dirty="0" smtClean="0"/>
              <a:t>Click to edit Master text styles</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573" y="4507623"/>
            <a:ext cx="1566702" cy="323534"/>
          </a:xfrm>
          <a:prstGeom prst="rect">
            <a:avLst/>
          </a:prstGeom>
        </p:spPr>
      </p:pic>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26064" y="0"/>
            <a:ext cx="2317936" cy="5143500"/>
          </a:xfrm>
          <a:prstGeom prst="rect">
            <a:avLst/>
          </a:prstGeom>
        </p:spPr>
      </p:pic>
    </p:spTree>
    <p:extLst>
      <p:ext uri="{BB962C8B-B14F-4D97-AF65-F5344CB8AC3E}">
        <p14:creationId xmlns:p14="http://schemas.microsoft.com/office/powerpoint/2010/main" val="254583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Image 4">
    <p:spTree>
      <p:nvGrpSpPr>
        <p:cNvPr id="1" name=""/>
        <p:cNvGrpSpPr/>
        <p:nvPr/>
      </p:nvGrpSpPr>
      <p:grpSpPr>
        <a:xfrm>
          <a:off x="0" y="0"/>
          <a:ext cx="0" cy="0"/>
          <a:chOff x="0" y="0"/>
          <a:chExt cx="0" cy="0"/>
        </a:xfrm>
      </p:grpSpPr>
      <p:sp>
        <p:nvSpPr>
          <p:cNvPr id="7" name="Text Placeholder 2"/>
          <p:cNvSpPr>
            <a:spLocks noGrp="1"/>
          </p:cNvSpPr>
          <p:nvPr>
            <p:ph type="body" sz="quarter" idx="10"/>
          </p:nvPr>
        </p:nvSpPr>
        <p:spPr>
          <a:xfrm>
            <a:off x="455780" y="546245"/>
            <a:ext cx="6120091" cy="738992"/>
          </a:xfrm>
          <a:prstGeom prst="rect">
            <a:avLst/>
          </a:prstGeom>
        </p:spPr>
        <p:txBody>
          <a:bodyPr/>
          <a:lstStyle>
            <a:lvl1pPr marL="0" indent="0">
              <a:lnSpc>
                <a:spcPct val="120000"/>
              </a:lnSpc>
              <a:buNone/>
              <a:defRPr sz="2100" b="0" i="0">
                <a:solidFill>
                  <a:srgbClr val="F7B032"/>
                </a:solidFill>
                <a:latin typeface="Clan OT Medium" charset="0"/>
                <a:ea typeface="Clan OT Medium" charset="0"/>
                <a:cs typeface="Clan OT Medium" charset="0"/>
              </a:defRPr>
            </a:lvl1pPr>
            <a:lvl2pPr marL="742950" indent="-285750">
              <a:buFontTx/>
              <a:buBlip>
                <a:blip r:embed="rId2"/>
              </a:buBlip>
              <a:defRPr sz="1300">
                <a:solidFill>
                  <a:srgbClr val="324856"/>
                </a:solidFill>
                <a:latin typeface="Clan OT Book" charset="0"/>
                <a:ea typeface="Clan OT Book" charset="0"/>
                <a:cs typeface="Clan OT Book" charset="0"/>
              </a:defRPr>
            </a:lvl2pPr>
            <a:lvl3pPr marL="1143000" indent="-228600">
              <a:buFontTx/>
              <a:buBlip>
                <a:blip r:embed="rId2"/>
              </a:buBlip>
              <a:defRPr sz="1300">
                <a:solidFill>
                  <a:srgbClr val="324856"/>
                </a:solidFill>
                <a:latin typeface="Clan OT Book" charset="0"/>
                <a:ea typeface="Clan OT Book" charset="0"/>
                <a:cs typeface="Clan OT Book" charset="0"/>
              </a:defRPr>
            </a:lvl3pPr>
            <a:lvl4pPr>
              <a:defRPr>
                <a:solidFill>
                  <a:srgbClr val="324856"/>
                </a:solidFill>
              </a:defRPr>
            </a:lvl4pPr>
            <a:lvl5pPr>
              <a:defRPr>
                <a:solidFill>
                  <a:srgbClr val="324856"/>
                </a:solidFill>
              </a:defRPr>
            </a:lvl5pPr>
          </a:lstStyle>
          <a:p>
            <a:pPr lvl="0"/>
            <a:r>
              <a:rPr lang="en-US" dirty="0" smtClean="0"/>
              <a:t>Click to edit Master text styles</a:t>
            </a:r>
          </a:p>
        </p:txBody>
      </p:sp>
      <p:sp>
        <p:nvSpPr>
          <p:cNvPr id="8" name="Text Placeholder 6"/>
          <p:cNvSpPr>
            <a:spLocks noGrp="1"/>
          </p:cNvSpPr>
          <p:nvPr>
            <p:ph type="body" sz="quarter" idx="11"/>
          </p:nvPr>
        </p:nvSpPr>
        <p:spPr>
          <a:xfrm>
            <a:off x="455613" y="1524000"/>
            <a:ext cx="6119812" cy="2730500"/>
          </a:xfrm>
          <a:prstGeom prst="rect">
            <a:avLst/>
          </a:prstGeom>
        </p:spPr>
        <p:txBody>
          <a:bodyPr>
            <a:normAutofit/>
          </a:bodyPr>
          <a:lstStyle>
            <a:lvl1pPr marL="342900" indent="-234900">
              <a:buSzPct val="100000"/>
              <a:buFontTx/>
              <a:buBlip>
                <a:blip r:embed="rId2"/>
              </a:buBlip>
              <a:defRPr sz="1300" b="0">
                <a:solidFill>
                  <a:schemeClr val="tx1"/>
                </a:solidFill>
                <a:latin typeface="Clan OT Book" charset="0"/>
                <a:ea typeface="Clan OT Book" charset="0"/>
                <a:cs typeface="Clan OT Book" charset="0"/>
              </a:defRPr>
            </a:lvl1pPr>
            <a:lvl2pPr>
              <a:defRPr sz="1300"/>
            </a:lvl2pPr>
          </a:lstStyle>
          <a:p>
            <a:pPr lvl="0"/>
            <a:r>
              <a:rPr lang="en-US" dirty="0" smtClean="0"/>
              <a:t>Click to edit Master text styles</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573" y="4507623"/>
            <a:ext cx="1566702" cy="323534"/>
          </a:xfrm>
          <a:prstGeom prst="rect">
            <a:avLst/>
          </a:prstGeom>
        </p:spPr>
      </p:pic>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26064" y="0"/>
            <a:ext cx="2317936" cy="5143500"/>
          </a:xfrm>
          <a:prstGeom prst="rect">
            <a:avLst/>
          </a:prstGeom>
        </p:spPr>
      </p:pic>
    </p:spTree>
    <p:extLst>
      <p:ext uri="{BB962C8B-B14F-4D97-AF65-F5344CB8AC3E}">
        <p14:creationId xmlns:p14="http://schemas.microsoft.com/office/powerpoint/2010/main" val="142184382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Bullet Points Blue">
    <p:spTree>
      <p:nvGrpSpPr>
        <p:cNvPr id="1" name=""/>
        <p:cNvGrpSpPr/>
        <p:nvPr/>
      </p:nvGrpSpPr>
      <p:grpSpPr>
        <a:xfrm>
          <a:off x="0" y="0"/>
          <a:ext cx="0" cy="0"/>
          <a:chOff x="0" y="0"/>
          <a:chExt cx="0" cy="0"/>
        </a:xfrm>
      </p:grpSpPr>
      <p:sp>
        <p:nvSpPr>
          <p:cNvPr id="13" name="Text Placeholder 2"/>
          <p:cNvSpPr>
            <a:spLocks noGrp="1"/>
          </p:cNvSpPr>
          <p:nvPr>
            <p:ph type="body" sz="quarter" idx="10"/>
          </p:nvPr>
        </p:nvSpPr>
        <p:spPr>
          <a:xfrm>
            <a:off x="455780" y="546245"/>
            <a:ext cx="6120091" cy="738992"/>
          </a:xfrm>
          <a:prstGeom prst="rect">
            <a:avLst/>
          </a:prstGeom>
        </p:spPr>
        <p:txBody>
          <a:bodyPr/>
          <a:lstStyle>
            <a:lvl1pPr marL="0" indent="0">
              <a:lnSpc>
                <a:spcPct val="120000"/>
              </a:lnSpc>
              <a:buNone/>
              <a:defRPr sz="2100" b="0" i="0">
                <a:solidFill>
                  <a:srgbClr val="F7B032"/>
                </a:solidFill>
                <a:latin typeface="Clan OT Medium" charset="0"/>
                <a:ea typeface="Clan OT Medium" charset="0"/>
                <a:cs typeface="Clan OT Medium" charset="0"/>
              </a:defRPr>
            </a:lvl1pPr>
            <a:lvl2pPr marL="742950" indent="-285750">
              <a:buFontTx/>
              <a:buBlip>
                <a:blip r:embed="rId2"/>
              </a:buBlip>
              <a:defRPr sz="1300">
                <a:solidFill>
                  <a:srgbClr val="324856"/>
                </a:solidFill>
                <a:latin typeface="Clan OT Book" charset="0"/>
                <a:ea typeface="Clan OT Book" charset="0"/>
                <a:cs typeface="Clan OT Book" charset="0"/>
              </a:defRPr>
            </a:lvl2pPr>
            <a:lvl3pPr marL="1143000" indent="-228600">
              <a:buFontTx/>
              <a:buBlip>
                <a:blip r:embed="rId2"/>
              </a:buBlip>
              <a:defRPr sz="1300">
                <a:solidFill>
                  <a:srgbClr val="324856"/>
                </a:solidFill>
                <a:latin typeface="Clan OT Book" charset="0"/>
                <a:ea typeface="Clan OT Book" charset="0"/>
                <a:cs typeface="Clan OT Book" charset="0"/>
              </a:defRPr>
            </a:lvl3pPr>
            <a:lvl4pPr>
              <a:defRPr>
                <a:solidFill>
                  <a:srgbClr val="324856"/>
                </a:solidFill>
              </a:defRPr>
            </a:lvl4pPr>
            <a:lvl5pPr>
              <a:defRPr>
                <a:solidFill>
                  <a:srgbClr val="324856"/>
                </a:solidFill>
              </a:defRPr>
            </a:lvl5pPr>
          </a:lstStyle>
          <a:p>
            <a:pPr lvl="0"/>
            <a:r>
              <a:rPr lang="en-US" dirty="0" smtClean="0"/>
              <a:t>Click to edit Master text styles</a:t>
            </a:r>
          </a:p>
        </p:txBody>
      </p:sp>
      <p:sp>
        <p:nvSpPr>
          <p:cNvPr id="7" name="Text Placeholder 6"/>
          <p:cNvSpPr>
            <a:spLocks noGrp="1"/>
          </p:cNvSpPr>
          <p:nvPr>
            <p:ph type="body" sz="quarter" idx="11"/>
          </p:nvPr>
        </p:nvSpPr>
        <p:spPr>
          <a:xfrm>
            <a:off x="455613" y="1524000"/>
            <a:ext cx="6119812" cy="2730500"/>
          </a:xfrm>
          <a:prstGeom prst="rect">
            <a:avLst/>
          </a:prstGeom>
        </p:spPr>
        <p:txBody>
          <a:bodyPr>
            <a:normAutofit/>
          </a:bodyPr>
          <a:lstStyle>
            <a:lvl1pPr marL="342900" indent="-234900">
              <a:buSzPct val="100000"/>
              <a:buFontTx/>
              <a:buBlip>
                <a:blip r:embed="rId2"/>
              </a:buBlip>
              <a:defRPr sz="1300" b="0">
                <a:solidFill>
                  <a:schemeClr val="tx1"/>
                </a:solidFill>
                <a:latin typeface="Clan OT Book" charset="0"/>
                <a:ea typeface="Clan OT Book" charset="0"/>
                <a:cs typeface="Clan OT Book" charset="0"/>
              </a:defRPr>
            </a:lvl1pPr>
            <a:lvl2pPr>
              <a:defRPr sz="1300"/>
            </a:lvl2pPr>
          </a:lstStyle>
          <a:p>
            <a:pPr lvl="0"/>
            <a:r>
              <a:rPr lang="en-US" dirty="0" smtClean="0"/>
              <a:t>Click to edit Master text styles</a:t>
            </a: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573" y="4507623"/>
            <a:ext cx="1566702" cy="323534"/>
          </a:xfrm>
          <a:prstGeom prst="rect">
            <a:avLst/>
          </a:prstGeom>
        </p:spPr>
      </p:pic>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26064" y="0"/>
            <a:ext cx="2317936" cy="5143500"/>
          </a:xfrm>
          <a:prstGeom prst="rect">
            <a:avLst/>
          </a:prstGeom>
        </p:spPr>
      </p:pic>
    </p:spTree>
    <p:extLst>
      <p:ext uri="{BB962C8B-B14F-4D97-AF65-F5344CB8AC3E}">
        <p14:creationId xmlns:p14="http://schemas.microsoft.com/office/powerpoint/2010/main" val="207658526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Bullet Points Gold">
    <p:spTree>
      <p:nvGrpSpPr>
        <p:cNvPr id="1" name=""/>
        <p:cNvGrpSpPr/>
        <p:nvPr/>
      </p:nvGrpSpPr>
      <p:grpSpPr>
        <a:xfrm>
          <a:off x="0" y="0"/>
          <a:ext cx="0" cy="0"/>
          <a:chOff x="0" y="0"/>
          <a:chExt cx="0" cy="0"/>
        </a:xfrm>
      </p:grpSpPr>
      <p:sp>
        <p:nvSpPr>
          <p:cNvPr id="4" name="Text Placeholder 16"/>
          <p:cNvSpPr txBox="1">
            <a:spLocks/>
          </p:cNvSpPr>
          <p:nvPr userDrawn="1"/>
        </p:nvSpPr>
        <p:spPr>
          <a:xfrm>
            <a:off x="773757" y="809560"/>
            <a:ext cx="6645275" cy="30777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1600" dirty="0">
              <a:solidFill>
                <a:srgbClr val="F7B032"/>
              </a:solidFill>
              <a:latin typeface="Clan OT Medium" charset="0"/>
              <a:ea typeface="Clan OT Medium" charset="0"/>
              <a:cs typeface="Clan OT Medium" charset="0"/>
            </a:endParaRPr>
          </a:p>
        </p:txBody>
      </p:sp>
      <p:sp>
        <p:nvSpPr>
          <p:cNvPr id="13" name="Text Placeholder 2"/>
          <p:cNvSpPr>
            <a:spLocks noGrp="1"/>
          </p:cNvSpPr>
          <p:nvPr>
            <p:ph type="body" sz="quarter" idx="10"/>
          </p:nvPr>
        </p:nvSpPr>
        <p:spPr>
          <a:xfrm>
            <a:off x="455780" y="546245"/>
            <a:ext cx="6120091" cy="738992"/>
          </a:xfrm>
          <a:prstGeom prst="rect">
            <a:avLst/>
          </a:prstGeom>
        </p:spPr>
        <p:txBody>
          <a:bodyPr/>
          <a:lstStyle>
            <a:lvl1pPr marL="0" indent="0">
              <a:lnSpc>
                <a:spcPct val="120000"/>
              </a:lnSpc>
              <a:buNone/>
              <a:defRPr sz="2100" b="0" i="0">
                <a:solidFill>
                  <a:srgbClr val="F7B032"/>
                </a:solidFill>
                <a:latin typeface="Clan OT Medium" charset="0"/>
                <a:ea typeface="Clan OT Medium" charset="0"/>
                <a:cs typeface="Clan OT Medium" charset="0"/>
              </a:defRPr>
            </a:lvl1pPr>
            <a:lvl2pPr marL="742950" indent="-285750">
              <a:buFontTx/>
              <a:buBlip>
                <a:blip r:embed="rId2"/>
              </a:buBlip>
              <a:defRPr sz="1300">
                <a:solidFill>
                  <a:srgbClr val="324856"/>
                </a:solidFill>
                <a:latin typeface="Clan OT Book" charset="0"/>
                <a:ea typeface="Clan OT Book" charset="0"/>
                <a:cs typeface="Clan OT Book" charset="0"/>
              </a:defRPr>
            </a:lvl2pPr>
            <a:lvl3pPr marL="1143000" indent="-228600">
              <a:buFontTx/>
              <a:buBlip>
                <a:blip r:embed="rId2"/>
              </a:buBlip>
              <a:defRPr sz="1300">
                <a:solidFill>
                  <a:srgbClr val="324856"/>
                </a:solidFill>
                <a:latin typeface="Clan OT Book" charset="0"/>
                <a:ea typeface="Clan OT Book" charset="0"/>
                <a:cs typeface="Clan OT Book" charset="0"/>
              </a:defRPr>
            </a:lvl3pPr>
            <a:lvl4pPr>
              <a:defRPr>
                <a:solidFill>
                  <a:srgbClr val="324856"/>
                </a:solidFill>
              </a:defRPr>
            </a:lvl4pPr>
            <a:lvl5pPr>
              <a:defRPr>
                <a:solidFill>
                  <a:srgbClr val="324856"/>
                </a:solidFill>
              </a:defRPr>
            </a:lvl5pPr>
          </a:lstStyle>
          <a:p>
            <a:pPr lvl="0"/>
            <a:r>
              <a:rPr lang="en-US" dirty="0" smtClean="0"/>
              <a:t>Click to edit Master text styles</a:t>
            </a:r>
          </a:p>
        </p:txBody>
      </p:sp>
      <p:sp>
        <p:nvSpPr>
          <p:cNvPr id="7" name="Text Placeholder 6"/>
          <p:cNvSpPr>
            <a:spLocks noGrp="1"/>
          </p:cNvSpPr>
          <p:nvPr>
            <p:ph type="body" sz="quarter" idx="11"/>
          </p:nvPr>
        </p:nvSpPr>
        <p:spPr>
          <a:xfrm>
            <a:off x="455613" y="1524000"/>
            <a:ext cx="6119812" cy="2730500"/>
          </a:xfrm>
          <a:prstGeom prst="rect">
            <a:avLst/>
          </a:prstGeom>
        </p:spPr>
        <p:txBody>
          <a:bodyPr/>
          <a:lstStyle>
            <a:lvl1pPr marL="342900" indent="-234900">
              <a:buSzPct val="100000"/>
              <a:buFontTx/>
              <a:buBlip>
                <a:blip r:embed="rId3"/>
              </a:buBlip>
              <a:defRPr sz="1300" b="0">
                <a:solidFill>
                  <a:schemeClr val="tx1"/>
                </a:solidFill>
                <a:latin typeface="Clan OT Book" charset="0"/>
                <a:ea typeface="Clan OT Book" charset="0"/>
                <a:cs typeface="Clan OT Book" charset="0"/>
              </a:defRPr>
            </a:lvl1pPr>
          </a:lstStyle>
          <a:p>
            <a:pPr lvl="0"/>
            <a:r>
              <a:rPr lang="en-US" dirty="0" smtClean="0"/>
              <a:t>Click to edit Master text styles</a:t>
            </a:r>
          </a:p>
          <a:p>
            <a:pPr lvl="0"/>
            <a:endParaRPr lang="en-US" dirty="0" smtClean="0"/>
          </a:p>
        </p:txBody>
      </p:sp>
      <p:pic>
        <p:nvPicPr>
          <p:cNvPr id="17" name="Picture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4573" y="4507623"/>
            <a:ext cx="1566702" cy="323534"/>
          </a:xfrm>
          <a:prstGeom prst="rect">
            <a:avLst/>
          </a:prstGeom>
        </p:spPr>
      </p:pic>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26064" y="0"/>
            <a:ext cx="2317936" cy="5143500"/>
          </a:xfrm>
          <a:prstGeom prst="rect">
            <a:avLst/>
          </a:prstGeom>
        </p:spPr>
      </p:pic>
    </p:spTree>
    <p:extLst>
      <p:ext uri="{BB962C8B-B14F-4D97-AF65-F5344CB8AC3E}">
        <p14:creationId xmlns:p14="http://schemas.microsoft.com/office/powerpoint/2010/main" val="175610388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Text Placeholder 2"/>
          <p:cNvSpPr>
            <a:spLocks noGrp="1"/>
          </p:cNvSpPr>
          <p:nvPr>
            <p:ph type="body" sz="quarter" idx="10"/>
          </p:nvPr>
        </p:nvSpPr>
        <p:spPr>
          <a:xfrm>
            <a:off x="455780" y="546245"/>
            <a:ext cx="6120091" cy="738992"/>
          </a:xfrm>
          <a:prstGeom prst="rect">
            <a:avLst/>
          </a:prstGeom>
        </p:spPr>
        <p:txBody>
          <a:bodyPr/>
          <a:lstStyle>
            <a:lvl1pPr marL="0" indent="0">
              <a:lnSpc>
                <a:spcPct val="120000"/>
              </a:lnSpc>
              <a:buNone/>
              <a:defRPr sz="2100" b="0" i="0">
                <a:solidFill>
                  <a:srgbClr val="F7B032"/>
                </a:solidFill>
                <a:latin typeface="Clan OT Medium" charset="0"/>
                <a:ea typeface="Clan OT Medium" charset="0"/>
                <a:cs typeface="Clan OT Medium" charset="0"/>
              </a:defRPr>
            </a:lvl1pPr>
            <a:lvl2pPr marL="742950" indent="-285750">
              <a:buFontTx/>
              <a:buBlip>
                <a:blip r:embed="rId2"/>
              </a:buBlip>
              <a:defRPr sz="1300">
                <a:solidFill>
                  <a:srgbClr val="324856"/>
                </a:solidFill>
                <a:latin typeface="Clan OT Book" charset="0"/>
                <a:ea typeface="Clan OT Book" charset="0"/>
                <a:cs typeface="Clan OT Book" charset="0"/>
              </a:defRPr>
            </a:lvl2pPr>
            <a:lvl3pPr marL="1143000" indent="-228600">
              <a:buFontTx/>
              <a:buBlip>
                <a:blip r:embed="rId2"/>
              </a:buBlip>
              <a:defRPr sz="1300">
                <a:solidFill>
                  <a:srgbClr val="324856"/>
                </a:solidFill>
                <a:latin typeface="Clan OT Book" charset="0"/>
                <a:ea typeface="Clan OT Book" charset="0"/>
                <a:cs typeface="Clan OT Book" charset="0"/>
              </a:defRPr>
            </a:lvl3pPr>
            <a:lvl4pPr>
              <a:defRPr>
                <a:solidFill>
                  <a:srgbClr val="324856"/>
                </a:solidFill>
              </a:defRPr>
            </a:lvl4pPr>
            <a:lvl5pPr>
              <a:defRPr>
                <a:solidFill>
                  <a:srgbClr val="324856"/>
                </a:solidFill>
              </a:defRPr>
            </a:lvl5pPr>
          </a:lstStyle>
          <a:p>
            <a:pPr lvl="0"/>
            <a:r>
              <a:rPr lang="en-US" dirty="0" smtClean="0"/>
              <a:t>Click to edit Master text styles</a:t>
            </a:r>
          </a:p>
        </p:txBody>
      </p:sp>
      <p:sp>
        <p:nvSpPr>
          <p:cNvPr id="7" name="Text Placeholder 6"/>
          <p:cNvSpPr>
            <a:spLocks noGrp="1"/>
          </p:cNvSpPr>
          <p:nvPr>
            <p:ph type="body" sz="quarter" idx="11"/>
          </p:nvPr>
        </p:nvSpPr>
        <p:spPr>
          <a:xfrm>
            <a:off x="455613" y="1524000"/>
            <a:ext cx="6119812" cy="2730500"/>
          </a:xfrm>
          <a:prstGeom prst="rect">
            <a:avLst/>
          </a:prstGeom>
        </p:spPr>
        <p:txBody>
          <a:bodyPr>
            <a:normAutofit/>
          </a:bodyPr>
          <a:lstStyle>
            <a:lvl1pPr marL="342900" indent="-234900">
              <a:buSzPct val="100000"/>
              <a:buFontTx/>
              <a:buBlip>
                <a:blip r:embed="rId3"/>
              </a:buBlip>
              <a:defRPr sz="1300" b="0">
                <a:solidFill>
                  <a:schemeClr val="tx1"/>
                </a:solidFill>
                <a:latin typeface="Clan OT Book" charset="0"/>
                <a:ea typeface="Clan OT Book" charset="0"/>
                <a:cs typeface="Clan OT Book" charset="0"/>
              </a:defRPr>
            </a:lvl1pPr>
            <a:lvl2pPr>
              <a:defRPr sz="1300"/>
            </a:lvl2pPr>
          </a:lstStyle>
          <a:p>
            <a:pPr lvl="0"/>
            <a:r>
              <a:rPr lang="en-US" dirty="0" smtClean="0"/>
              <a:t>Click to edit Master text styles</a:t>
            </a:r>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4573" y="4507623"/>
            <a:ext cx="1566702" cy="323534"/>
          </a:xfrm>
          <a:prstGeom prst="rect">
            <a:avLst/>
          </a:prstGeom>
        </p:spPr>
      </p:pic>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26064" y="0"/>
            <a:ext cx="2317936" cy="5143500"/>
          </a:xfrm>
          <a:prstGeom prst="rect">
            <a:avLst/>
          </a:prstGeom>
        </p:spPr>
      </p:pic>
    </p:spTree>
    <p:extLst>
      <p:ext uri="{BB962C8B-B14F-4D97-AF65-F5344CB8AC3E}">
        <p14:creationId xmlns:p14="http://schemas.microsoft.com/office/powerpoint/2010/main" val="705503039"/>
      </p:ext>
    </p:extLst>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theme" Target="../theme/theme1.xml"/><Relationship Id="rId41"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lnSpc>
                <a:spcPct val="130000"/>
              </a:lnSpc>
              <a:buFontTx/>
              <a:buBlip>
                <a:blip r:embed="rId41"/>
              </a:buBlip>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246A414B-2FC1-A04F-8325-65D9E8E13A63}" type="datetimeFigureOut">
              <a:rPr lang="en-US" smtClean="0"/>
              <a:t>5/3/17</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C15F7362-F485-5A4C-AA38-45E2013BF710}" type="slidenum">
              <a:rPr lang="en-US" smtClean="0"/>
              <a:t>‹#›</a:t>
            </a:fld>
            <a:endParaRPr lang="en-US"/>
          </a:p>
        </p:txBody>
      </p:sp>
    </p:spTree>
    <p:extLst>
      <p:ext uri="{BB962C8B-B14F-4D97-AF65-F5344CB8AC3E}">
        <p14:creationId xmlns:p14="http://schemas.microsoft.com/office/powerpoint/2010/main" val="4005935190"/>
      </p:ext>
    </p:extLst>
  </p:cSld>
  <p:clrMap bg1="lt1" tx1="dk1" bg2="lt2" tx2="dk2" accent1="accent1" accent2="accent2" accent3="accent3" accent4="accent4" accent5="accent5" accent6="accent6" hlink="hlink" folHlink="folHlink"/>
  <p:sldLayoutIdLst>
    <p:sldLayoutId id="2147483691" r:id="rId1"/>
    <p:sldLayoutId id="2147483784" r:id="rId2"/>
    <p:sldLayoutId id="2147483778" r:id="rId3"/>
    <p:sldLayoutId id="2147483697" r:id="rId4"/>
    <p:sldLayoutId id="2147483748" r:id="rId5"/>
    <p:sldLayoutId id="2147483711" r:id="rId6"/>
    <p:sldLayoutId id="2147483745" r:id="rId7"/>
    <p:sldLayoutId id="2147483747" r:id="rId8"/>
    <p:sldLayoutId id="2147483750" r:id="rId9"/>
    <p:sldLayoutId id="2147483749" r:id="rId10"/>
    <p:sldLayoutId id="2147483751" r:id="rId11"/>
    <p:sldLayoutId id="2147483752" r:id="rId12"/>
    <p:sldLayoutId id="2147483753" r:id="rId13"/>
    <p:sldLayoutId id="2147483779" r:id="rId14"/>
    <p:sldLayoutId id="2147483782" r:id="rId15"/>
    <p:sldLayoutId id="2147483781" r:id="rId16"/>
    <p:sldLayoutId id="2147483783" r:id="rId17"/>
    <p:sldLayoutId id="2147483780" r:id="rId18"/>
    <p:sldLayoutId id="2147483757" r:id="rId19"/>
    <p:sldLayoutId id="2147483718" r:id="rId20"/>
    <p:sldLayoutId id="2147483754" r:id="rId21"/>
    <p:sldLayoutId id="2147483755" r:id="rId22"/>
    <p:sldLayoutId id="2147483756" r:id="rId23"/>
    <p:sldLayoutId id="2147483709" r:id="rId24"/>
    <p:sldLayoutId id="2147483776" r:id="rId25"/>
    <p:sldLayoutId id="2147483768" r:id="rId26"/>
    <p:sldLayoutId id="2147483769" r:id="rId27"/>
    <p:sldLayoutId id="2147483763" r:id="rId28"/>
    <p:sldLayoutId id="2147483723" r:id="rId29"/>
    <p:sldLayoutId id="2147483771" r:id="rId30"/>
    <p:sldLayoutId id="2147483772" r:id="rId31"/>
    <p:sldLayoutId id="2147483773" r:id="rId32"/>
    <p:sldLayoutId id="2147483774" r:id="rId33"/>
    <p:sldLayoutId id="2147483775" r:id="rId34"/>
    <p:sldLayoutId id="2147483744" r:id="rId35"/>
    <p:sldLayoutId id="2147483764" r:id="rId36"/>
    <p:sldLayoutId id="2147483765" r:id="rId37"/>
    <p:sldLayoutId id="2147483766" r:id="rId38"/>
    <p:sldLayoutId id="2147483785" r:id="rId39"/>
  </p:sldLayoutIdLst>
  <p:timing>
    <p:tnLst>
      <p:par>
        <p:cTn id="1" dur="indefinite" restart="never" nodeType="tmRoot"/>
      </p:par>
    </p:tnLst>
  </p:timing>
  <p:hf hdr="0" dt="0"/>
  <p:txStyles>
    <p:titleStyle>
      <a:lvl1pPr algn="ctr" defTabSz="457200" rtl="0" eaLnBrk="1" latinLnBrk="0" hangingPunct="1">
        <a:spcBef>
          <a:spcPct val="0"/>
        </a:spcBef>
        <a:buNone/>
        <a:defRPr sz="2800" b="1" kern="1200">
          <a:solidFill>
            <a:schemeClr val="tx2"/>
          </a:solidFill>
          <a:latin typeface="Clan OT Book" charset="0"/>
          <a:ea typeface="Clan OT Book" charset="0"/>
          <a:cs typeface="Clan OT Book" charset="0"/>
        </a:defRPr>
      </a:lvl1pPr>
    </p:titleStyle>
    <p:bodyStyle>
      <a:lvl1pPr marL="342900" indent="-342900" algn="l" defTabSz="457200" rtl="0" eaLnBrk="1" latinLnBrk="0" hangingPunct="1">
        <a:spcBef>
          <a:spcPct val="20000"/>
        </a:spcBef>
        <a:buFont typeface="Arial"/>
        <a:buChar char="•"/>
        <a:defRPr lang="en-US" sz="1300" b="0" i="0" kern="1200" smtClean="0">
          <a:solidFill>
            <a:srgbClr val="324856"/>
          </a:solidFill>
          <a:latin typeface="Clan OT Medium" charset="0"/>
          <a:ea typeface="Clan OT Medium" charset="0"/>
          <a:cs typeface="Clan OT Medium" charset="0"/>
        </a:defRPr>
      </a:lvl1pPr>
      <a:lvl2pPr marL="742950" indent="-285750" algn="l" defTabSz="457200" rtl="0" eaLnBrk="1" latinLnBrk="0" hangingPunct="1">
        <a:spcBef>
          <a:spcPct val="20000"/>
        </a:spcBef>
        <a:buFontTx/>
        <a:buBlip>
          <a:blip r:embed="rId41"/>
        </a:buBlip>
        <a:defRPr lang="en-US" sz="1400" kern="1200" smtClean="0">
          <a:solidFill>
            <a:schemeClr val="tx1"/>
          </a:solidFill>
          <a:latin typeface="Clan OT Book" charset="0"/>
          <a:ea typeface="Clan OT Book" charset="0"/>
          <a:cs typeface="Clan OT Book" charset="0"/>
        </a:defRPr>
      </a:lvl2pPr>
      <a:lvl3pPr marL="1143000" indent="-228600" algn="l" defTabSz="457200" rtl="0" eaLnBrk="1" latinLnBrk="0" hangingPunct="1">
        <a:spcBef>
          <a:spcPct val="20000"/>
        </a:spcBef>
        <a:buFontTx/>
        <a:buBlip>
          <a:blip r:embed="rId41"/>
        </a:buBlip>
        <a:defRPr lang="en-US" sz="1200" kern="1200" smtClean="0">
          <a:solidFill>
            <a:schemeClr val="tx1"/>
          </a:solidFill>
          <a:latin typeface="Clan OT Book" charset="0"/>
          <a:ea typeface="Clan OT Book" charset="0"/>
          <a:cs typeface="Clan OT Book" charset="0"/>
        </a:defRPr>
      </a:lvl3pPr>
      <a:lvl4pPr marL="1600200" indent="-228600" algn="l" defTabSz="457200" rtl="0" eaLnBrk="1" latinLnBrk="0" hangingPunct="1">
        <a:spcBef>
          <a:spcPct val="20000"/>
        </a:spcBef>
        <a:buFontTx/>
        <a:buBlip>
          <a:blip r:embed="rId41"/>
        </a:buBlip>
        <a:defRPr lang="en-US" sz="1100" kern="1200" smtClean="0">
          <a:solidFill>
            <a:schemeClr val="tx1"/>
          </a:solidFill>
          <a:latin typeface="Clan OT Book" charset="0"/>
          <a:ea typeface="Clan OT Book" charset="0"/>
          <a:cs typeface="Clan OT Book" charset="0"/>
        </a:defRPr>
      </a:lvl4pPr>
      <a:lvl5pPr marL="2057400" indent="-228600" algn="l" defTabSz="457200" rtl="0" eaLnBrk="1" latinLnBrk="0" hangingPunct="1">
        <a:spcBef>
          <a:spcPct val="20000"/>
        </a:spcBef>
        <a:buFontTx/>
        <a:buBlip>
          <a:blip r:embed="rId41"/>
        </a:buBlip>
        <a:defRPr lang="en-US" sz="1100" kern="1200" smtClean="0">
          <a:solidFill>
            <a:schemeClr val="tx1"/>
          </a:solidFill>
          <a:latin typeface="Clan OT Book" charset="0"/>
          <a:ea typeface="Clan OT Book" charset="0"/>
          <a:cs typeface="Clan OT Book"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442304" y="2523419"/>
            <a:ext cx="4355181" cy="276999"/>
          </a:xfrm>
        </p:spPr>
        <p:txBody>
          <a:bodyPr/>
          <a:lstStyle/>
          <a:p>
            <a:pPr lvl="0"/>
            <a:r>
              <a:rPr lang="en-US" sz="1800" dirty="0"/>
              <a:t>Where Do You Have Cardholder Data?</a:t>
            </a:r>
            <a:endParaRPr lang="en-US" sz="1800" dirty="0"/>
          </a:p>
        </p:txBody>
      </p:sp>
      <p:sp>
        <p:nvSpPr>
          <p:cNvPr id="3" name="Text Placeholder 2"/>
          <p:cNvSpPr>
            <a:spLocks noGrp="1"/>
          </p:cNvSpPr>
          <p:nvPr>
            <p:ph type="body" sz="quarter" idx="12"/>
          </p:nvPr>
        </p:nvSpPr>
        <p:spPr>
          <a:xfrm>
            <a:off x="4930219" y="3156065"/>
            <a:ext cx="2667786" cy="624085"/>
          </a:xfrm>
        </p:spPr>
        <p:txBody>
          <a:bodyPr/>
          <a:lstStyle/>
          <a:p>
            <a:r>
              <a:rPr lang="en-GB" dirty="0" err="1"/>
              <a:t>Branimir</a:t>
            </a:r>
            <a:r>
              <a:rPr lang="en-GB" dirty="0"/>
              <a:t> </a:t>
            </a:r>
            <a:r>
              <a:rPr lang="en-GB" dirty="0" err="1"/>
              <a:t>Pacar</a:t>
            </a:r>
            <a:endParaRPr lang="en-GB" dirty="0"/>
          </a:p>
          <a:p>
            <a:r>
              <a:rPr lang="en-US" sz="1200" dirty="0"/>
              <a:t>Director of PCI &amp; Payment Services</a:t>
            </a:r>
            <a:endParaRPr lang="en-GB" sz="1200" dirty="0"/>
          </a:p>
        </p:txBody>
      </p:sp>
    </p:spTree>
    <p:extLst>
      <p:ext uri="{BB962C8B-B14F-4D97-AF65-F5344CB8AC3E}">
        <p14:creationId xmlns:p14="http://schemas.microsoft.com/office/powerpoint/2010/main" val="447326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898717" y="2005940"/>
            <a:ext cx="4098272" cy="1369606"/>
          </a:xfrm>
        </p:spPr>
        <p:txBody>
          <a:bodyPr/>
          <a:lstStyle/>
          <a:p>
            <a:r>
              <a:rPr lang="en-US"/>
              <a:t>Manual cardholder data discovery</a:t>
            </a:r>
          </a:p>
          <a:p>
            <a:endParaRPr lang="en-US" dirty="0"/>
          </a:p>
        </p:txBody>
      </p:sp>
    </p:spTree>
    <p:extLst>
      <p:ext uri="{BB962C8B-B14F-4D97-AF65-F5344CB8AC3E}">
        <p14:creationId xmlns:p14="http://schemas.microsoft.com/office/powerpoint/2010/main" val="743983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Work together with your QSA</a:t>
            </a:r>
          </a:p>
          <a:p>
            <a:endParaRPr lang="en-US" dirty="0"/>
          </a:p>
        </p:txBody>
      </p:sp>
      <p:sp>
        <p:nvSpPr>
          <p:cNvPr id="3" name="Text Placeholder 2"/>
          <p:cNvSpPr>
            <a:spLocks noGrp="1"/>
          </p:cNvSpPr>
          <p:nvPr>
            <p:ph type="body" sz="quarter" idx="11"/>
          </p:nvPr>
        </p:nvSpPr>
        <p:spPr>
          <a:xfrm>
            <a:off x="455613" y="1787956"/>
            <a:ext cx="6119812" cy="1926210"/>
          </a:xfrm>
        </p:spPr>
        <p:txBody>
          <a:bodyPr/>
          <a:lstStyle/>
          <a:p>
            <a:r>
              <a:rPr lang="en-US" dirty="0"/>
              <a:t>QSA is not working against you</a:t>
            </a:r>
          </a:p>
          <a:p>
            <a:endParaRPr lang="en-US" dirty="0"/>
          </a:p>
          <a:p>
            <a:r>
              <a:rPr lang="en-US" dirty="0"/>
              <a:t>Use knowledge and experience QSA has</a:t>
            </a:r>
          </a:p>
          <a:p>
            <a:endParaRPr lang="en-US" dirty="0"/>
          </a:p>
          <a:p>
            <a:r>
              <a:rPr lang="en-US" dirty="0"/>
              <a:t>QSA is objective about your environment</a:t>
            </a:r>
          </a:p>
          <a:p>
            <a:endParaRPr lang="en-US" dirty="0"/>
          </a:p>
          <a:p>
            <a:r>
              <a:rPr lang="en-US" dirty="0"/>
              <a:t>No other information than what you provide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699522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Know the environment</a:t>
            </a:r>
          </a:p>
          <a:p>
            <a:endParaRPr lang="en-US" dirty="0"/>
          </a:p>
        </p:txBody>
      </p:sp>
      <p:sp>
        <p:nvSpPr>
          <p:cNvPr id="3" name="Text Placeholder 2"/>
          <p:cNvSpPr>
            <a:spLocks noGrp="1"/>
          </p:cNvSpPr>
          <p:nvPr>
            <p:ph type="body" sz="quarter" idx="11"/>
          </p:nvPr>
        </p:nvSpPr>
        <p:spPr>
          <a:xfrm>
            <a:off x="455613" y="1354314"/>
            <a:ext cx="6119812" cy="2730500"/>
          </a:xfrm>
        </p:spPr>
        <p:txBody>
          <a:bodyPr/>
          <a:lstStyle/>
          <a:p>
            <a:pPr>
              <a:buBlip>
                <a:blip r:embed="rId2"/>
              </a:buBlip>
            </a:pPr>
            <a:r>
              <a:rPr lang="en-US" dirty="0"/>
              <a:t>Start with the purpose and business model </a:t>
            </a:r>
          </a:p>
          <a:p>
            <a:pPr>
              <a:buBlip>
                <a:blip r:embed="rId2"/>
              </a:buBlip>
            </a:pPr>
            <a:endParaRPr lang="en-US" dirty="0"/>
          </a:p>
          <a:p>
            <a:pPr>
              <a:buBlip>
                <a:blip r:embed="rId2"/>
              </a:buBlip>
            </a:pPr>
            <a:r>
              <a:rPr lang="en-US" dirty="0"/>
              <a:t>Review the cardholder data flow and network diagrams</a:t>
            </a:r>
          </a:p>
          <a:p>
            <a:pPr>
              <a:buBlip>
                <a:blip r:embed="rId2"/>
              </a:buBlip>
            </a:pPr>
            <a:endParaRPr lang="en-US" dirty="0"/>
          </a:p>
          <a:p>
            <a:pPr>
              <a:buBlip>
                <a:blip r:embed="rId2"/>
              </a:buBlip>
            </a:pPr>
            <a:r>
              <a:rPr lang="en-US" dirty="0"/>
              <a:t>Review the security documentation </a:t>
            </a:r>
          </a:p>
          <a:p>
            <a:pPr>
              <a:buBlip>
                <a:blip r:embed="rId2"/>
              </a:buBlip>
            </a:pPr>
            <a:endParaRPr lang="en-US" dirty="0"/>
          </a:p>
          <a:p>
            <a:pPr>
              <a:buBlip>
                <a:blip r:embed="rId2"/>
              </a:buBlip>
            </a:pPr>
            <a:r>
              <a:rPr lang="en-US" dirty="0"/>
              <a:t>Identify the technology used in the environment</a:t>
            </a:r>
          </a:p>
          <a:p>
            <a:pPr>
              <a:buBlip>
                <a:blip r:embed="rId2"/>
              </a:buBlip>
            </a:pPr>
            <a:endParaRPr lang="en-US" dirty="0"/>
          </a:p>
          <a:p>
            <a:pPr>
              <a:buBlip>
                <a:blip r:embed="rId2"/>
              </a:buBlip>
            </a:pPr>
            <a:r>
              <a:rPr lang="en-US" dirty="0"/>
              <a:t>Understand the internal organization </a:t>
            </a:r>
          </a:p>
          <a:p>
            <a:pPr>
              <a:buBlip>
                <a:blip r:embed="rId2"/>
              </a:buBlip>
            </a:pPr>
            <a:endParaRPr lang="en-US" dirty="0"/>
          </a:p>
          <a:p>
            <a:pPr>
              <a:buBlip>
                <a:blip r:embed="rId2"/>
              </a:buBlip>
            </a:pPr>
            <a:r>
              <a:rPr lang="en-US" dirty="0"/>
              <a:t>Try to resist “Just in case” urge</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155575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Test and verify</a:t>
            </a:r>
          </a:p>
          <a:p>
            <a:endParaRPr lang="en-US" dirty="0"/>
          </a:p>
        </p:txBody>
      </p:sp>
      <p:sp>
        <p:nvSpPr>
          <p:cNvPr id="3" name="Text Placeholder 2"/>
          <p:cNvSpPr>
            <a:spLocks noGrp="1"/>
          </p:cNvSpPr>
          <p:nvPr>
            <p:ph type="body" sz="quarter" idx="11"/>
          </p:nvPr>
        </p:nvSpPr>
        <p:spPr>
          <a:xfrm>
            <a:off x="455613" y="1401449"/>
            <a:ext cx="6119812" cy="2730500"/>
          </a:xfrm>
        </p:spPr>
        <p:txBody>
          <a:bodyPr/>
          <a:lstStyle/>
          <a:p>
            <a:pPr>
              <a:buBlip>
                <a:blip r:embed="rId2"/>
              </a:buBlip>
            </a:pPr>
            <a:r>
              <a:rPr lang="en-US" dirty="0"/>
              <a:t>Test known locations to verify information is accurate</a:t>
            </a:r>
          </a:p>
          <a:p>
            <a:pPr>
              <a:buBlip>
                <a:blip r:embed="rId2"/>
              </a:buBlip>
            </a:pPr>
            <a:endParaRPr lang="en-US" dirty="0"/>
          </a:p>
          <a:p>
            <a:pPr>
              <a:buBlip>
                <a:blip r:embed="rId2"/>
              </a:buBlip>
            </a:pPr>
            <a:r>
              <a:rPr lang="en-US" dirty="0"/>
              <a:t>Test connected systems to verified known locations</a:t>
            </a:r>
          </a:p>
          <a:p>
            <a:pPr>
              <a:buBlip>
                <a:blip r:embed="rId2"/>
              </a:buBlip>
            </a:pPr>
            <a:endParaRPr lang="en-US" dirty="0"/>
          </a:p>
          <a:p>
            <a:pPr>
              <a:buBlip>
                <a:blip r:embed="rId2"/>
              </a:buBlip>
            </a:pPr>
            <a:r>
              <a:rPr lang="en-US" dirty="0"/>
              <a:t>Wisely determine testing sample </a:t>
            </a:r>
          </a:p>
          <a:p>
            <a:pPr>
              <a:buBlip>
                <a:blip r:embed="rId2"/>
              </a:buBlip>
            </a:pPr>
            <a:endParaRPr lang="en-US" dirty="0"/>
          </a:p>
          <a:p>
            <a:pPr>
              <a:buBlip>
                <a:blip r:embed="rId2"/>
              </a:buBlip>
            </a:pPr>
            <a:r>
              <a:rPr lang="en-US" dirty="0"/>
              <a:t>Address technology specifics for tested systems</a:t>
            </a:r>
          </a:p>
          <a:p>
            <a:pPr>
              <a:buBlip>
                <a:blip r:embed="rId2"/>
              </a:buBlip>
            </a:pPr>
            <a:endParaRPr lang="en-US" dirty="0"/>
          </a:p>
          <a:p>
            <a:pPr>
              <a:buBlip>
                <a:blip r:embed="rId2"/>
              </a:buBlip>
            </a:pPr>
            <a:r>
              <a:rPr lang="en-US" dirty="0"/>
              <a:t>Perform negative testing </a:t>
            </a:r>
          </a:p>
          <a:p>
            <a:pPr>
              <a:buBlip>
                <a:blip r:embed="rId2"/>
              </a:buBlip>
            </a:pPr>
            <a:endParaRPr lang="en-US" dirty="0"/>
          </a:p>
          <a:p>
            <a:pPr>
              <a:buBlip>
                <a:blip r:embed="rId2"/>
              </a:buBlip>
            </a:pPr>
            <a:r>
              <a:rPr lang="en-US" dirty="0"/>
              <a:t>Update the documentation </a:t>
            </a:r>
          </a:p>
          <a:p>
            <a:endParaRPr lang="en-US" dirty="0"/>
          </a:p>
        </p:txBody>
      </p:sp>
    </p:spTree>
    <p:extLst>
      <p:ext uri="{BB962C8B-B14F-4D97-AF65-F5344CB8AC3E}">
        <p14:creationId xmlns:p14="http://schemas.microsoft.com/office/powerpoint/2010/main" val="239387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Conclusion</a:t>
            </a:r>
          </a:p>
          <a:p>
            <a:endParaRPr lang="en-US" dirty="0"/>
          </a:p>
        </p:txBody>
      </p:sp>
      <p:sp>
        <p:nvSpPr>
          <p:cNvPr id="3" name="Text Placeholder 2"/>
          <p:cNvSpPr>
            <a:spLocks noGrp="1"/>
          </p:cNvSpPr>
          <p:nvPr>
            <p:ph type="body" sz="quarter" idx="11"/>
          </p:nvPr>
        </p:nvSpPr>
        <p:spPr>
          <a:xfrm>
            <a:off x="455613" y="1863367"/>
            <a:ext cx="6119812" cy="1699967"/>
          </a:xfrm>
        </p:spPr>
        <p:txBody>
          <a:bodyPr/>
          <a:lstStyle/>
          <a:p>
            <a:r>
              <a:rPr lang="en-US" dirty="0"/>
              <a:t>Invest time and resources to identify CHD in your environment</a:t>
            </a:r>
          </a:p>
          <a:p>
            <a:endParaRPr lang="en-US" dirty="0"/>
          </a:p>
          <a:p>
            <a:r>
              <a:rPr lang="en-US" dirty="0"/>
              <a:t>Proper scoping and CHD identification can save you a lot of time and money</a:t>
            </a:r>
          </a:p>
          <a:p>
            <a:endParaRPr lang="en-US" dirty="0"/>
          </a:p>
          <a:p>
            <a:r>
              <a:rPr lang="en-US" dirty="0"/>
              <a:t>Don’t hide CHD from the QSA – you are just saving it for someone to take</a:t>
            </a:r>
          </a:p>
          <a:p>
            <a:endParaRPr lang="en-US" dirty="0"/>
          </a:p>
        </p:txBody>
      </p:sp>
    </p:spTree>
    <p:extLst>
      <p:ext uri="{BB962C8B-B14F-4D97-AF65-F5344CB8AC3E}">
        <p14:creationId xmlns:p14="http://schemas.microsoft.com/office/powerpoint/2010/main" val="762276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361389" y="1704279"/>
            <a:ext cx="4098272" cy="430887"/>
          </a:xfrm>
        </p:spPr>
        <p:txBody>
          <a:bodyPr/>
          <a:lstStyle/>
          <a:p>
            <a:r>
              <a:rPr lang="en-US" dirty="0" smtClean="0"/>
              <a:t>Thank you!</a:t>
            </a:r>
            <a:endParaRPr lang="en-US" dirty="0"/>
          </a:p>
        </p:txBody>
      </p:sp>
      <p:sp>
        <p:nvSpPr>
          <p:cNvPr id="3" name="Text Placeholder 2"/>
          <p:cNvSpPr>
            <a:spLocks noGrp="1"/>
          </p:cNvSpPr>
          <p:nvPr>
            <p:ph type="body" sz="quarter" idx="11"/>
          </p:nvPr>
        </p:nvSpPr>
        <p:spPr>
          <a:xfrm>
            <a:off x="1672567" y="2771617"/>
            <a:ext cx="4088797" cy="430887"/>
          </a:xfrm>
        </p:spPr>
        <p:txBody>
          <a:bodyPr/>
          <a:lstStyle/>
          <a:p>
            <a:pPr algn="r"/>
            <a:r>
              <a:rPr lang="en-US" dirty="0" smtClean="0"/>
              <a:t>Questions?</a:t>
            </a:r>
            <a:endParaRPr lang="en-US" dirty="0"/>
          </a:p>
        </p:txBody>
      </p:sp>
    </p:spTree>
    <p:extLst>
      <p:ext uri="{BB962C8B-B14F-4D97-AF65-F5344CB8AC3E}">
        <p14:creationId xmlns:p14="http://schemas.microsoft.com/office/powerpoint/2010/main" val="1869526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503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a:xfrm>
            <a:off x="358902" y="655682"/>
            <a:ext cx="4957815" cy="484963"/>
          </a:xfrm>
        </p:spPr>
        <p:txBody>
          <a:bodyPr>
            <a:normAutofit/>
          </a:bodyPr>
          <a:lstStyle/>
          <a:p>
            <a:r>
              <a:rPr lang="en-US" sz="1800" dirty="0" smtClean="0">
                <a:solidFill>
                  <a:srgbClr val="F7B032"/>
                </a:solidFill>
              </a:rPr>
              <a:t>/We are a NASDAQ agile EMEA company/</a:t>
            </a:r>
            <a:endParaRPr lang="en-US" sz="1800" dirty="0">
              <a:solidFill>
                <a:srgbClr val="F7B032"/>
              </a:solidFill>
            </a:endParaRPr>
          </a:p>
        </p:txBody>
      </p:sp>
      <p:sp>
        <p:nvSpPr>
          <p:cNvPr id="4" name="TextBox 3"/>
          <p:cNvSpPr txBox="1"/>
          <p:nvPr/>
        </p:nvSpPr>
        <p:spPr>
          <a:xfrm>
            <a:off x="386497" y="2187023"/>
            <a:ext cx="4251489" cy="1028936"/>
          </a:xfrm>
          <a:prstGeom prst="rect">
            <a:avLst/>
          </a:prstGeom>
          <a:noFill/>
        </p:spPr>
        <p:txBody>
          <a:bodyPr wrap="square" rtlCol="0">
            <a:spAutoFit/>
          </a:bodyPr>
          <a:lstStyle/>
          <a:p>
            <a:pPr>
              <a:lnSpc>
                <a:spcPct val="150000"/>
              </a:lnSpc>
            </a:pPr>
            <a:r>
              <a:rPr lang="en-US" sz="1400" dirty="0" err="1">
                <a:solidFill>
                  <a:srgbClr val="F5F5F5"/>
                </a:solidFill>
              </a:rPr>
              <a:t>Cognosec</a:t>
            </a:r>
            <a:r>
              <a:rPr lang="en-US" sz="1400" dirty="0">
                <a:solidFill>
                  <a:srgbClr val="F5F5F5"/>
                </a:solidFill>
              </a:rPr>
              <a:t> Assesses, Designs, Implements and Manages Cyber Resilient Solutions</a:t>
            </a:r>
          </a:p>
          <a:p>
            <a:pPr>
              <a:lnSpc>
                <a:spcPct val="150000"/>
              </a:lnSpc>
            </a:pPr>
            <a:endParaRPr lang="en-US" sz="1400" dirty="0">
              <a:latin typeface="Clan OT Book" charset="0"/>
              <a:ea typeface="Clan OT Book" charset="0"/>
              <a:cs typeface="Clan OT Book" charset="0"/>
            </a:endParaRPr>
          </a:p>
        </p:txBody>
      </p:sp>
    </p:spTree>
    <p:extLst>
      <p:ext uri="{BB962C8B-B14F-4D97-AF65-F5344CB8AC3E}">
        <p14:creationId xmlns:p14="http://schemas.microsoft.com/office/powerpoint/2010/main" val="1368619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446230" y="1855114"/>
            <a:ext cx="4360682" cy="963501"/>
          </a:xfrm>
        </p:spPr>
        <p:txBody>
          <a:bodyPr/>
          <a:lstStyle/>
          <a:p>
            <a:r>
              <a:rPr lang="en-US" dirty="0"/>
              <a:t>Where do I have CHD and why is it important?</a:t>
            </a:r>
          </a:p>
          <a:p>
            <a:endParaRPr lang="en-US" dirty="0"/>
          </a:p>
        </p:txBody>
      </p:sp>
    </p:spTree>
    <p:extLst>
      <p:ext uri="{BB962C8B-B14F-4D97-AF65-F5344CB8AC3E}">
        <p14:creationId xmlns:p14="http://schemas.microsoft.com/office/powerpoint/2010/main" val="1527920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lvl="0"/>
            <a:r>
              <a:rPr lang="en-US" dirty="0"/>
              <a:t>Compliance vs. Security </a:t>
            </a:r>
          </a:p>
          <a:p>
            <a:endParaRPr lang="en-US" dirty="0"/>
          </a:p>
        </p:txBody>
      </p:sp>
      <p:sp>
        <p:nvSpPr>
          <p:cNvPr id="3" name="Text Placeholder 2"/>
          <p:cNvSpPr>
            <a:spLocks noGrp="1"/>
          </p:cNvSpPr>
          <p:nvPr>
            <p:ph type="body" sz="quarter" idx="11"/>
          </p:nvPr>
        </p:nvSpPr>
        <p:spPr/>
        <p:txBody>
          <a:bodyPr>
            <a:normAutofit fontScale="92500" lnSpcReduction="20000"/>
          </a:bodyPr>
          <a:lstStyle/>
          <a:p>
            <a:pPr marL="0" lvl="0" indent="0" defTabSz="914400">
              <a:lnSpc>
                <a:spcPct val="150000"/>
              </a:lnSpc>
              <a:spcBef>
                <a:spcPts val="0"/>
              </a:spcBef>
              <a:buSzTx/>
              <a:buNone/>
            </a:pPr>
            <a:r>
              <a:rPr lang="en-US" sz="1500" dirty="0" smtClean="0"/>
              <a:t>Scope of PCI DSS Requirements </a:t>
            </a:r>
            <a:r>
              <a:rPr lang="en-US" dirty="0" smtClean="0"/>
              <a:t/>
            </a:r>
            <a:br>
              <a:rPr lang="en-US" dirty="0" smtClean="0"/>
            </a:br>
            <a:r>
              <a:rPr lang="en-US" dirty="0" smtClean="0"/>
              <a:t/>
            </a:r>
            <a:br>
              <a:rPr lang="en-US" dirty="0" smtClean="0"/>
            </a:br>
            <a:r>
              <a:rPr lang="en-US" sz="1500" dirty="0"/>
              <a:t>The PCI DSS security requirements apply to all system components included in or connected to the cardholder data environment. The cardholder data environment (CDE) is comprised of people,  processes, and technologies that store, process, or transmit cardholder data or sensitive authentication </a:t>
            </a:r>
            <a:r>
              <a:rPr lang="en-US" sz="1500" dirty="0" smtClean="0"/>
              <a:t>data.</a:t>
            </a:r>
            <a:r>
              <a:rPr lang="en-US" dirty="0" smtClean="0"/>
              <a:t/>
            </a:r>
            <a:br>
              <a:rPr lang="en-US" dirty="0" smtClean="0"/>
            </a:br>
            <a:r>
              <a:rPr lang="en-US" dirty="0" smtClean="0"/>
              <a:t/>
            </a:r>
            <a:br>
              <a:rPr lang="en-US" dirty="0" smtClean="0"/>
            </a:br>
            <a:endParaRPr lang="en-US" dirty="0" smtClean="0"/>
          </a:p>
          <a:p>
            <a:pPr marL="0" lvl="0" indent="0" defTabSz="914400">
              <a:spcBef>
                <a:spcPts val="0"/>
              </a:spcBef>
              <a:buSzTx/>
              <a:buNone/>
            </a:pPr>
            <a:r>
              <a:rPr lang="en-US" sz="1500" dirty="0" smtClean="0"/>
              <a:t>PCI </a:t>
            </a:r>
            <a:r>
              <a:rPr lang="en-US" sz="1500" dirty="0"/>
              <a:t>DSS v3.2, page </a:t>
            </a:r>
            <a:r>
              <a:rPr lang="en-US" sz="1500" dirty="0" smtClean="0"/>
              <a:t>10</a:t>
            </a:r>
            <a:endParaRPr lang="en-US" sz="1500" dirty="0"/>
          </a:p>
        </p:txBody>
      </p:sp>
    </p:spTree>
    <p:extLst>
      <p:ext uri="{BB962C8B-B14F-4D97-AF65-F5344CB8AC3E}">
        <p14:creationId xmlns:p14="http://schemas.microsoft.com/office/powerpoint/2010/main" val="2090865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Compliance vs. Security</a:t>
            </a:r>
          </a:p>
        </p:txBody>
      </p:sp>
      <p:sp>
        <p:nvSpPr>
          <p:cNvPr id="3" name="Text Placeholder 2"/>
          <p:cNvSpPr>
            <a:spLocks noGrp="1"/>
          </p:cNvSpPr>
          <p:nvPr>
            <p:ph type="body" sz="quarter" idx="11"/>
          </p:nvPr>
        </p:nvSpPr>
        <p:spPr/>
        <p:txBody>
          <a:bodyPr>
            <a:normAutofit/>
          </a:bodyPr>
          <a:lstStyle/>
          <a:p>
            <a:pPr marL="0" indent="0" defTabSz="914400">
              <a:lnSpc>
                <a:spcPct val="150000"/>
              </a:lnSpc>
              <a:spcBef>
                <a:spcPts val="0"/>
              </a:spcBef>
              <a:buSzTx/>
              <a:buNone/>
            </a:pPr>
            <a:r>
              <a:rPr lang="en-US" i="1" dirty="0" smtClean="0"/>
              <a:t>“Information </a:t>
            </a:r>
            <a:r>
              <a:rPr lang="en-US" i="1" dirty="0"/>
              <a:t>security, sometimes shortened to InfoSec, is the practice of  preventing unauthorized access, use, disclosure, disruption, modification, inspection, recording or destruction of information. It is a general term that can be used regardless of the form the data may take (e.g. electronic, physical</a:t>
            </a:r>
            <a:r>
              <a:rPr lang="en-US" i="1" dirty="0" smtClean="0"/>
              <a:t>).”</a:t>
            </a:r>
          </a:p>
          <a:p>
            <a:pPr marL="0" indent="0" defTabSz="914400">
              <a:spcBef>
                <a:spcPts val="0"/>
              </a:spcBef>
              <a:buSzTx/>
              <a:buNone/>
            </a:pPr>
            <a:endParaRPr lang="en-US" dirty="0"/>
          </a:p>
          <a:p>
            <a:pPr marL="0" lvl="0" indent="0" defTabSz="914400">
              <a:spcBef>
                <a:spcPts val="0"/>
              </a:spcBef>
              <a:buSzTx/>
              <a:buNone/>
            </a:pPr>
            <a:endParaRPr lang="en-US" sz="1100" dirty="0" smtClean="0"/>
          </a:p>
          <a:p>
            <a:pPr marL="0" lvl="0" indent="0" defTabSz="914400">
              <a:spcBef>
                <a:spcPts val="0"/>
              </a:spcBef>
              <a:buSzTx/>
              <a:buNone/>
            </a:pPr>
            <a:endParaRPr lang="en-US" sz="1100" dirty="0"/>
          </a:p>
          <a:p>
            <a:pPr marL="0" lvl="0" indent="0" defTabSz="914400">
              <a:spcBef>
                <a:spcPts val="0"/>
              </a:spcBef>
              <a:buSzTx/>
              <a:buNone/>
            </a:pPr>
            <a:endParaRPr lang="en-US" sz="1100" dirty="0" smtClean="0"/>
          </a:p>
          <a:p>
            <a:pPr marL="0" lvl="0" indent="0" defTabSz="914400">
              <a:spcBef>
                <a:spcPts val="0"/>
              </a:spcBef>
              <a:buSzTx/>
              <a:buNone/>
            </a:pPr>
            <a:r>
              <a:rPr lang="en-US" sz="1100" dirty="0" smtClean="0"/>
              <a:t>https</a:t>
            </a:r>
            <a:r>
              <a:rPr lang="en-US" sz="1100" dirty="0"/>
              <a:t>://</a:t>
            </a:r>
            <a:r>
              <a:rPr lang="en-US" sz="1100" dirty="0" err="1" smtClean="0"/>
              <a:t>en.wikipedia.org</a:t>
            </a:r>
            <a:r>
              <a:rPr lang="en-US" sz="1100" dirty="0" smtClean="0"/>
              <a:t>/wiki/</a:t>
            </a:r>
            <a:r>
              <a:rPr lang="en-US" sz="1100" dirty="0" err="1" smtClean="0"/>
              <a:t>Information_security</a:t>
            </a:r>
            <a:endParaRPr lang="en-US" sz="1100"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397726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lvl="0"/>
            <a:r>
              <a:rPr lang="en-US" dirty="0"/>
              <a:t>Compliance vs. Security </a:t>
            </a:r>
          </a:p>
          <a:p>
            <a:endParaRPr lang="en-US" dirty="0"/>
          </a:p>
        </p:txBody>
      </p:sp>
      <p:sp>
        <p:nvSpPr>
          <p:cNvPr id="3" name="Text Placeholder 2"/>
          <p:cNvSpPr>
            <a:spLocks noGrp="1"/>
          </p:cNvSpPr>
          <p:nvPr>
            <p:ph type="body" sz="quarter" idx="11"/>
          </p:nvPr>
        </p:nvSpPr>
        <p:spPr>
          <a:xfrm>
            <a:off x="455613" y="2297001"/>
            <a:ext cx="6119812" cy="747860"/>
          </a:xfrm>
        </p:spPr>
        <p:txBody>
          <a:bodyPr>
            <a:normAutofit/>
          </a:bodyPr>
          <a:lstStyle/>
          <a:p>
            <a:pPr marL="0" lvl="0" indent="0" defTabSz="914400">
              <a:spcBef>
                <a:spcPts val="0"/>
              </a:spcBef>
              <a:buSzTx/>
              <a:buNone/>
            </a:pPr>
            <a:r>
              <a:rPr lang="en-US" sz="1800" i="1" dirty="0">
                <a:latin typeface="Clan OT Medium" charset="0"/>
                <a:ea typeface="Clan OT Medium" charset="0"/>
                <a:cs typeface="Clan OT Medium" charset="0"/>
              </a:rPr>
              <a:t>Security should be the goal, Compliance will be a consequence</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465961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lvl="0"/>
            <a:r>
              <a:rPr lang="en-US" dirty="0"/>
              <a:t>Defining the scope</a:t>
            </a:r>
          </a:p>
          <a:p>
            <a:endParaRPr lang="en-US" dirty="0"/>
          </a:p>
        </p:txBody>
      </p:sp>
      <p:sp>
        <p:nvSpPr>
          <p:cNvPr id="4" name="Text Placeholder 2"/>
          <p:cNvSpPr>
            <a:spLocks noGrp="1"/>
          </p:cNvSpPr>
          <p:nvPr>
            <p:ph type="body" sz="quarter" idx="11"/>
          </p:nvPr>
        </p:nvSpPr>
        <p:spPr>
          <a:xfrm>
            <a:off x="455780" y="1159498"/>
            <a:ext cx="6119812" cy="3252246"/>
          </a:xfrm>
        </p:spPr>
        <p:txBody>
          <a:bodyPr>
            <a:noAutofit/>
          </a:bodyPr>
          <a:lstStyle/>
          <a:p>
            <a:pPr lvl="0">
              <a:buBlip>
                <a:blip r:embed="rId2"/>
              </a:buBlip>
            </a:pPr>
            <a:r>
              <a:rPr lang="en-US" sz="1200" dirty="0"/>
              <a:t>Concepts that always apply</a:t>
            </a:r>
            <a:r>
              <a:rPr lang="en-US" sz="1200" dirty="0" smtClean="0"/>
              <a:t>:</a:t>
            </a:r>
            <a:br>
              <a:rPr lang="en-US" sz="1200" dirty="0" smtClean="0"/>
            </a:br>
            <a:endParaRPr lang="en-US" sz="1200" dirty="0"/>
          </a:p>
          <a:p>
            <a:pPr lvl="2">
              <a:defRPr/>
            </a:pPr>
            <a:r>
              <a:rPr lang="en-US" sz="1100" dirty="0"/>
              <a:t>Systems located within the Cardholder data environment (CDE) are in scope</a:t>
            </a:r>
          </a:p>
          <a:p>
            <a:pPr lvl="2">
              <a:defRPr/>
            </a:pPr>
            <a:r>
              <a:rPr lang="en-US" sz="1100" dirty="0"/>
              <a:t>Systems that connect to a system in the CDE are in scope</a:t>
            </a:r>
          </a:p>
          <a:p>
            <a:pPr lvl="2">
              <a:defRPr/>
            </a:pPr>
            <a:r>
              <a:rPr lang="en-US" sz="1100" dirty="0"/>
              <a:t>In a flat network, all systems are in scope</a:t>
            </a:r>
          </a:p>
          <a:p>
            <a:pPr lvl="1">
              <a:defRPr/>
            </a:pPr>
            <a:endParaRPr lang="en-US" sz="1200" dirty="0"/>
          </a:p>
          <a:p>
            <a:pPr marL="628650" lvl="0" indent="-285750">
              <a:buSzTx/>
              <a:buBlip>
                <a:blip r:embed="rId2"/>
              </a:buBlip>
              <a:defRPr/>
            </a:pPr>
            <a:r>
              <a:rPr lang="en-US" sz="1200" dirty="0"/>
              <a:t>CDE - The people, processes and technology that store, process, or transmit cardholder data or sensitive authentication data. </a:t>
            </a:r>
            <a:r>
              <a:rPr lang="en-US" sz="1200" dirty="0"/>
              <a:t/>
            </a:r>
            <a:br>
              <a:rPr lang="en-US" sz="1200" dirty="0"/>
            </a:br>
            <a:endParaRPr lang="en-US" sz="1200" dirty="0"/>
          </a:p>
          <a:p>
            <a:pPr marL="628650" lvl="0" indent="-285750">
              <a:buSzTx/>
              <a:buBlip>
                <a:blip r:embed="rId2"/>
              </a:buBlip>
              <a:defRPr/>
            </a:pPr>
            <a:r>
              <a:rPr lang="en-US" sz="1200" dirty="0"/>
              <a:t>The primary account number is the defining factor for cardholder data. If cardholder name, service code, and/or expiration date are stored, processed or transmitted with the PAN, or are otherwise present in the cardholder data environment (CDE), they must be protected in accordance with applicable PCI DSS requirements </a:t>
            </a:r>
          </a:p>
        </p:txBody>
      </p:sp>
    </p:spTree>
    <p:extLst>
      <p:ext uri="{BB962C8B-B14F-4D97-AF65-F5344CB8AC3E}">
        <p14:creationId xmlns:p14="http://schemas.microsoft.com/office/powerpoint/2010/main" val="1690869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lvl="0"/>
            <a:r>
              <a:rPr lang="en-US" dirty="0"/>
              <a:t>Defining the scope</a:t>
            </a:r>
          </a:p>
          <a:p>
            <a:endParaRPr lang="en-US" dirty="0"/>
          </a:p>
        </p:txBody>
      </p:sp>
      <p:sp>
        <p:nvSpPr>
          <p:cNvPr id="3" name="Text Placeholder 2"/>
          <p:cNvSpPr>
            <a:spLocks noGrp="1"/>
          </p:cNvSpPr>
          <p:nvPr>
            <p:ph type="body" sz="quarter" idx="11"/>
          </p:nvPr>
        </p:nvSpPr>
        <p:spPr>
          <a:xfrm>
            <a:off x="455613" y="1627697"/>
            <a:ext cx="6119812" cy="2730500"/>
          </a:xfrm>
        </p:spPr>
        <p:txBody>
          <a:bodyPr>
            <a:normAutofit/>
          </a:bodyPr>
          <a:lstStyle/>
          <a:p>
            <a:r>
              <a:rPr lang="en-US" dirty="0"/>
              <a:t>Annually and prior to the annual assessment the assessed entity should confirm the accuracy of the scope</a:t>
            </a:r>
          </a:p>
          <a:p>
            <a:endParaRPr lang="en-US" dirty="0"/>
          </a:p>
          <a:p>
            <a:r>
              <a:rPr lang="en-US" dirty="0"/>
              <a:t>Identify the existence of all cardholder data in the environment</a:t>
            </a:r>
          </a:p>
          <a:p>
            <a:endParaRPr lang="en-US" dirty="0"/>
          </a:p>
          <a:p>
            <a:r>
              <a:rPr lang="en-US" dirty="0"/>
              <a:t>Verify no cardholder data exists outside of the CDE</a:t>
            </a:r>
          </a:p>
          <a:p>
            <a:endParaRPr lang="en-US" dirty="0"/>
          </a:p>
          <a:p>
            <a:r>
              <a:rPr lang="en-US" dirty="0"/>
              <a:t>Assessor will validate that the scope of the assessment is accurately </a:t>
            </a:r>
            <a:r>
              <a:rPr lang="en-US" dirty="0" smtClean="0"/>
              <a:t>determined</a:t>
            </a:r>
            <a:endParaRPr lang="en-US" dirty="0"/>
          </a:p>
        </p:txBody>
      </p:sp>
    </p:spTree>
    <p:extLst>
      <p:ext uri="{BB962C8B-B14F-4D97-AF65-F5344CB8AC3E}">
        <p14:creationId xmlns:p14="http://schemas.microsoft.com/office/powerpoint/2010/main" val="1594481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Identifying cardholder data</a:t>
            </a:r>
          </a:p>
          <a:p>
            <a:endParaRPr lang="en-US" dirty="0"/>
          </a:p>
        </p:txBody>
      </p:sp>
      <p:sp>
        <p:nvSpPr>
          <p:cNvPr id="3" name="Text Placeholder 2"/>
          <p:cNvSpPr>
            <a:spLocks noGrp="1"/>
          </p:cNvSpPr>
          <p:nvPr>
            <p:ph type="body" sz="quarter" idx="11"/>
          </p:nvPr>
        </p:nvSpPr>
        <p:spPr>
          <a:xfrm>
            <a:off x="455613" y="1319752"/>
            <a:ext cx="6119812" cy="3063711"/>
          </a:xfrm>
        </p:spPr>
        <p:txBody>
          <a:bodyPr/>
          <a:lstStyle/>
          <a:p>
            <a:pPr>
              <a:buBlip>
                <a:blip r:embed="rId2"/>
              </a:buBlip>
            </a:pPr>
            <a:r>
              <a:rPr lang="en-US" dirty="0"/>
              <a:t>Manual vs. automated </a:t>
            </a:r>
            <a:r>
              <a:rPr lang="en-US" dirty="0" smtClean="0"/>
              <a:t>methods</a:t>
            </a:r>
            <a:br>
              <a:rPr lang="en-US" dirty="0" smtClean="0"/>
            </a:br>
            <a:endParaRPr lang="en-US" dirty="0"/>
          </a:p>
          <a:p>
            <a:pPr>
              <a:buBlip>
                <a:blip r:embed="rId2"/>
              </a:buBlip>
            </a:pPr>
            <a:r>
              <a:rPr lang="en-US" dirty="0"/>
              <a:t>Specialized tools:</a:t>
            </a:r>
          </a:p>
          <a:p>
            <a:pPr lvl="1"/>
            <a:r>
              <a:rPr lang="en-US" dirty="0"/>
              <a:t>Enterprise</a:t>
            </a:r>
          </a:p>
          <a:p>
            <a:pPr lvl="1"/>
            <a:r>
              <a:rPr lang="en-US" dirty="0"/>
              <a:t>Desktop</a:t>
            </a:r>
          </a:p>
          <a:p>
            <a:pPr lvl="1"/>
            <a:r>
              <a:rPr lang="en-US" dirty="0"/>
              <a:t>Open source</a:t>
            </a:r>
          </a:p>
          <a:p>
            <a:pPr lvl="1"/>
            <a:r>
              <a:rPr lang="en-US" dirty="0"/>
              <a:t>Free</a:t>
            </a:r>
          </a:p>
          <a:p>
            <a:pPr lvl="1"/>
            <a:r>
              <a:rPr lang="en-US" dirty="0"/>
              <a:t>…</a:t>
            </a:r>
          </a:p>
          <a:p>
            <a:pPr>
              <a:buBlip>
                <a:blip r:embed="rId2"/>
              </a:buBlip>
            </a:pPr>
            <a:r>
              <a:rPr lang="en-US" dirty="0"/>
              <a:t>Manual</a:t>
            </a:r>
          </a:p>
          <a:p>
            <a:pPr lvl="1"/>
            <a:r>
              <a:rPr lang="en-US" dirty="0"/>
              <a:t>Cooperation between QSA and client</a:t>
            </a:r>
          </a:p>
          <a:p>
            <a:pPr lvl="1"/>
            <a:r>
              <a:rPr lang="en-US" dirty="0"/>
              <a:t>Know the environment</a:t>
            </a:r>
          </a:p>
          <a:p>
            <a:pPr lvl="1"/>
            <a:r>
              <a:rPr lang="en-US" dirty="0"/>
              <a:t>Trust but verify</a:t>
            </a:r>
          </a:p>
          <a:p>
            <a:endParaRPr lang="en-US" dirty="0"/>
          </a:p>
        </p:txBody>
      </p:sp>
    </p:spTree>
    <p:extLst>
      <p:ext uri="{BB962C8B-B14F-4D97-AF65-F5344CB8AC3E}">
        <p14:creationId xmlns:p14="http://schemas.microsoft.com/office/powerpoint/2010/main" val="1985333977"/>
      </p:ext>
    </p:extLst>
  </p:cSld>
  <p:clrMapOvr>
    <a:masterClrMapping/>
  </p:clrMapOvr>
</p:sld>
</file>

<file path=ppt/theme/theme1.xml><?xml version="1.0" encoding="utf-8"?>
<a:theme xmlns:a="http://schemas.openxmlformats.org/drawingml/2006/main" name="Office-Design">
  <a:themeElements>
    <a:clrScheme name="ST Colours v06">
      <a:dk1>
        <a:srgbClr val="000000"/>
      </a:dk1>
      <a:lt1>
        <a:sysClr val="window" lastClr="FFFFFF"/>
      </a:lt1>
      <a:dk2>
        <a:srgbClr val="2B2A2B"/>
      </a:dk2>
      <a:lt2>
        <a:srgbClr val="FFFFFF"/>
      </a:lt2>
      <a:accent1>
        <a:srgbClr val="DE0048"/>
      </a:accent1>
      <a:accent2>
        <a:srgbClr val="1789E6"/>
      </a:accent2>
      <a:accent3>
        <a:srgbClr val="EE592D"/>
      </a:accent3>
      <a:accent4>
        <a:srgbClr val="7CBF30"/>
      </a:accent4>
      <a:accent5>
        <a:srgbClr val="582A87"/>
      </a:accent5>
      <a:accent6>
        <a:srgbClr val="FFD826"/>
      </a:accent6>
      <a:hlink>
        <a:srgbClr val="DE0048"/>
      </a:hlink>
      <a:folHlink>
        <a:srgbClr val="DE0048"/>
      </a:folHlink>
    </a:clrScheme>
    <a:fontScheme name="Perception">
      <a:majorFont>
        <a:latin typeface="Century Gothic"/>
        <a:ea typeface=""/>
        <a:cs typeface=""/>
        <a:font script="Jpan" typeface="メイリオ"/>
      </a:majorFont>
      <a:minorFont>
        <a:latin typeface="Century Gothic"/>
        <a:ea typeface=""/>
        <a:cs typeface=""/>
        <a:font script="Jpan" typeface="メイリオ"/>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bg2">
              <a:lumMod val="75000"/>
            </a:schemeClr>
          </a:solidFill>
          <a:tailEnd type="triangle"/>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EW COGNOSEC" id="{8A93ACF9-82D1-9E45-A567-2735A95D5CF8}" vid="{5F4A5F0C-48A7-6D44-B8B2-CD2A86C0CE31}"/>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64322D8EEB7754A9EBDF3CD0350F418" ma:contentTypeVersion="4" ma:contentTypeDescription="Create a new document." ma:contentTypeScope="" ma:versionID="dbdd854c3af806c3e43bb9d4e43761ab">
  <xsd:schema xmlns:xsd="http://www.w3.org/2001/XMLSchema" xmlns:xs="http://www.w3.org/2001/XMLSchema" xmlns:p="http://schemas.microsoft.com/office/2006/metadata/properties" xmlns:ns2="f4342c11-f732-44a9-b619-499e050d6c53" targetNamespace="http://schemas.microsoft.com/office/2006/metadata/properties" ma:root="true" ma:fieldsID="39aea63c0b464dc2e1b0581b3afd40ce" ns2:_="">
    <xsd:import namespace="f4342c11-f732-44a9-b619-499e050d6c53"/>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342c11-f732-44a9-b619-499e050d6c5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4E08314-AD43-45F2-93ED-94AD203252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342c11-f732-44a9-b619-499e050d6c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AF4C1C2-4AF2-4C5B-88E6-AB1F6DF58D11}">
  <ds:schemaRefs>
    <ds:schemaRef ds:uri="http://schemas.microsoft.com/sharepoint/v3/contenttype/forms"/>
  </ds:schemaRefs>
</ds:datastoreItem>
</file>

<file path=customXml/itemProps3.xml><?xml version="1.0" encoding="utf-8"?>
<ds:datastoreItem xmlns:ds="http://schemas.openxmlformats.org/officeDocument/2006/customXml" ds:itemID="{D6F34B36-3EE6-4371-9166-6C18E7CE5B81}">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NEW COGNOSEC</Template>
  <TotalTime>395</TotalTime>
  <Words>328</Words>
  <Application>Microsoft Macintosh PowerPoint</Application>
  <PresentationFormat>On-screen Show (16:9)</PresentationFormat>
  <Paragraphs>87</Paragraphs>
  <Slides>16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Calibri</vt:lpstr>
      <vt:lpstr>Century Gothic</vt:lpstr>
      <vt:lpstr>Clan OT Book</vt:lpstr>
      <vt:lpstr>Clan OT Medium</vt:lpstr>
      <vt:lpstr>Clan-Book</vt:lpstr>
      <vt:lpstr>Clan-Medium</vt:lpstr>
      <vt:lpstr>Arial</vt:lpstr>
      <vt:lpstr>Office-Design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Nicholls</dc:creator>
  <cp:lastModifiedBy>Katie Sadler</cp:lastModifiedBy>
  <cp:revision>47</cp:revision>
  <dcterms:created xsi:type="dcterms:W3CDTF">2016-12-22T15:33:28Z</dcterms:created>
  <dcterms:modified xsi:type="dcterms:W3CDTF">2017-05-03T11:02:04Z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0x010100C64322D8EEB7754A9EBDF3CD0350F418</vt:lpwstr>
  </property>
</Properties>
</file>