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950F5-4D0A-4799-985E-BA9581860EA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ADAE4E-4BF8-4825-B0D3-4FB422CA2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54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67ADB-5893-E549-8C83-1875DA44AD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91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AE32-68D2-40E4-9583-96839C88D22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6C32-BA75-4371-A8AD-CF7182D00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4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AE32-68D2-40E4-9583-96839C88D22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6C32-BA75-4371-A8AD-CF7182D00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3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AE32-68D2-40E4-9583-96839C88D22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6C32-BA75-4371-A8AD-CF7182D00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62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AE32-68D2-40E4-9583-96839C88D22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6C32-BA75-4371-A8AD-CF7182D00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713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AE32-68D2-40E4-9583-96839C88D22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6C32-BA75-4371-A8AD-CF7182D00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3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AE32-68D2-40E4-9583-96839C88D22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6C32-BA75-4371-A8AD-CF7182D00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30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AE32-68D2-40E4-9583-96839C88D22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6C32-BA75-4371-A8AD-CF7182D00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43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AE32-68D2-40E4-9583-96839C88D22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6C32-BA75-4371-A8AD-CF7182D00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0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AE32-68D2-40E4-9583-96839C88D22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6C32-BA75-4371-A8AD-CF7182D00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316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AE32-68D2-40E4-9583-96839C88D22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6C32-BA75-4371-A8AD-CF7182D00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17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AE32-68D2-40E4-9583-96839C88D22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46C32-BA75-4371-A8AD-CF7182D00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9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1AE32-68D2-40E4-9583-96839C88D22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46C32-BA75-4371-A8AD-CF7182D00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94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02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600" y="6324600"/>
            <a:ext cx="3200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06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SBI - SalesbenchmarkIndex.com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Buying Process Map</dc:title>
  <dc:creator>Tony Albachiara;SBI - SalesbenchmarkIndex.com</dc:creator>
  <dc:description>Buying Process Map by SBI - SalesbenchmarkIndex.com</dc:description>
  <cp:lastModifiedBy>john.koehler</cp:lastModifiedBy>
  <cp:revision>3</cp:revision>
  <dcterms:created xsi:type="dcterms:W3CDTF">2013-02-06T23:30:26Z</dcterms:created>
  <dcterms:modified xsi:type="dcterms:W3CDTF">2013-02-07T11:17:25Z</dcterms:modified>
</cp:coreProperties>
</file>