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  <p:sldMasterId id="2147483674" r:id="rId3"/>
  </p:sldMasterIdLst>
  <p:notesMasterIdLst>
    <p:notesMasterId r:id="rId22"/>
  </p:notesMasterIdLst>
  <p:handoutMasterIdLst>
    <p:handoutMasterId r:id="rId23"/>
  </p:handoutMasterIdLst>
  <p:sldIdLst>
    <p:sldId id="447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</p:sldIdLst>
  <p:sldSz cx="12192000" cy="6858000"/>
  <p:notesSz cx="9926638" cy="6797675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EFDAC198-6031-4176-AA57-6D8F0DE7DF7A}">
          <p14:sldIdLst>
            <p14:sldId id="447"/>
            <p14:sldId id="430"/>
          </p14:sldIdLst>
        </p14:section>
        <p14:section name="Deliver change" id="{635B6461-8D23-43D6-A298-3D8A7B124D87}">
          <p14:sldIdLst>
            <p14:sldId id="431"/>
          </p14:sldIdLst>
        </p14:section>
        <p14:section name="Change demand over capacity" id="{BAE6FF6D-5D82-4983-ACCC-DF8C28F9B655}">
          <p14:sldIdLst>
            <p14:sldId id="432"/>
          </p14:sldIdLst>
        </p14:section>
        <p14:section name="Disruptive change = loss of control" id="{1C4B82C1-6278-446F-98A5-4BEE637A20B9}">
          <p14:sldIdLst>
            <p14:sldId id="433"/>
            <p14:sldId id="434"/>
            <p14:sldId id="435"/>
          </p14:sldIdLst>
        </p14:section>
        <p14:section name="Implementation challenge" id="{D841FF21-3BB6-46FF-A915-5B1AE161DDA6}">
          <p14:sldIdLst>
            <p14:sldId id="436"/>
            <p14:sldId id="437"/>
          </p14:sldIdLst>
        </p14:section>
        <p14:section name="PCI builds commitment..." id="{26BC7B6B-1CB8-4085-87E1-338805E612B0}">
          <p14:sldIdLst>
            <p14:sldId id="438"/>
          </p14:sldIdLst>
        </p14:section>
        <p14:section name="... manage people reaction" id="{D8E96D71-5B38-4732-8ACD-566BC092C9C4}">
          <p14:sldIdLst>
            <p14:sldId id="439"/>
          </p14:sldIdLst>
        </p14:section>
        <p14:section name="PCI toolkit measurement" id="{D972A4DD-22D5-4E9A-95EF-69483A9EB816}">
          <p14:sldIdLst>
            <p14:sldId id="440"/>
          </p14:sldIdLst>
        </p14:section>
        <p14:section name="Data" id="{2E925D6F-6AFA-4690-886C-C2427DB42E5E}">
          <p14:sldIdLst>
            <p14:sldId id="441"/>
          </p14:sldIdLst>
        </p14:section>
        <p14:section name="Method" id="{8DFE9411-5A2F-47F5-9A81-5E7ACFDC4779}">
          <p14:sldIdLst>
            <p14:sldId id="442"/>
            <p14:sldId id="443"/>
          </p14:sldIdLst>
        </p14:section>
        <p14:section name="Research" id="{2AFAE50C-2D27-4AC9-9EA4-32E8E56D8901}">
          <p14:sldIdLst>
            <p14:sldId id="444"/>
          </p14:sldIdLst>
        </p14:section>
        <p14:section name="Project Integration" id="{3086564E-E411-4582-A91D-BA566C460006}">
          <p14:sldIdLst>
            <p14:sldId id="445"/>
          </p14:sldIdLst>
        </p14:section>
        <p14:section name="Closing" id="{2D1111E6-2DA2-4A83-AD18-6D7DDBA5D820}">
          <p14:sldIdLst>
            <p14:sldId id="4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BE"/>
    <a:srgbClr val="0082C4"/>
    <a:srgbClr val="66C1E6"/>
    <a:srgbClr val="58595B"/>
    <a:srgbClr val="D9DADB"/>
    <a:srgbClr val="13B9DF"/>
    <a:srgbClr val="007ABB"/>
    <a:srgbClr val="0081C4"/>
    <a:srgbClr val="00BFF3"/>
    <a:srgbClr val="EF3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02" autoAdjust="0"/>
    <p:restoredTop sz="97935" autoAdjust="0"/>
  </p:normalViewPr>
  <p:slideViewPr>
    <p:cSldViewPr>
      <p:cViewPr varScale="1">
        <p:scale>
          <a:sx n="107" d="100"/>
          <a:sy n="107" d="100"/>
        </p:scale>
        <p:origin x="34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579"/>
    </p:cViewPr>
  </p:sorterViewPr>
  <p:notesViewPr>
    <p:cSldViewPr>
      <p:cViewPr varScale="1">
        <p:scale>
          <a:sx n="73" d="100"/>
          <a:sy n="73" d="100"/>
        </p:scale>
        <p:origin x="-1674" y="-90"/>
      </p:cViewPr>
      <p:guideLst>
        <p:guide orient="horz" pos="2141"/>
        <p:guide pos="312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26497-C74E-435E-AC54-73FAF01875F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66A14D4-926B-46F0-B8E5-22A6A11CD07D}">
      <dgm:prSet phldrT="[Text]" custT="1"/>
      <dgm:spPr>
        <a:noFill/>
        <a:ln>
          <a:noFill/>
        </a:ln>
      </dgm:spPr>
      <dgm:t>
        <a:bodyPr/>
        <a:lstStyle/>
        <a:p>
          <a:pPr algn="l">
            <a:spcAft>
              <a:spcPct val="35000"/>
            </a:spcAft>
          </a:pPr>
          <a:endParaRPr lang="en-GB" sz="1200" dirty="0">
            <a:solidFill>
              <a:schemeClr val="tx1"/>
            </a:solidFill>
            <a:latin typeface="+mj-lt"/>
          </a:endParaRPr>
        </a:p>
      </dgm:t>
    </dgm:pt>
    <dgm:pt modelId="{FB519C2A-D2EE-47C8-9044-70B9C2AD3A32}" type="parTrans" cxnId="{582C0AE3-B2E7-4278-A196-09B71E358AE5}">
      <dgm:prSet/>
      <dgm:spPr/>
      <dgm:t>
        <a:bodyPr/>
        <a:lstStyle/>
        <a:p>
          <a:endParaRPr lang="en-GB"/>
        </a:p>
      </dgm:t>
    </dgm:pt>
    <dgm:pt modelId="{234A77F1-6CCF-403A-A734-14F1FE005550}" type="sibTrans" cxnId="{582C0AE3-B2E7-4278-A196-09B71E358AE5}">
      <dgm:prSet/>
      <dgm:spPr/>
      <dgm:t>
        <a:bodyPr/>
        <a:lstStyle/>
        <a:p>
          <a:endParaRPr lang="en-GB"/>
        </a:p>
      </dgm:t>
    </dgm:pt>
    <dgm:pt modelId="{E8E5670A-02C9-4A77-B49A-0FD7DA26140A}">
      <dgm:prSet phldrT="[Text]" phldr="1"/>
      <dgm:spPr>
        <a:noFill/>
        <a:ln>
          <a:noFill/>
        </a:ln>
      </dgm:spPr>
      <dgm:t>
        <a:bodyPr/>
        <a:lstStyle/>
        <a:p>
          <a:endParaRPr lang="en-GB" dirty="0"/>
        </a:p>
      </dgm:t>
    </dgm:pt>
    <dgm:pt modelId="{6C5FC154-DFB0-4CF8-A856-A0F1149FFB88}" type="parTrans" cxnId="{3171BBD5-EF84-4F80-B719-05DB84FEC2B2}">
      <dgm:prSet/>
      <dgm:spPr/>
      <dgm:t>
        <a:bodyPr/>
        <a:lstStyle/>
        <a:p>
          <a:endParaRPr lang="en-GB"/>
        </a:p>
      </dgm:t>
    </dgm:pt>
    <dgm:pt modelId="{6E671B3F-E270-447F-9557-AECE20B9B0EF}" type="sibTrans" cxnId="{3171BBD5-EF84-4F80-B719-05DB84FEC2B2}">
      <dgm:prSet/>
      <dgm:spPr/>
      <dgm:t>
        <a:bodyPr/>
        <a:lstStyle/>
        <a:p>
          <a:endParaRPr lang="en-GB"/>
        </a:p>
      </dgm:t>
    </dgm:pt>
    <dgm:pt modelId="{51AFBA53-319A-4950-BACC-47495EC0E037}">
      <dgm:prSet phldrT="[Text]" phldr="1"/>
      <dgm:spPr>
        <a:noFill/>
        <a:ln>
          <a:noFill/>
        </a:ln>
      </dgm:spPr>
      <dgm:t>
        <a:bodyPr/>
        <a:lstStyle/>
        <a:p>
          <a:endParaRPr lang="en-GB" dirty="0"/>
        </a:p>
      </dgm:t>
    </dgm:pt>
    <dgm:pt modelId="{647E78B3-0DD4-4184-92D4-152B4E097A40}" type="parTrans" cxnId="{E7AE29AE-8E98-4CE2-A270-895344DBDED2}">
      <dgm:prSet/>
      <dgm:spPr/>
      <dgm:t>
        <a:bodyPr/>
        <a:lstStyle/>
        <a:p>
          <a:endParaRPr lang="en-GB"/>
        </a:p>
      </dgm:t>
    </dgm:pt>
    <dgm:pt modelId="{C3E62A4F-5939-4C7D-A797-3826B71C4CB2}" type="sibTrans" cxnId="{E7AE29AE-8E98-4CE2-A270-895344DBDED2}">
      <dgm:prSet/>
      <dgm:spPr/>
      <dgm:t>
        <a:bodyPr/>
        <a:lstStyle/>
        <a:p>
          <a:endParaRPr lang="en-GB"/>
        </a:p>
      </dgm:t>
    </dgm:pt>
    <dgm:pt modelId="{02DEF4C4-8361-4A1F-9159-A7712A254E00}">
      <dgm:prSet/>
      <dgm:spPr>
        <a:noFill/>
        <a:ln>
          <a:noFill/>
        </a:ln>
      </dgm:spPr>
      <dgm:t>
        <a:bodyPr/>
        <a:lstStyle/>
        <a:p>
          <a:endParaRPr lang="en-GB" dirty="0"/>
        </a:p>
      </dgm:t>
    </dgm:pt>
    <dgm:pt modelId="{9C1A2059-EED8-4089-90BF-C21D28AE86B1}" type="parTrans" cxnId="{E5BDAB35-21CE-4B60-BF3E-9E0D9FA760E8}">
      <dgm:prSet/>
      <dgm:spPr/>
      <dgm:t>
        <a:bodyPr/>
        <a:lstStyle/>
        <a:p>
          <a:endParaRPr lang="en-GB"/>
        </a:p>
      </dgm:t>
    </dgm:pt>
    <dgm:pt modelId="{7028511C-2F8B-472E-9E6A-FE762A70E400}" type="sibTrans" cxnId="{E5BDAB35-21CE-4B60-BF3E-9E0D9FA760E8}">
      <dgm:prSet/>
      <dgm:spPr/>
      <dgm:t>
        <a:bodyPr/>
        <a:lstStyle/>
        <a:p>
          <a:endParaRPr lang="en-GB"/>
        </a:p>
      </dgm:t>
    </dgm:pt>
    <dgm:pt modelId="{160BFFD4-7654-4981-8BE7-8C04C15A04F0}">
      <dgm:prSet/>
      <dgm:spPr>
        <a:noFill/>
        <a:ln>
          <a:noFill/>
        </a:ln>
      </dgm:spPr>
      <dgm:t>
        <a:bodyPr/>
        <a:lstStyle/>
        <a:p>
          <a:endParaRPr lang="en-GB" dirty="0"/>
        </a:p>
      </dgm:t>
    </dgm:pt>
    <dgm:pt modelId="{68048452-1301-43E8-BD35-08336FF4BAA7}" type="parTrans" cxnId="{36C97E2E-5F04-45C4-91BB-03D0A9AA076A}">
      <dgm:prSet/>
      <dgm:spPr/>
      <dgm:t>
        <a:bodyPr/>
        <a:lstStyle/>
        <a:p>
          <a:endParaRPr lang="en-GB"/>
        </a:p>
      </dgm:t>
    </dgm:pt>
    <dgm:pt modelId="{7A0B4920-14F7-4AB8-9773-B807D360D4FF}" type="sibTrans" cxnId="{36C97E2E-5F04-45C4-91BB-03D0A9AA076A}">
      <dgm:prSet/>
      <dgm:spPr/>
      <dgm:t>
        <a:bodyPr/>
        <a:lstStyle/>
        <a:p>
          <a:endParaRPr lang="en-GB"/>
        </a:p>
      </dgm:t>
    </dgm:pt>
    <dgm:pt modelId="{E557C05A-1C97-4F81-BD87-2C5164037657}">
      <dgm:prSet/>
      <dgm:spPr>
        <a:noFill/>
        <a:ln>
          <a:noFill/>
        </a:ln>
      </dgm:spPr>
      <dgm:t>
        <a:bodyPr/>
        <a:lstStyle/>
        <a:p>
          <a:endParaRPr lang="en-GB" dirty="0"/>
        </a:p>
      </dgm:t>
    </dgm:pt>
    <dgm:pt modelId="{C2BEFA55-802D-469F-AD64-5E801BBA117D}" type="parTrans" cxnId="{5ED850D5-DB39-4AE4-A1B4-152999F90A80}">
      <dgm:prSet/>
      <dgm:spPr/>
      <dgm:t>
        <a:bodyPr/>
        <a:lstStyle/>
        <a:p>
          <a:endParaRPr lang="en-GB"/>
        </a:p>
      </dgm:t>
    </dgm:pt>
    <dgm:pt modelId="{F70087CE-15B7-4173-8A31-B8C688DF6C2F}" type="sibTrans" cxnId="{5ED850D5-DB39-4AE4-A1B4-152999F90A80}">
      <dgm:prSet/>
      <dgm:spPr/>
      <dgm:t>
        <a:bodyPr/>
        <a:lstStyle/>
        <a:p>
          <a:endParaRPr lang="en-GB"/>
        </a:p>
      </dgm:t>
    </dgm:pt>
    <dgm:pt modelId="{C4094AD5-94A2-4BC5-8790-A778F83C7DAB}" type="pres">
      <dgm:prSet presAssocID="{28626497-C74E-435E-AC54-73FAF01875F8}" presName="linearFlow" presStyleCnt="0">
        <dgm:presLayoutVars>
          <dgm:dir/>
          <dgm:resizeHandles val="exact"/>
        </dgm:presLayoutVars>
      </dgm:prSet>
      <dgm:spPr/>
    </dgm:pt>
    <dgm:pt modelId="{E8238D13-C179-4A41-84E0-925BA96E9142}" type="pres">
      <dgm:prSet presAssocID="{D66A14D4-926B-46F0-B8E5-22A6A11CD07D}" presName="composite" presStyleCnt="0"/>
      <dgm:spPr/>
    </dgm:pt>
    <dgm:pt modelId="{3C5E6B19-33A4-441D-A7FC-8940530F74FE}" type="pres">
      <dgm:prSet presAssocID="{D66A14D4-926B-46F0-B8E5-22A6A11CD07D}" presName="imgShp" presStyleLbl="fgImgPlace1" presStyleIdx="0" presStyleCnt="6" custScaleX="60471" custScaleY="36531" custLinFactNeighborX="27923" custLinFactNeighborY="20932"/>
      <dgm:spPr>
        <a:prstGeom prst="chevron">
          <a:avLst/>
        </a:prstGeom>
        <a:noFill/>
      </dgm:spPr>
    </dgm:pt>
    <dgm:pt modelId="{8BB9C08F-1CC6-433E-B86B-BC41B7A8474D}" type="pres">
      <dgm:prSet presAssocID="{D66A14D4-926B-46F0-B8E5-22A6A11CD07D}" presName="txShp" presStyleLbl="node1" presStyleIdx="0" presStyleCnt="6" custScaleX="99107" custScaleY="104227" custLinFactNeighborX="-99" custLinFactNeighborY="-251">
        <dgm:presLayoutVars>
          <dgm:bulletEnabled val="1"/>
        </dgm:presLayoutVars>
      </dgm:prSet>
      <dgm:spPr>
        <a:prstGeom prst="round2DiagRect">
          <a:avLst/>
        </a:prstGeom>
      </dgm:spPr>
    </dgm:pt>
    <dgm:pt modelId="{76DB4EE1-337C-4779-9D07-1D4BB175A42E}" type="pres">
      <dgm:prSet presAssocID="{234A77F1-6CCF-403A-A734-14F1FE005550}" presName="spacing" presStyleCnt="0"/>
      <dgm:spPr/>
    </dgm:pt>
    <dgm:pt modelId="{75813F3A-5DEF-4EE5-9A3C-447ACC9B33D9}" type="pres">
      <dgm:prSet presAssocID="{02DEF4C4-8361-4A1F-9159-A7712A254E00}" presName="composite" presStyleCnt="0"/>
      <dgm:spPr/>
    </dgm:pt>
    <dgm:pt modelId="{874B0FEF-F32D-4DE7-B3EE-B6AE48FDC688}" type="pres">
      <dgm:prSet presAssocID="{02DEF4C4-8361-4A1F-9159-A7712A254E00}" presName="imgShp" presStyleLbl="fgImgPlace1" presStyleIdx="1" presStyleCnt="6" custScaleX="60729" custScaleY="36513" custLinFactNeighborX="26397" custLinFactNeighborY="-145"/>
      <dgm:spPr>
        <a:prstGeom prst="chevron">
          <a:avLst/>
        </a:prstGeom>
        <a:noFill/>
      </dgm:spPr>
    </dgm:pt>
    <dgm:pt modelId="{4F593A52-2A14-4C1B-9B78-419D8AC44859}" type="pres">
      <dgm:prSet presAssocID="{02DEF4C4-8361-4A1F-9159-A7712A254E00}" presName="txShp" presStyleLbl="node1" presStyleIdx="1" presStyleCnt="6">
        <dgm:presLayoutVars>
          <dgm:bulletEnabled val="1"/>
        </dgm:presLayoutVars>
      </dgm:prSet>
      <dgm:spPr>
        <a:prstGeom prst="round2DiagRect">
          <a:avLst/>
        </a:prstGeom>
      </dgm:spPr>
    </dgm:pt>
    <dgm:pt modelId="{6BC9ECD4-B7C8-4631-B583-56E0C15C9D10}" type="pres">
      <dgm:prSet presAssocID="{7028511C-2F8B-472E-9E6A-FE762A70E400}" presName="spacing" presStyleCnt="0"/>
      <dgm:spPr/>
    </dgm:pt>
    <dgm:pt modelId="{64D3C3DD-72EE-44CB-ABD1-EE454FF1EF69}" type="pres">
      <dgm:prSet presAssocID="{160BFFD4-7654-4981-8BE7-8C04C15A04F0}" presName="composite" presStyleCnt="0"/>
      <dgm:spPr/>
    </dgm:pt>
    <dgm:pt modelId="{B4B938BB-5D3E-41F3-9C3B-4BFD40FAA99D}" type="pres">
      <dgm:prSet presAssocID="{160BFFD4-7654-4981-8BE7-8C04C15A04F0}" presName="imgShp" presStyleLbl="fgImgPlace1" presStyleIdx="2" presStyleCnt="6" custScaleX="60729" custScaleY="36513" custLinFactNeighborX="26198" custLinFactNeighborY="-28716"/>
      <dgm:spPr>
        <a:prstGeom prst="chevron">
          <a:avLst/>
        </a:prstGeom>
        <a:noFill/>
      </dgm:spPr>
    </dgm:pt>
    <dgm:pt modelId="{EA248BD3-C173-41A1-936D-C0C29F6B2FE3}" type="pres">
      <dgm:prSet presAssocID="{160BFFD4-7654-4981-8BE7-8C04C15A04F0}" presName="txShp" presStyleLbl="node1" presStyleIdx="2" presStyleCnt="6" custScaleY="111768">
        <dgm:presLayoutVars>
          <dgm:bulletEnabled val="1"/>
        </dgm:presLayoutVars>
      </dgm:prSet>
      <dgm:spPr>
        <a:prstGeom prst="round2DiagRect">
          <a:avLst/>
        </a:prstGeom>
      </dgm:spPr>
    </dgm:pt>
    <dgm:pt modelId="{ACF553F3-CEA9-4CB0-A9E7-8C31E9B5F9C3}" type="pres">
      <dgm:prSet presAssocID="{7A0B4920-14F7-4AB8-9773-B807D360D4FF}" presName="spacing" presStyleCnt="0"/>
      <dgm:spPr/>
    </dgm:pt>
    <dgm:pt modelId="{00AF0DF8-440F-4353-B63F-D3878707403D}" type="pres">
      <dgm:prSet presAssocID="{E8E5670A-02C9-4A77-B49A-0FD7DA26140A}" presName="composite" presStyleCnt="0"/>
      <dgm:spPr/>
    </dgm:pt>
    <dgm:pt modelId="{DB3198FC-8920-4682-B000-2AF18537BA26}" type="pres">
      <dgm:prSet presAssocID="{E8E5670A-02C9-4A77-B49A-0FD7DA26140A}" presName="imgShp" presStyleLbl="fgImgPlace1" presStyleIdx="3" presStyleCnt="6" custScaleX="60492" custScaleY="36513" custLinFactNeighborX="26376" custLinFactNeighborY="-32996"/>
      <dgm:spPr>
        <a:prstGeom prst="chevron">
          <a:avLst/>
        </a:prstGeom>
        <a:noFill/>
      </dgm:spPr>
    </dgm:pt>
    <dgm:pt modelId="{C0B6A0EA-CDB0-4A45-B020-D3A22A0368FB}" type="pres">
      <dgm:prSet presAssocID="{E8E5670A-02C9-4A77-B49A-0FD7DA26140A}" presName="txShp" presStyleLbl="node1" presStyleIdx="3" presStyleCnt="6">
        <dgm:presLayoutVars>
          <dgm:bulletEnabled val="1"/>
        </dgm:presLayoutVars>
      </dgm:prSet>
      <dgm:spPr>
        <a:prstGeom prst="round2DiagRect">
          <a:avLst/>
        </a:prstGeom>
      </dgm:spPr>
    </dgm:pt>
    <dgm:pt modelId="{7676C83C-D0DA-4AE1-8BE1-AC669A7B1215}" type="pres">
      <dgm:prSet presAssocID="{6E671B3F-E270-447F-9557-AECE20B9B0EF}" presName="spacing" presStyleCnt="0"/>
      <dgm:spPr/>
    </dgm:pt>
    <dgm:pt modelId="{7946507E-4664-46E8-8C4E-C781008A7B44}" type="pres">
      <dgm:prSet presAssocID="{51AFBA53-319A-4950-BACC-47495EC0E037}" presName="composite" presStyleCnt="0"/>
      <dgm:spPr/>
    </dgm:pt>
    <dgm:pt modelId="{506D28A7-787F-4509-BF23-953E87D6BE89}" type="pres">
      <dgm:prSet presAssocID="{51AFBA53-319A-4950-BACC-47495EC0E037}" presName="imgShp" presStyleLbl="fgImgPlace1" presStyleIdx="4" presStyleCnt="6" custScaleX="60492" custScaleY="36513" custLinFactNeighborX="22941" custLinFactNeighborY="-53255"/>
      <dgm:spPr>
        <a:prstGeom prst="chevron">
          <a:avLst/>
        </a:prstGeom>
        <a:noFill/>
      </dgm:spPr>
    </dgm:pt>
    <dgm:pt modelId="{AA9CFCB6-2B40-4555-9AA6-A1A7B33B5458}" type="pres">
      <dgm:prSet presAssocID="{51AFBA53-319A-4950-BACC-47495EC0E037}" presName="txShp" presStyleLbl="node1" presStyleIdx="4" presStyleCnt="6">
        <dgm:presLayoutVars>
          <dgm:bulletEnabled val="1"/>
        </dgm:presLayoutVars>
      </dgm:prSet>
      <dgm:spPr>
        <a:prstGeom prst="round2DiagRect">
          <a:avLst/>
        </a:prstGeom>
      </dgm:spPr>
    </dgm:pt>
    <dgm:pt modelId="{86E9BF85-3579-4020-859A-207C55E66A31}" type="pres">
      <dgm:prSet presAssocID="{C3E62A4F-5939-4C7D-A797-3826B71C4CB2}" presName="spacing" presStyleCnt="0"/>
      <dgm:spPr/>
    </dgm:pt>
    <dgm:pt modelId="{9551EFAE-58E4-4EC1-BA0B-2891A79AFB20}" type="pres">
      <dgm:prSet presAssocID="{E557C05A-1C97-4F81-BD87-2C5164037657}" presName="composite" presStyleCnt="0"/>
      <dgm:spPr/>
    </dgm:pt>
    <dgm:pt modelId="{F32E61CF-22D7-4726-8782-C0BF8753D7C7}" type="pres">
      <dgm:prSet presAssocID="{E557C05A-1C97-4F81-BD87-2C5164037657}" presName="imgShp" presStyleLbl="fgImgPlace1" presStyleIdx="5" presStyleCnt="6" custScaleX="60492" custScaleY="36513" custLinFactNeighborX="25313" custLinFactNeighborY="-71101"/>
      <dgm:spPr>
        <a:prstGeom prst="chevron">
          <a:avLst/>
        </a:prstGeom>
        <a:noFill/>
      </dgm:spPr>
    </dgm:pt>
    <dgm:pt modelId="{BFC8EAEE-FE12-42D9-A606-F371B4A1BE5E}" type="pres">
      <dgm:prSet presAssocID="{E557C05A-1C97-4F81-BD87-2C5164037657}" presName="txShp" presStyleLbl="node1" presStyleIdx="5" presStyleCnt="6" custAng="0">
        <dgm:presLayoutVars>
          <dgm:bulletEnabled val="1"/>
        </dgm:presLayoutVars>
      </dgm:prSet>
      <dgm:spPr>
        <a:prstGeom prst="round2DiagRect">
          <a:avLst/>
        </a:prstGeom>
      </dgm:spPr>
    </dgm:pt>
  </dgm:ptLst>
  <dgm:cxnLst>
    <dgm:cxn modelId="{551F5106-04A4-4514-BF5A-85A2E90D8CA8}" type="presOf" srcId="{51AFBA53-319A-4950-BACC-47495EC0E037}" destId="{AA9CFCB6-2B40-4555-9AA6-A1A7B33B5458}" srcOrd="0" destOrd="0" presId="urn:microsoft.com/office/officeart/2005/8/layout/vList3"/>
    <dgm:cxn modelId="{36C97E2E-5F04-45C4-91BB-03D0A9AA076A}" srcId="{28626497-C74E-435E-AC54-73FAF01875F8}" destId="{160BFFD4-7654-4981-8BE7-8C04C15A04F0}" srcOrd="2" destOrd="0" parTransId="{68048452-1301-43E8-BD35-08336FF4BAA7}" sibTransId="{7A0B4920-14F7-4AB8-9773-B807D360D4FF}"/>
    <dgm:cxn modelId="{E5BDAB35-21CE-4B60-BF3E-9E0D9FA760E8}" srcId="{28626497-C74E-435E-AC54-73FAF01875F8}" destId="{02DEF4C4-8361-4A1F-9159-A7712A254E00}" srcOrd="1" destOrd="0" parTransId="{9C1A2059-EED8-4089-90BF-C21D28AE86B1}" sibTransId="{7028511C-2F8B-472E-9E6A-FE762A70E400}"/>
    <dgm:cxn modelId="{B8B56351-80ED-4996-8592-6F994A52930E}" type="presOf" srcId="{02DEF4C4-8361-4A1F-9159-A7712A254E00}" destId="{4F593A52-2A14-4C1B-9B78-419D8AC44859}" srcOrd="0" destOrd="0" presId="urn:microsoft.com/office/officeart/2005/8/layout/vList3"/>
    <dgm:cxn modelId="{E7AE29AE-8E98-4CE2-A270-895344DBDED2}" srcId="{28626497-C74E-435E-AC54-73FAF01875F8}" destId="{51AFBA53-319A-4950-BACC-47495EC0E037}" srcOrd="4" destOrd="0" parTransId="{647E78B3-0DD4-4184-92D4-152B4E097A40}" sibTransId="{C3E62A4F-5939-4C7D-A797-3826B71C4CB2}"/>
    <dgm:cxn modelId="{DE8364B2-E7B2-4F7D-B77D-2CA1F3D5B7F3}" type="presOf" srcId="{E557C05A-1C97-4F81-BD87-2C5164037657}" destId="{BFC8EAEE-FE12-42D9-A606-F371B4A1BE5E}" srcOrd="0" destOrd="0" presId="urn:microsoft.com/office/officeart/2005/8/layout/vList3"/>
    <dgm:cxn modelId="{4356BDB5-58E6-4C63-A188-7F6C1C7FD984}" type="presOf" srcId="{D66A14D4-926B-46F0-B8E5-22A6A11CD07D}" destId="{8BB9C08F-1CC6-433E-B86B-BC41B7A8474D}" srcOrd="0" destOrd="0" presId="urn:microsoft.com/office/officeart/2005/8/layout/vList3"/>
    <dgm:cxn modelId="{C6F225BB-3289-4083-A0CD-9EDEB22E7AFF}" type="presOf" srcId="{160BFFD4-7654-4981-8BE7-8C04C15A04F0}" destId="{EA248BD3-C173-41A1-936D-C0C29F6B2FE3}" srcOrd="0" destOrd="0" presId="urn:microsoft.com/office/officeart/2005/8/layout/vList3"/>
    <dgm:cxn modelId="{8A3453BD-B539-4200-90BA-67B116C51941}" type="presOf" srcId="{28626497-C74E-435E-AC54-73FAF01875F8}" destId="{C4094AD5-94A2-4BC5-8790-A778F83C7DAB}" srcOrd="0" destOrd="0" presId="urn:microsoft.com/office/officeart/2005/8/layout/vList3"/>
    <dgm:cxn modelId="{286ADFBF-5D74-4D00-9089-3AE859C54533}" type="presOf" srcId="{E8E5670A-02C9-4A77-B49A-0FD7DA26140A}" destId="{C0B6A0EA-CDB0-4A45-B020-D3A22A0368FB}" srcOrd="0" destOrd="0" presId="urn:microsoft.com/office/officeart/2005/8/layout/vList3"/>
    <dgm:cxn modelId="{5ED850D5-DB39-4AE4-A1B4-152999F90A80}" srcId="{28626497-C74E-435E-AC54-73FAF01875F8}" destId="{E557C05A-1C97-4F81-BD87-2C5164037657}" srcOrd="5" destOrd="0" parTransId="{C2BEFA55-802D-469F-AD64-5E801BBA117D}" sibTransId="{F70087CE-15B7-4173-8A31-B8C688DF6C2F}"/>
    <dgm:cxn modelId="{3171BBD5-EF84-4F80-B719-05DB84FEC2B2}" srcId="{28626497-C74E-435E-AC54-73FAF01875F8}" destId="{E8E5670A-02C9-4A77-B49A-0FD7DA26140A}" srcOrd="3" destOrd="0" parTransId="{6C5FC154-DFB0-4CF8-A856-A0F1149FFB88}" sibTransId="{6E671B3F-E270-447F-9557-AECE20B9B0EF}"/>
    <dgm:cxn modelId="{582C0AE3-B2E7-4278-A196-09B71E358AE5}" srcId="{28626497-C74E-435E-AC54-73FAF01875F8}" destId="{D66A14D4-926B-46F0-B8E5-22A6A11CD07D}" srcOrd="0" destOrd="0" parTransId="{FB519C2A-D2EE-47C8-9044-70B9C2AD3A32}" sibTransId="{234A77F1-6CCF-403A-A734-14F1FE005550}"/>
    <dgm:cxn modelId="{B1821A7A-A265-4C75-81B1-66438C59315B}" type="presParOf" srcId="{C4094AD5-94A2-4BC5-8790-A778F83C7DAB}" destId="{E8238D13-C179-4A41-84E0-925BA96E9142}" srcOrd="0" destOrd="0" presId="urn:microsoft.com/office/officeart/2005/8/layout/vList3"/>
    <dgm:cxn modelId="{57D68A03-5A6F-4EF7-8B6B-E7AC4D4DED4C}" type="presParOf" srcId="{E8238D13-C179-4A41-84E0-925BA96E9142}" destId="{3C5E6B19-33A4-441D-A7FC-8940530F74FE}" srcOrd="0" destOrd="0" presId="urn:microsoft.com/office/officeart/2005/8/layout/vList3"/>
    <dgm:cxn modelId="{90FD3577-1DAC-41D5-82FB-5D1D41FC6796}" type="presParOf" srcId="{E8238D13-C179-4A41-84E0-925BA96E9142}" destId="{8BB9C08F-1CC6-433E-B86B-BC41B7A8474D}" srcOrd="1" destOrd="0" presId="urn:microsoft.com/office/officeart/2005/8/layout/vList3"/>
    <dgm:cxn modelId="{3FD90E59-B5B3-479D-9A1F-82C928220147}" type="presParOf" srcId="{C4094AD5-94A2-4BC5-8790-A778F83C7DAB}" destId="{76DB4EE1-337C-4779-9D07-1D4BB175A42E}" srcOrd="1" destOrd="0" presId="urn:microsoft.com/office/officeart/2005/8/layout/vList3"/>
    <dgm:cxn modelId="{C35DA154-BD68-4C2D-AE89-A414E56DA62E}" type="presParOf" srcId="{C4094AD5-94A2-4BC5-8790-A778F83C7DAB}" destId="{75813F3A-5DEF-4EE5-9A3C-447ACC9B33D9}" srcOrd="2" destOrd="0" presId="urn:microsoft.com/office/officeart/2005/8/layout/vList3"/>
    <dgm:cxn modelId="{F6161AD4-6F13-4B27-938D-A864D3D54482}" type="presParOf" srcId="{75813F3A-5DEF-4EE5-9A3C-447ACC9B33D9}" destId="{874B0FEF-F32D-4DE7-B3EE-B6AE48FDC688}" srcOrd="0" destOrd="0" presId="urn:microsoft.com/office/officeart/2005/8/layout/vList3"/>
    <dgm:cxn modelId="{50562A8B-02C9-4C86-AE74-E6C75CFBA80B}" type="presParOf" srcId="{75813F3A-5DEF-4EE5-9A3C-447ACC9B33D9}" destId="{4F593A52-2A14-4C1B-9B78-419D8AC44859}" srcOrd="1" destOrd="0" presId="urn:microsoft.com/office/officeart/2005/8/layout/vList3"/>
    <dgm:cxn modelId="{9F674FD1-EE86-43AD-BD6E-45020AA0985B}" type="presParOf" srcId="{C4094AD5-94A2-4BC5-8790-A778F83C7DAB}" destId="{6BC9ECD4-B7C8-4631-B583-56E0C15C9D10}" srcOrd="3" destOrd="0" presId="urn:microsoft.com/office/officeart/2005/8/layout/vList3"/>
    <dgm:cxn modelId="{B8D06C7C-A80F-4FC1-B8C2-F9A6F2E6F18E}" type="presParOf" srcId="{C4094AD5-94A2-4BC5-8790-A778F83C7DAB}" destId="{64D3C3DD-72EE-44CB-ABD1-EE454FF1EF69}" srcOrd="4" destOrd="0" presId="urn:microsoft.com/office/officeart/2005/8/layout/vList3"/>
    <dgm:cxn modelId="{E5802C70-6AE1-4B1E-BB23-121B41B41699}" type="presParOf" srcId="{64D3C3DD-72EE-44CB-ABD1-EE454FF1EF69}" destId="{B4B938BB-5D3E-41F3-9C3B-4BFD40FAA99D}" srcOrd="0" destOrd="0" presId="urn:microsoft.com/office/officeart/2005/8/layout/vList3"/>
    <dgm:cxn modelId="{5C4E8E42-883F-4F19-AD00-04B35D316648}" type="presParOf" srcId="{64D3C3DD-72EE-44CB-ABD1-EE454FF1EF69}" destId="{EA248BD3-C173-41A1-936D-C0C29F6B2FE3}" srcOrd="1" destOrd="0" presId="urn:microsoft.com/office/officeart/2005/8/layout/vList3"/>
    <dgm:cxn modelId="{A29689D1-DBF9-4F06-9312-7FB8EFB3CB95}" type="presParOf" srcId="{C4094AD5-94A2-4BC5-8790-A778F83C7DAB}" destId="{ACF553F3-CEA9-4CB0-A9E7-8C31E9B5F9C3}" srcOrd="5" destOrd="0" presId="urn:microsoft.com/office/officeart/2005/8/layout/vList3"/>
    <dgm:cxn modelId="{30D1C571-246E-4B70-9A19-FF6A9B40E96B}" type="presParOf" srcId="{C4094AD5-94A2-4BC5-8790-A778F83C7DAB}" destId="{00AF0DF8-440F-4353-B63F-D3878707403D}" srcOrd="6" destOrd="0" presId="urn:microsoft.com/office/officeart/2005/8/layout/vList3"/>
    <dgm:cxn modelId="{71975474-4736-4F18-B5C6-43158C05A4F5}" type="presParOf" srcId="{00AF0DF8-440F-4353-B63F-D3878707403D}" destId="{DB3198FC-8920-4682-B000-2AF18537BA26}" srcOrd="0" destOrd="0" presId="urn:microsoft.com/office/officeart/2005/8/layout/vList3"/>
    <dgm:cxn modelId="{18C9FBD0-A2A6-4B4B-B72F-64DF4012C6E7}" type="presParOf" srcId="{00AF0DF8-440F-4353-B63F-D3878707403D}" destId="{C0B6A0EA-CDB0-4A45-B020-D3A22A0368FB}" srcOrd="1" destOrd="0" presId="urn:microsoft.com/office/officeart/2005/8/layout/vList3"/>
    <dgm:cxn modelId="{A5BC8B9F-5639-403E-B27A-01752B736328}" type="presParOf" srcId="{C4094AD5-94A2-4BC5-8790-A778F83C7DAB}" destId="{7676C83C-D0DA-4AE1-8BE1-AC669A7B1215}" srcOrd="7" destOrd="0" presId="urn:microsoft.com/office/officeart/2005/8/layout/vList3"/>
    <dgm:cxn modelId="{D2BA1CFF-5017-4FDC-862E-7C6B06355E84}" type="presParOf" srcId="{C4094AD5-94A2-4BC5-8790-A778F83C7DAB}" destId="{7946507E-4664-46E8-8C4E-C781008A7B44}" srcOrd="8" destOrd="0" presId="urn:microsoft.com/office/officeart/2005/8/layout/vList3"/>
    <dgm:cxn modelId="{6E17A060-F10B-4CD8-81F8-076DD6126563}" type="presParOf" srcId="{7946507E-4664-46E8-8C4E-C781008A7B44}" destId="{506D28A7-787F-4509-BF23-953E87D6BE89}" srcOrd="0" destOrd="0" presId="urn:microsoft.com/office/officeart/2005/8/layout/vList3"/>
    <dgm:cxn modelId="{DFF1771C-A771-4D97-9184-5BC2E1918535}" type="presParOf" srcId="{7946507E-4664-46E8-8C4E-C781008A7B44}" destId="{AA9CFCB6-2B40-4555-9AA6-A1A7B33B5458}" srcOrd="1" destOrd="0" presId="urn:microsoft.com/office/officeart/2005/8/layout/vList3"/>
    <dgm:cxn modelId="{643D4C5A-B7EB-4924-8916-E8543C37BE2C}" type="presParOf" srcId="{C4094AD5-94A2-4BC5-8790-A778F83C7DAB}" destId="{86E9BF85-3579-4020-859A-207C55E66A31}" srcOrd="9" destOrd="0" presId="urn:microsoft.com/office/officeart/2005/8/layout/vList3"/>
    <dgm:cxn modelId="{444C61B9-0AA0-4A46-81E1-2690A85056F5}" type="presParOf" srcId="{C4094AD5-94A2-4BC5-8790-A778F83C7DAB}" destId="{9551EFAE-58E4-4EC1-BA0B-2891A79AFB20}" srcOrd="10" destOrd="0" presId="urn:microsoft.com/office/officeart/2005/8/layout/vList3"/>
    <dgm:cxn modelId="{2F04ED18-53E5-4F97-B233-1A15D465D467}" type="presParOf" srcId="{9551EFAE-58E4-4EC1-BA0B-2891A79AFB20}" destId="{F32E61CF-22D7-4726-8782-C0BF8753D7C7}" srcOrd="0" destOrd="0" presId="urn:microsoft.com/office/officeart/2005/8/layout/vList3"/>
    <dgm:cxn modelId="{BFA2962D-B99E-4B6D-AC39-0064559A6842}" type="presParOf" srcId="{9551EFAE-58E4-4EC1-BA0B-2891A79AFB20}" destId="{BFC8EAEE-FE12-42D9-A606-F371B4A1BE5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9C08F-1CC6-433E-B86B-BC41B7A8474D}">
      <dsp:nvSpPr>
        <dsp:cNvPr id="0" name=""/>
        <dsp:cNvSpPr/>
      </dsp:nvSpPr>
      <dsp:spPr>
        <a:xfrm rot="10800000">
          <a:off x="1115748" y="1770"/>
          <a:ext cx="3925625" cy="658041"/>
        </a:xfrm>
        <a:prstGeom prst="round2Diag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09" tIns="45720" rIns="85344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solidFill>
              <a:schemeClr val="tx1"/>
            </a:solidFill>
            <a:latin typeface="+mj-lt"/>
          </a:endParaRPr>
        </a:p>
      </dsp:txBody>
      <dsp:txXfrm rot="10800000">
        <a:off x="1147871" y="33893"/>
        <a:ext cx="3861379" cy="593795"/>
      </dsp:txXfrm>
    </dsp:sp>
    <dsp:sp modelId="{3C5E6B19-33A4-441D-A7FC-8940530F74FE}">
      <dsp:nvSpPr>
        <dsp:cNvPr id="0" name=""/>
        <dsp:cNvSpPr/>
      </dsp:nvSpPr>
      <dsp:spPr>
        <a:xfrm>
          <a:off x="1087384" y="349210"/>
          <a:ext cx="381785" cy="230639"/>
        </a:xfrm>
        <a:prstGeom prst="chevron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93A52-2A14-4C1B-9B78-419D8AC44859}">
      <dsp:nvSpPr>
        <dsp:cNvPr id="0" name=""/>
        <dsp:cNvSpPr/>
      </dsp:nvSpPr>
      <dsp:spPr>
        <a:xfrm rot="10800000">
          <a:off x="1093548" y="849860"/>
          <a:ext cx="3960997" cy="631353"/>
        </a:xfrm>
        <a:prstGeom prst="round2Diag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09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 rot="10800000">
        <a:off x="1124368" y="880680"/>
        <a:ext cx="3899357" cy="569713"/>
      </dsp:txXfrm>
    </dsp:sp>
    <dsp:sp modelId="{874B0FEF-F32D-4DE7-B3EE-B6AE48FDC688}">
      <dsp:nvSpPr>
        <dsp:cNvPr id="0" name=""/>
        <dsp:cNvSpPr/>
      </dsp:nvSpPr>
      <dsp:spPr>
        <a:xfrm>
          <a:off x="1068499" y="1049358"/>
          <a:ext cx="383414" cy="230526"/>
        </a:xfrm>
        <a:prstGeom prst="chevron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48BD3-C173-41A1-936D-C0C29F6B2FE3}">
      <dsp:nvSpPr>
        <dsp:cNvPr id="0" name=""/>
        <dsp:cNvSpPr/>
      </dsp:nvSpPr>
      <dsp:spPr>
        <a:xfrm rot="10800000">
          <a:off x="1093548" y="1669677"/>
          <a:ext cx="3960997" cy="705651"/>
        </a:xfrm>
        <a:prstGeom prst="round2Diag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09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 dirty="0"/>
        </a:p>
      </dsp:txBody>
      <dsp:txXfrm rot="10800000">
        <a:off x="1127995" y="1704124"/>
        <a:ext cx="3892103" cy="636757"/>
      </dsp:txXfrm>
    </dsp:sp>
    <dsp:sp modelId="{B4B938BB-5D3E-41F3-9C3B-4BFD40FAA99D}">
      <dsp:nvSpPr>
        <dsp:cNvPr id="0" name=""/>
        <dsp:cNvSpPr/>
      </dsp:nvSpPr>
      <dsp:spPr>
        <a:xfrm>
          <a:off x="1067243" y="1725940"/>
          <a:ext cx="383414" cy="230526"/>
        </a:xfrm>
        <a:prstGeom prst="chevron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6A0EA-CDB0-4A45-B020-D3A22A0368FB}">
      <dsp:nvSpPr>
        <dsp:cNvPr id="0" name=""/>
        <dsp:cNvSpPr/>
      </dsp:nvSpPr>
      <dsp:spPr>
        <a:xfrm rot="10800000">
          <a:off x="1093174" y="2563792"/>
          <a:ext cx="3960997" cy="631353"/>
        </a:xfrm>
        <a:prstGeom prst="round2Diag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09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 rot="10800000">
        <a:off x="1123994" y="2594612"/>
        <a:ext cx="3899357" cy="569713"/>
      </dsp:txXfrm>
    </dsp:sp>
    <dsp:sp modelId="{DB3198FC-8920-4682-B000-2AF18537BA26}">
      <dsp:nvSpPr>
        <dsp:cNvPr id="0" name=""/>
        <dsp:cNvSpPr/>
      </dsp:nvSpPr>
      <dsp:spPr>
        <a:xfrm>
          <a:off x="1068741" y="2555885"/>
          <a:ext cx="381918" cy="230526"/>
        </a:xfrm>
        <a:prstGeom prst="chevron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CFCB6-2B40-4555-9AA6-A1A7B33B5458}">
      <dsp:nvSpPr>
        <dsp:cNvPr id="0" name=""/>
        <dsp:cNvSpPr/>
      </dsp:nvSpPr>
      <dsp:spPr>
        <a:xfrm rot="10800000">
          <a:off x="1093174" y="3383610"/>
          <a:ext cx="3960997" cy="631353"/>
        </a:xfrm>
        <a:prstGeom prst="round2Diag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09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 rot="10800000">
        <a:off x="1123994" y="3414430"/>
        <a:ext cx="3899357" cy="569713"/>
      </dsp:txXfrm>
    </dsp:sp>
    <dsp:sp modelId="{506D28A7-787F-4509-BF23-953E87D6BE89}">
      <dsp:nvSpPr>
        <dsp:cNvPr id="0" name=""/>
        <dsp:cNvSpPr/>
      </dsp:nvSpPr>
      <dsp:spPr>
        <a:xfrm>
          <a:off x="1047054" y="3247796"/>
          <a:ext cx="381918" cy="230526"/>
        </a:xfrm>
        <a:prstGeom prst="chevron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8EAEE-FE12-42D9-A606-F371B4A1BE5E}">
      <dsp:nvSpPr>
        <dsp:cNvPr id="0" name=""/>
        <dsp:cNvSpPr/>
      </dsp:nvSpPr>
      <dsp:spPr>
        <a:xfrm rot="10800000">
          <a:off x="1093174" y="4203428"/>
          <a:ext cx="3960997" cy="631353"/>
        </a:xfrm>
        <a:prstGeom prst="round2Diag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409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 rot="10800000">
        <a:off x="1123994" y="4234248"/>
        <a:ext cx="3899357" cy="569713"/>
      </dsp:txXfrm>
    </dsp:sp>
    <dsp:sp modelId="{F32E61CF-22D7-4726-8782-C0BF8753D7C7}">
      <dsp:nvSpPr>
        <dsp:cNvPr id="0" name=""/>
        <dsp:cNvSpPr/>
      </dsp:nvSpPr>
      <dsp:spPr>
        <a:xfrm>
          <a:off x="1062029" y="3954942"/>
          <a:ext cx="381918" cy="230526"/>
        </a:xfrm>
        <a:prstGeom prst="chevron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9FD39E0-EBCF-4D18-859F-7562D1E9943C}" type="datetimeFigureOut">
              <a:rPr lang="en-US"/>
              <a:pPr>
                <a:defRPr/>
              </a:pPr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D61C2C6-8572-4D74-8953-63CFBF04C1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05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A71056-A00F-4E41-A395-545051CF0FE5}" type="datetimeFigureOut">
              <a:rPr lang="en-US"/>
              <a:pPr>
                <a:defRPr/>
              </a:pPr>
              <a:t>12/17/2020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09C4A7-79CB-4254-B195-12C62CFCB8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46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4918" y="1268414"/>
            <a:ext cx="8544983" cy="2592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rgbClr val="007BBE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right, text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1268760"/>
            <a:ext cx="6096000" cy="50405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5360" y="-27384"/>
            <a:ext cx="11521280" cy="1143000"/>
          </a:xfrm>
        </p:spPr>
        <p:txBody>
          <a:bodyPr/>
          <a:lstStyle>
            <a:lvl1pPr>
              <a:defRPr>
                <a:solidFill>
                  <a:srgbClr val="007BBE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335360" y="1268760"/>
            <a:ext cx="5760640" cy="50405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68760"/>
            <a:ext cx="5760640" cy="50405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68760"/>
            <a:ext cx="5760640" cy="50405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963" y="3908648"/>
            <a:ext cx="8534400" cy="110452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4918" y="1268414"/>
            <a:ext cx="8544983" cy="2592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rgbClr val="007B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sub+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963" y="3908648"/>
            <a:ext cx="8534400" cy="74448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1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4918" y="1268414"/>
            <a:ext cx="8544983" cy="2592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rgbClr val="007BB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14918" y="4652963"/>
            <a:ext cx="7681383" cy="792162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 b="1">
                <a:solidFill>
                  <a:srgbClr val="D9DAD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34435" y="1268413"/>
            <a:ext cx="10010038" cy="44648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</a:t>
            </a:r>
            <a:r>
              <a:rPr lang="en-GB" noProof="0" dirty="0"/>
              <a:t>edit</a:t>
            </a:r>
            <a:r>
              <a:rPr lang="en-GB" dirty="0"/>
              <a:t>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7568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72817"/>
            <a:ext cx="10363200" cy="1470025"/>
          </a:xfrm>
        </p:spPr>
        <p:txBody>
          <a:bodyPr/>
          <a:lstStyle>
            <a:lvl1pPr algn="ctr">
              <a:defRPr sz="2400">
                <a:solidFill>
                  <a:srgbClr val="007BBE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GB" dirty="0"/>
              <a:t>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BBE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</a:t>
            </a:r>
            <a:r>
              <a:rPr lang="en-GB" noProof="0" dirty="0"/>
              <a:t>edit</a:t>
            </a:r>
            <a:r>
              <a:rPr lang="en-GB" dirty="0"/>
              <a:t>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w/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BBE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rgbClr val="58595B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 noProof="0" dirty="0"/>
              <a:t>edit</a:t>
            </a:r>
            <a:r>
              <a:rPr lang="en-GB" dirty="0"/>
              <a:t>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1068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5360" y="-27384"/>
            <a:ext cx="11521280" cy="1143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/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268760"/>
            <a:ext cx="6096000" cy="504056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5360" y="-27384"/>
            <a:ext cx="115212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</a:t>
            </a:r>
            <a:r>
              <a:rPr lang="en-GB" noProof="0" dirty="0"/>
              <a:t>Master</a:t>
            </a:r>
            <a:r>
              <a:rPr lang="en-GB" dirty="0"/>
              <a:t> title style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1268760"/>
            <a:ext cx="5760640" cy="50405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2285" y="6597650"/>
            <a:ext cx="3456516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800" dirty="0">
                <a:cs typeface="Arial" charset="0"/>
              </a:rPr>
              <a:t>© Changefirst Limited, all rights reserved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4BC65EF-E313-4F68-9AD5-97996636C6F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36" y="6021288"/>
            <a:ext cx="1235276" cy="432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7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4434" y="-26988"/>
            <a:ext cx="11523133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4434" y="1268413"/>
            <a:ext cx="1152313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 (limit to 7 bullets and no more)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9185" y="6494463"/>
            <a:ext cx="4032249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800" dirty="0">
                <a:solidFill>
                  <a:srgbClr val="7F7F7F"/>
                </a:solidFill>
                <a:cs typeface="Arial" charset="0"/>
              </a:rPr>
              <a:t>© Changefirst Limited, all rights reserved 2020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34434" y="6453188"/>
            <a:ext cx="1152313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47167" y="6456364"/>
            <a:ext cx="2497667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400" b="1" dirty="0">
                <a:solidFill>
                  <a:srgbClr val="7F7F7F"/>
                </a:solidFill>
                <a:cs typeface="Arial" charset="0"/>
              </a:rPr>
              <a:t>change</a:t>
            </a:r>
            <a:r>
              <a:rPr lang="en-GB" sz="1400" dirty="0">
                <a:solidFill>
                  <a:srgbClr val="7F7F7F"/>
                </a:solidFill>
                <a:cs typeface="Arial" charset="0"/>
              </a:rPr>
              <a:t>first.com</a:t>
            </a:r>
          </a:p>
        </p:txBody>
      </p:sp>
      <p:sp>
        <p:nvSpPr>
          <p:cNvPr id="15" name="Slide Number Placeholder 13"/>
          <p:cNvSpPr txBox="1">
            <a:spLocks/>
          </p:cNvSpPr>
          <p:nvPr/>
        </p:nvSpPr>
        <p:spPr>
          <a:xfrm>
            <a:off x="9072033" y="6502400"/>
            <a:ext cx="2844800" cy="215900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DBE283-72D8-42FA-BFBB-A008C406F1BE}" type="slidenum">
              <a:rPr lang="en-US" sz="1000" smtClean="0">
                <a:solidFill>
                  <a:schemeClr val="bg2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chemeClr val="bg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94" r:id="rId3"/>
    <p:sldLayoutId id="2147483682" r:id="rId4"/>
    <p:sldLayoutId id="2147483680" r:id="rId5"/>
    <p:sldLayoutId id="2147483681" r:id="rId6"/>
    <p:sldLayoutId id="2147483683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7BBE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2C4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2C4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2C4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82C4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82C4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82C4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82C4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82C4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Arial" charset="0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456" y="2348881"/>
            <a:ext cx="9697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this layout for full screen images (where a footer will be covered).</a:t>
            </a:r>
            <a:r>
              <a:rPr lang="en-GB" baseline="0" dirty="0"/>
              <a:t> Not for any other use as footer should be shown at all other times.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ngefirst.com/resources/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changefirst.com/change-management-software/roadmap-pro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7624AB49-6237-4EB2-BF71-CC211398F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963" y="3429000"/>
            <a:ext cx="8906441" cy="1152128"/>
          </a:xfrm>
        </p:spPr>
        <p:txBody>
          <a:bodyPr/>
          <a:lstStyle/>
          <a:p>
            <a:r>
              <a:rPr lang="en-GB" dirty="0"/>
              <a:t>Introducing the Changefirst methodology, </a:t>
            </a:r>
          </a:p>
          <a:p>
            <a:r>
              <a:rPr lang="en-GB" dirty="0"/>
              <a:t>People-Centred Implementation (PCI</a:t>
            </a:r>
            <a:r>
              <a:rPr lang="en-GB" baseline="30000" dirty="0"/>
              <a:t>®</a:t>
            </a:r>
            <a:r>
              <a:rPr lang="en-GB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20D159-D5FB-4998-BFF2-F565BC76C9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5400" dirty="0"/>
              <a:t>Making the case for Change Management</a:t>
            </a:r>
            <a:endParaRPr lang="en-GB" sz="5400" baseline="30000" dirty="0"/>
          </a:p>
        </p:txBody>
      </p:sp>
    </p:spTree>
    <p:extLst>
      <p:ext uri="{BB962C8B-B14F-4D97-AF65-F5344CB8AC3E}">
        <p14:creationId xmlns:p14="http://schemas.microsoft.com/office/powerpoint/2010/main" val="1739645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774825" y="53752"/>
            <a:ext cx="864235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7BB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800" dirty="0">
                <a:solidFill>
                  <a:srgbClr val="00BFF3"/>
                </a:solidFill>
              </a:rPr>
              <a:t>PCI</a:t>
            </a:r>
            <a:r>
              <a:rPr lang="en-GB" sz="2800" baseline="30000" dirty="0">
                <a:solidFill>
                  <a:srgbClr val="00BFF3"/>
                </a:solidFill>
              </a:rPr>
              <a:t>®</a:t>
            </a:r>
            <a:r>
              <a:rPr lang="en-GB" sz="2800" dirty="0">
                <a:solidFill>
                  <a:srgbClr val="00BFF3"/>
                </a:solidFill>
              </a:rPr>
              <a:t> drives successful implementation through commitment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1700808"/>
            <a:ext cx="6010656" cy="390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873120" y="1880829"/>
            <a:ext cx="2746717" cy="27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en-GB" dirty="0"/>
              <a:t>Successful implementation requires commitment building and behaviour change</a:t>
            </a:r>
          </a:p>
          <a:p>
            <a:pPr>
              <a:lnSpc>
                <a:spcPct val="150000"/>
              </a:lnSpc>
              <a:spcBef>
                <a:spcPts val="2400"/>
              </a:spcBef>
              <a:buSzPct val="100000"/>
              <a:buBlip>
                <a:blip r:embed="rId3"/>
              </a:buBlip>
            </a:pPr>
            <a:r>
              <a:rPr lang="en-GB" dirty="0"/>
              <a:t>Commitment building happens in stages 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91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74825" y="53752"/>
            <a:ext cx="864235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7BB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800" dirty="0">
                <a:solidFill>
                  <a:srgbClr val="00BFF3"/>
                </a:solidFill>
              </a:rPr>
              <a:t>PCI</a:t>
            </a:r>
            <a:r>
              <a:rPr lang="en-GB" sz="2800" baseline="30000" dirty="0">
                <a:solidFill>
                  <a:srgbClr val="00BFF3"/>
                </a:solidFill>
              </a:rPr>
              <a:t>®</a:t>
            </a:r>
            <a:r>
              <a:rPr lang="en-GB" sz="2800" dirty="0">
                <a:solidFill>
                  <a:srgbClr val="00BFF3"/>
                </a:solidFill>
              </a:rPr>
              <a:t> also helps manage the personal reactions </a:t>
            </a:r>
            <a:br>
              <a:rPr lang="en-GB" sz="2800" dirty="0">
                <a:solidFill>
                  <a:srgbClr val="00BFF3"/>
                </a:solidFill>
              </a:rPr>
            </a:br>
            <a:r>
              <a:rPr lang="en-GB" sz="2800" dirty="0">
                <a:solidFill>
                  <a:srgbClr val="00BFF3"/>
                </a:solidFill>
              </a:rPr>
              <a:t>to change that can threaten commitment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73120" y="1880829"/>
            <a:ext cx="2746717" cy="27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00BFF3"/>
              </a:buClr>
              <a:buSzPct val="100000"/>
              <a:buBlip>
                <a:blip r:embed="rId2"/>
              </a:buBlip>
            </a:pPr>
            <a:r>
              <a:rPr lang="en-US" dirty="0"/>
              <a:t>Resistance threatens commitment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00BFF3"/>
              </a:buClr>
              <a:buSzPct val="100000"/>
              <a:buBlip>
                <a:blip r:embed="rId2"/>
              </a:buBlip>
            </a:pPr>
            <a:r>
              <a:rPr lang="en-US" dirty="0"/>
              <a:t>People can be moving forward towards commitment one minute and resisting change </a:t>
            </a:r>
            <a:br>
              <a:rPr lang="en-US" dirty="0"/>
            </a:br>
            <a:r>
              <a:rPr lang="en-US" dirty="0"/>
              <a:t>the next!</a:t>
            </a:r>
            <a:endParaRPr lang="en-GB" dirty="0"/>
          </a:p>
        </p:txBody>
      </p:sp>
      <p:pic>
        <p:nvPicPr>
          <p:cNvPr id="9" name="Picture 8" descr="P106_Page_19_reactions_to_chan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859510"/>
            <a:ext cx="5760912" cy="36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43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326" y="1654046"/>
            <a:ext cx="9130976" cy="354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774825" y="53752"/>
            <a:ext cx="864235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7BB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800" dirty="0">
                <a:solidFill>
                  <a:srgbClr val="00BFF3"/>
                </a:solidFill>
              </a:rPr>
              <a:t>PCI</a:t>
            </a:r>
            <a:r>
              <a:rPr lang="en-GB" sz="2800" baseline="30000" dirty="0">
                <a:solidFill>
                  <a:srgbClr val="00BFF3"/>
                </a:solidFill>
              </a:rPr>
              <a:t>®</a:t>
            </a:r>
            <a:r>
              <a:rPr lang="en-GB" sz="2800" dirty="0">
                <a:solidFill>
                  <a:srgbClr val="00BFF3"/>
                </a:solidFill>
              </a:rPr>
              <a:t> provides tools to measure the progress and success of commitment building activity </a:t>
            </a:r>
          </a:p>
        </p:txBody>
      </p:sp>
    </p:spTree>
    <p:extLst>
      <p:ext uri="{BB962C8B-B14F-4D97-AF65-F5344CB8AC3E}">
        <p14:creationId xmlns:p14="http://schemas.microsoft.com/office/powerpoint/2010/main" val="539815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838" y="1557040"/>
            <a:ext cx="2989027" cy="4752280"/>
          </a:xfrm>
        </p:spPr>
        <p:txBody>
          <a:bodyPr/>
          <a:lstStyle/>
          <a:p>
            <a:pPr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GB" dirty="0"/>
              <a:t>PCI allows you to </a:t>
            </a:r>
            <a:r>
              <a:rPr lang="en-GB" b="1" dirty="0">
                <a:solidFill>
                  <a:srgbClr val="00BFF3"/>
                </a:solidFill>
              </a:rPr>
              <a:t>benchmark your own change performance </a:t>
            </a:r>
            <a:r>
              <a:rPr lang="en-GB" dirty="0"/>
              <a:t>against the largest global change implementation data</a:t>
            </a:r>
          </a:p>
          <a:p>
            <a:pPr>
              <a:lnSpc>
                <a:spcPct val="150000"/>
              </a:lnSpc>
              <a:spcBef>
                <a:spcPts val="2400"/>
              </a:spcBef>
              <a:buSzPct val="100000"/>
              <a:buBlip>
                <a:blip r:embed="rId2"/>
              </a:buBlip>
            </a:pPr>
            <a:r>
              <a:rPr lang="en-GB" dirty="0"/>
              <a:t>&gt;40,000 respondents and &gt;600,000 individual data points in total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74825" y="53752"/>
            <a:ext cx="864235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7BB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800" dirty="0" err="1">
                <a:solidFill>
                  <a:srgbClr val="00BFF3"/>
                </a:solidFill>
              </a:rPr>
              <a:t>Changefirst</a:t>
            </a:r>
            <a:r>
              <a:rPr lang="en-GB" sz="2800" dirty="0">
                <a:solidFill>
                  <a:srgbClr val="00BFF3"/>
                </a:solidFill>
              </a:rPr>
              <a:t> Database – Initiative Legacy Assessment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D4FACA9-2B17-42F5-9F34-CF786F7C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1864" y="1557040"/>
            <a:ext cx="5638438" cy="412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32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15678" y="1291164"/>
            <a:ext cx="5956387" cy="4838137"/>
            <a:chOff x="3707904" y="1380713"/>
            <a:chExt cx="5956387" cy="4838137"/>
          </a:xfrm>
        </p:grpSpPr>
        <p:grpSp>
          <p:nvGrpSpPr>
            <p:cNvPr id="21" name="Group 20"/>
            <p:cNvGrpSpPr/>
            <p:nvPr/>
          </p:nvGrpSpPr>
          <p:grpSpPr>
            <a:xfrm>
              <a:off x="3707904" y="1380713"/>
              <a:ext cx="5956387" cy="4838137"/>
              <a:chOff x="3851920" y="882547"/>
              <a:chExt cx="5956387" cy="4838137"/>
            </a:xfrm>
          </p:grpSpPr>
          <p:graphicFrame>
            <p:nvGraphicFramePr>
              <p:cNvPr id="2" name="Diagram 1"/>
              <p:cNvGraphicFramePr/>
              <p:nvPr>
                <p:extLst>
                  <p:ext uri="{D42A27DB-BD31-4B8C-83A1-F6EECF244321}">
                    <p14:modId xmlns:p14="http://schemas.microsoft.com/office/powerpoint/2010/main" val="2854781789"/>
                  </p:ext>
                </p:extLst>
              </p:nvPr>
            </p:nvGraphicFramePr>
            <p:xfrm>
              <a:off x="3851920" y="882547"/>
              <a:ext cx="5956387" cy="483813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7" name="TextBox 6"/>
              <p:cNvSpPr txBox="1"/>
              <p:nvPr/>
            </p:nvSpPr>
            <p:spPr>
              <a:xfrm>
                <a:off x="5291218" y="2551316"/>
                <a:ext cx="2979463" cy="69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solidFill>
                      <a:srgbClr val="E2007A"/>
                    </a:solidFill>
                  </a:rPr>
                  <a:t>POWERFUL ENGAGEMENT PROCESSES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1000" dirty="0"/>
                  <a:t>Processes are being used to ensure people are engaged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291218" y="4025555"/>
                <a:ext cx="3133637" cy="69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solidFill>
                      <a:srgbClr val="E52B38"/>
                    </a:solidFill>
                  </a:rPr>
                  <a:t>STRONG PERSONAL CONNECTION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1000" dirty="0"/>
                  <a:t>People are committed and new behaviours are being used</a:t>
                </a: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5009840" y="968404"/>
                <a:ext cx="3732886" cy="4556017"/>
                <a:chOff x="5009840" y="968404"/>
                <a:chExt cx="3732886" cy="4556017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5303836" y="3327116"/>
                  <a:ext cx="2985693" cy="6947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100" b="1" dirty="0">
                      <a:solidFill>
                        <a:srgbClr val="F39A00"/>
                      </a:solidFill>
                    </a:rPr>
                    <a:t>COMMITTED LOCAL SPONSORS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GB" sz="1000" dirty="0"/>
                    <a:t>Managers are willing and able to help people  adapt</a:t>
                  </a: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5009840" y="968404"/>
                  <a:ext cx="3732886" cy="4556017"/>
                  <a:chOff x="5009840" y="968404"/>
                  <a:chExt cx="3732886" cy="4556017"/>
                </a:xfrm>
              </p:grpSpPr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5291219" y="1824031"/>
                    <a:ext cx="3138287" cy="6947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100" b="1" dirty="0">
                        <a:solidFill>
                          <a:srgbClr val="68B022"/>
                        </a:solidFill>
                      </a:rPr>
                      <a:t>EFFECTIVE CHANGE LEADERSHIP</a:t>
                    </a: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GB" sz="1000" dirty="0"/>
                      <a:t>Change leaders are ensuring the change is implemented</a:t>
                    </a:r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5295091" y="4755828"/>
                    <a:ext cx="2994438" cy="6947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100" b="1" dirty="0">
                        <a:solidFill>
                          <a:srgbClr val="6D2D86"/>
                        </a:solidFill>
                      </a:rPr>
                      <a:t>SUSTAINED PERSONAL PERFORMANCE</a:t>
                    </a: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en-GB" sz="1000" dirty="0"/>
                      <a:t>Resistance to change is being managed and people are being helped to adapt</a:t>
                    </a:r>
                  </a:p>
                </p:txBody>
              </p:sp>
              <p:sp>
                <p:nvSpPr>
                  <p:cNvPr id="4" name="Round Diagonal Corner Rectangle 3"/>
                  <p:cNvSpPr/>
                  <p:nvPr/>
                </p:nvSpPr>
                <p:spPr>
                  <a:xfrm>
                    <a:off x="5009840" y="968404"/>
                    <a:ext cx="3732886" cy="4556017"/>
                  </a:xfrm>
                  <a:prstGeom prst="round2DiagRect">
                    <a:avLst/>
                  </a:prstGeom>
                  <a:noFill/>
                  <a:ln w="12700">
                    <a:solidFill>
                      <a:srgbClr val="D9DADB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cxnSp>
                <p:nvCxnSpPr>
                  <p:cNvPr id="13" name="Straight Connector 12"/>
                  <p:cNvCxnSpPr/>
                  <p:nvPr/>
                </p:nvCxnSpPr>
                <p:spPr>
                  <a:xfrm flipV="1">
                    <a:off x="5009840" y="3277654"/>
                    <a:ext cx="3732886" cy="2996"/>
                  </a:xfrm>
                  <a:prstGeom prst="line">
                    <a:avLst/>
                  </a:prstGeom>
                  <a:ln w="12700">
                    <a:solidFill>
                      <a:srgbClr val="D9DADB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295869" y="1100756"/>
                    <a:ext cx="3138287" cy="6947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n-GB" sz="1100" b="1" dirty="0">
                        <a:solidFill>
                          <a:srgbClr val="007BBE"/>
                        </a:solidFill>
                      </a:rPr>
                      <a:t>SHARED CHANGE PURPOSE</a:t>
                    </a:r>
                  </a:p>
                  <a:p>
                    <a:pPr lvl="0">
                      <a:lnSpc>
                        <a:spcPct val="150000"/>
                      </a:lnSpc>
                    </a:pPr>
                    <a:r>
                      <a:rPr lang="en-GB" sz="1000" dirty="0"/>
                      <a:t>People are dissatisfied with the current state and buy-in to the vision</a:t>
                    </a:r>
                  </a:p>
                </p:txBody>
              </p:sp>
            </p:grpSp>
          </p:grpSp>
        </p:grpSp>
        <p:sp>
          <p:nvSpPr>
            <p:cNvPr id="31" name="TextBox 30"/>
            <p:cNvSpPr txBox="1"/>
            <p:nvPr/>
          </p:nvSpPr>
          <p:spPr>
            <a:xfrm>
              <a:off x="7462048" y="2406836"/>
              <a:ext cx="1656184" cy="276999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rgbClr val="58595B"/>
                  </a:solidFill>
                </a:rPr>
                <a:t>ORGANISATIONAL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30100" y="4525936"/>
              <a:ext cx="720080" cy="276999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rgbClr val="58595B"/>
                  </a:solidFill>
                </a:rPr>
                <a:t>LOCAL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868" y="1376772"/>
            <a:ext cx="4666620" cy="439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 bwMode="auto">
          <a:xfrm>
            <a:off x="1774825" y="53752"/>
            <a:ext cx="864235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7BB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800" dirty="0">
                <a:solidFill>
                  <a:srgbClr val="00BFF3"/>
                </a:solidFill>
              </a:rPr>
              <a:t>PCI</a:t>
            </a:r>
            <a:r>
              <a:rPr lang="en-GB" sz="2800" baseline="30000" dirty="0">
                <a:solidFill>
                  <a:srgbClr val="00BFF3"/>
                </a:solidFill>
              </a:rPr>
              <a:t>®</a:t>
            </a:r>
            <a:r>
              <a:rPr lang="en-GB" sz="2800" dirty="0">
                <a:solidFill>
                  <a:srgbClr val="00BFF3"/>
                </a:solidFill>
              </a:rPr>
              <a:t> comprises of 6 Critical Success Factors </a:t>
            </a:r>
            <a:br>
              <a:rPr lang="en-GB" sz="2800" dirty="0">
                <a:solidFill>
                  <a:srgbClr val="00BFF3"/>
                </a:solidFill>
              </a:rPr>
            </a:br>
            <a:r>
              <a:rPr lang="en-GB" sz="2800" dirty="0">
                <a:solidFill>
                  <a:srgbClr val="00BFF3"/>
                </a:solidFill>
              </a:rPr>
              <a:t>for major change</a:t>
            </a:r>
          </a:p>
        </p:txBody>
      </p:sp>
    </p:spTree>
    <p:extLst>
      <p:ext uri="{BB962C8B-B14F-4D97-AF65-F5344CB8AC3E}">
        <p14:creationId xmlns:p14="http://schemas.microsoft.com/office/powerpoint/2010/main" val="887780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92" y="1125893"/>
            <a:ext cx="5673798" cy="520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774824" y="53752"/>
            <a:ext cx="8965692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7BB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800" dirty="0">
                <a:solidFill>
                  <a:srgbClr val="00BFF3"/>
                </a:solidFill>
              </a:rPr>
              <a:t>PCI</a:t>
            </a:r>
            <a:r>
              <a:rPr lang="en-GB" sz="2800" baseline="30000" dirty="0">
                <a:solidFill>
                  <a:srgbClr val="00BFF3"/>
                </a:solidFill>
              </a:rPr>
              <a:t>®</a:t>
            </a:r>
            <a:r>
              <a:rPr lang="en-GB" sz="2800" dirty="0">
                <a:solidFill>
                  <a:srgbClr val="00BFF3"/>
                </a:solidFill>
              </a:rPr>
              <a:t> </a:t>
            </a:r>
            <a:r>
              <a:rPr lang="en-GB" sz="2700" dirty="0">
                <a:solidFill>
                  <a:srgbClr val="00BFF3"/>
                </a:solidFill>
              </a:rPr>
              <a:t>recognises the need to balance organisational requirements and local needs during change</a:t>
            </a:r>
          </a:p>
        </p:txBody>
      </p:sp>
    </p:spTree>
    <p:extLst>
      <p:ext uri="{BB962C8B-B14F-4D97-AF65-F5344CB8AC3E}">
        <p14:creationId xmlns:p14="http://schemas.microsoft.com/office/powerpoint/2010/main" val="393627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54846" y="1376772"/>
            <a:ext cx="2989027" cy="442849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en-GB" dirty="0"/>
              <a:t>The Psychology of successfully delivering Organisational Change</a:t>
            </a:r>
          </a:p>
          <a:p>
            <a:pPr>
              <a:lnSpc>
                <a:spcPct val="150000"/>
              </a:lnSpc>
              <a:spcBef>
                <a:spcPts val="2400"/>
              </a:spcBef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en-GB" dirty="0"/>
              <a:t>The Research Basis for the PCI Methodology</a:t>
            </a:r>
          </a:p>
          <a:p>
            <a:pPr>
              <a:lnSpc>
                <a:spcPct val="150000"/>
              </a:lnSpc>
              <a:spcBef>
                <a:spcPts val="2400"/>
              </a:spcBef>
              <a:buClr>
                <a:schemeClr val="tx2"/>
              </a:buClr>
              <a:buSzPct val="100000"/>
              <a:buBlip>
                <a:blip r:embed="rId2"/>
              </a:buBlip>
            </a:pPr>
            <a:r>
              <a:rPr lang="en-GB" i="1" dirty="0"/>
              <a:t>The Power of Data </a:t>
            </a:r>
            <a:r>
              <a:rPr lang="en-GB" dirty="0"/>
              <a:t>– our annual longitudinal research and “big data” report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74825" y="53752"/>
            <a:ext cx="864235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7BB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800" dirty="0">
                <a:solidFill>
                  <a:srgbClr val="00BFF3"/>
                </a:solidFill>
              </a:rPr>
              <a:t>PCI</a:t>
            </a:r>
            <a:r>
              <a:rPr lang="en-GB" sz="2800" baseline="30000" dirty="0">
                <a:solidFill>
                  <a:srgbClr val="00BFF3"/>
                </a:solidFill>
              </a:rPr>
              <a:t>®</a:t>
            </a:r>
            <a:r>
              <a:rPr lang="en-GB" sz="2800" dirty="0">
                <a:solidFill>
                  <a:srgbClr val="00BFF3"/>
                </a:solidFill>
              </a:rPr>
              <a:t> has a strong research basis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EF1CC738-6EC2-4752-AC65-A3A50ABB96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196752"/>
            <a:ext cx="520284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54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5027" y="1373100"/>
            <a:ext cx="4821986" cy="482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774825" y="53752"/>
            <a:ext cx="864235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7BB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800" dirty="0">
                <a:solidFill>
                  <a:srgbClr val="00BFF3"/>
                </a:solidFill>
              </a:rPr>
              <a:t>PCI</a:t>
            </a:r>
            <a:r>
              <a:rPr lang="en-GB" sz="2800" baseline="30000" dirty="0">
                <a:solidFill>
                  <a:srgbClr val="00BFF3"/>
                </a:solidFill>
              </a:rPr>
              <a:t>®</a:t>
            </a:r>
            <a:r>
              <a:rPr lang="en-GB" sz="2800" dirty="0">
                <a:solidFill>
                  <a:srgbClr val="00BFF3"/>
                </a:solidFill>
              </a:rPr>
              <a:t> integrates with project strategies to help build more complete and aligned change plans </a:t>
            </a:r>
          </a:p>
        </p:txBody>
      </p:sp>
    </p:spTree>
    <p:extLst>
      <p:ext uri="{BB962C8B-B14F-4D97-AF65-F5344CB8AC3E}">
        <p14:creationId xmlns:p14="http://schemas.microsoft.com/office/powerpoint/2010/main" val="885790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00BFF3"/>
                </a:solidFill>
              </a:rPr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396" y="980728"/>
            <a:ext cx="10729192" cy="5040312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BFF3"/>
              </a:buClr>
              <a:buSzPct val="150000"/>
              <a:buBlip>
                <a:blip r:embed="rId2"/>
              </a:buBlip>
            </a:pPr>
            <a:r>
              <a:rPr lang="en-GB" sz="2000" dirty="0"/>
              <a:t>Demand for change &gt; people’s capacity to assimilate change</a:t>
            </a:r>
          </a:p>
          <a:p>
            <a:pPr>
              <a:lnSpc>
                <a:spcPct val="150000"/>
              </a:lnSpc>
              <a:buClr>
                <a:srgbClr val="00BFF3"/>
              </a:buClr>
              <a:buSzPct val="150000"/>
              <a:buBlip>
                <a:blip r:embed="rId2"/>
              </a:buBlip>
            </a:pPr>
            <a:r>
              <a:rPr lang="en-GB" sz="2000" dirty="0"/>
              <a:t>Organisational change required major personal change and major personal change can be disruptive</a:t>
            </a:r>
          </a:p>
          <a:p>
            <a:pPr>
              <a:lnSpc>
                <a:spcPct val="150000"/>
              </a:lnSpc>
              <a:buClr>
                <a:srgbClr val="00BFF3"/>
              </a:buClr>
              <a:buSzPct val="150000"/>
              <a:buBlip>
                <a:blip r:embed="rId2"/>
              </a:buBlip>
            </a:pPr>
            <a:r>
              <a:rPr lang="en-GB" sz="2000" dirty="0"/>
              <a:t>Loss of control during change can cause resistance and resistance threatens successful implementation.</a:t>
            </a:r>
          </a:p>
          <a:p>
            <a:pPr>
              <a:lnSpc>
                <a:spcPct val="150000"/>
              </a:lnSpc>
              <a:buClr>
                <a:srgbClr val="00BFF3"/>
              </a:buClr>
              <a:buSzPct val="150000"/>
              <a:buBlip>
                <a:blip r:embed="rId2"/>
              </a:buBlip>
            </a:pPr>
            <a:r>
              <a:rPr lang="en-GB" sz="2000" dirty="0"/>
              <a:t>Organisations install more than they implement and installed change can be very costly.</a:t>
            </a:r>
          </a:p>
          <a:p>
            <a:pPr>
              <a:lnSpc>
                <a:spcPct val="150000"/>
              </a:lnSpc>
              <a:buClr>
                <a:srgbClr val="00BFF3"/>
              </a:buClr>
              <a:buSzPct val="150000"/>
              <a:buBlip>
                <a:blip r:embed="rId2"/>
              </a:buBlip>
            </a:pPr>
            <a:r>
              <a:rPr lang="en-GB" sz="2000" dirty="0"/>
              <a:t>PCI helps drive success through commitment building</a:t>
            </a:r>
          </a:p>
          <a:p>
            <a:pPr lvl="1"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en-GB" sz="2000" dirty="0"/>
              <a:t>Tools to measure progress and success of commitment building </a:t>
            </a:r>
          </a:p>
          <a:p>
            <a:pPr lvl="1"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en-GB" sz="2000" dirty="0"/>
              <a:t>6 Critical Success Factors for assessment and tracking</a:t>
            </a:r>
          </a:p>
          <a:p>
            <a:pPr>
              <a:lnSpc>
                <a:spcPct val="150000"/>
              </a:lnSpc>
              <a:buClr>
                <a:srgbClr val="00BFF3"/>
              </a:buClr>
              <a:buSzPct val="150000"/>
              <a:buBlip>
                <a:blip r:embed="rId2"/>
              </a:buBlip>
            </a:pPr>
            <a:r>
              <a:rPr lang="en-GB" sz="2000" dirty="0"/>
              <a:t>PCI has a strong research foundation and integrates easily with other frameworks.</a:t>
            </a:r>
          </a:p>
        </p:txBody>
      </p:sp>
    </p:spTree>
    <p:extLst>
      <p:ext uri="{BB962C8B-B14F-4D97-AF65-F5344CB8AC3E}">
        <p14:creationId xmlns:p14="http://schemas.microsoft.com/office/powerpoint/2010/main" val="2448162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ke the Case for PCI_quote copy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276" y="1052737"/>
            <a:ext cx="6839940" cy="4928781"/>
          </a:xfrm>
          <a:prstGeom prst="rect">
            <a:avLst/>
          </a:prstGeom>
        </p:spPr>
      </p:pic>
      <p:pic>
        <p:nvPicPr>
          <p:cNvPr id="3" name="Picture 2" descr="Top_blue_pin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-10244"/>
            <a:ext cx="3621145" cy="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6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825" y="53752"/>
            <a:ext cx="8642350" cy="1143001"/>
          </a:xfrm>
        </p:spPr>
        <p:txBody>
          <a:bodyPr/>
          <a:lstStyle/>
          <a:p>
            <a:r>
              <a:rPr lang="en-GB" sz="2800" dirty="0">
                <a:solidFill>
                  <a:srgbClr val="00BFF3"/>
                </a:solidFill>
              </a:rPr>
              <a:t>Organisations need to deliver business critical changes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692696"/>
            <a:ext cx="5436604" cy="566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8"/>
          <p:cNvSpPr txBox="1">
            <a:spLocks/>
          </p:cNvSpPr>
          <p:nvPr/>
        </p:nvSpPr>
        <p:spPr bwMode="auto">
          <a:xfrm>
            <a:off x="1883532" y="1520789"/>
            <a:ext cx="3096344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en-US" b="1" dirty="0"/>
              <a:t>Consider</a:t>
            </a:r>
            <a:r>
              <a:rPr lang="en-US" dirty="0"/>
              <a:t> the time spent building strategies and technical solutions </a:t>
            </a:r>
          </a:p>
          <a:p>
            <a:pPr>
              <a:lnSpc>
                <a:spcPct val="150000"/>
              </a:lnSpc>
              <a:spcBef>
                <a:spcPts val="1200"/>
              </a:spcBef>
              <a:buSzPct val="100000"/>
              <a:buBlip>
                <a:blip r:embed="rId3"/>
              </a:buBlip>
            </a:pPr>
            <a:r>
              <a:rPr lang="en-US" b="1" dirty="0"/>
              <a:t>Versus </a:t>
            </a:r>
            <a:r>
              <a:rPr lang="en-US" dirty="0"/>
              <a:t>the time spent planning “how” change will take place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7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825" y="53752"/>
            <a:ext cx="8642350" cy="1143001"/>
          </a:xfrm>
        </p:spPr>
        <p:txBody>
          <a:bodyPr/>
          <a:lstStyle/>
          <a:p>
            <a:r>
              <a:rPr lang="en-GB" sz="2800" dirty="0">
                <a:solidFill>
                  <a:srgbClr val="00BFF3"/>
                </a:solidFill>
              </a:rPr>
              <a:t>Demand for change often exceeds people’s capacity</a:t>
            </a:r>
          </a:p>
        </p:txBody>
      </p:sp>
      <p:sp>
        <p:nvSpPr>
          <p:cNvPr id="6" name="Content Placeholder 8"/>
          <p:cNvSpPr txBox="1">
            <a:spLocks/>
          </p:cNvSpPr>
          <p:nvPr/>
        </p:nvSpPr>
        <p:spPr bwMode="auto">
          <a:xfrm>
            <a:off x="2063553" y="1568922"/>
            <a:ext cx="262829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Major </a:t>
            </a:r>
            <a:r>
              <a:rPr lang="en-US" dirty="0" err="1"/>
              <a:t>organisational</a:t>
            </a:r>
            <a:r>
              <a:rPr lang="en-US" dirty="0"/>
              <a:t> change often </a:t>
            </a:r>
            <a:br>
              <a:rPr lang="en-US" dirty="0"/>
            </a:br>
            <a:r>
              <a:rPr lang="en-US" dirty="0"/>
              <a:t>required </a:t>
            </a:r>
            <a:r>
              <a:rPr lang="en-US" b="1" dirty="0">
                <a:solidFill>
                  <a:srgbClr val="00BFF3"/>
                </a:solidFill>
              </a:rPr>
              <a:t>major </a:t>
            </a:r>
            <a:br>
              <a:rPr lang="en-US" b="1" dirty="0">
                <a:solidFill>
                  <a:srgbClr val="00BFF3"/>
                </a:solidFill>
              </a:rPr>
            </a:br>
            <a:r>
              <a:rPr lang="en-US" b="1" dirty="0">
                <a:solidFill>
                  <a:srgbClr val="00BFF3"/>
                </a:solidFill>
              </a:rPr>
              <a:t>personal change </a:t>
            </a:r>
            <a:r>
              <a:rPr lang="en-US" dirty="0"/>
              <a:t>to: </a:t>
            </a:r>
          </a:p>
          <a:p>
            <a:pPr>
              <a:lnSpc>
                <a:spcPct val="150000"/>
              </a:lnSpc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 err="1"/>
              <a:t>Behaviours</a:t>
            </a:r>
            <a:endParaRPr lang="en-US" dirty="0"/>
          </a:p>
          <a:p>
            <a:pPr>
              <a:lnSpc>
                <a:spcPct val="150000"/>
              </a:lnSpc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/>
              <a:t>Aspirations</a:t>
            </a:r>
          </a:p>
          <a:p>
            <a:pPr>
              <a:lnSpc>
                <a:spcPct val="150000"/>
              </a:lnSpc>
              <a:spcBef>
                <a:spcPts val="1200"/>
              </a:spcBef>
              <a:buSzPct val="100000"/>
              <a:buBlip>
                <a:blip r:embed="rId2"/>
              </a:buBlip>
            </a:pPr>
            <a:r>
              <a:rPr lang="en-US" dirty="0"/>
              <a:t>Values</a:t>
            </a:r>
          </a:p>
        </p:txBody>
      </p:sp>
      <p:pic>
        <p:nvPicPr>
          <p:cNvPr id="8" name="Picture 7" descr="Page1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36" y="1412777"/>
            <a:ext cx="5763960" cy="453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00BFF3"/>
                </a:solidFill>
              </a:rPr>
              <a:t>Major change is disruptive for people</a:t>
            </a:r>
          </a:p>
        </p:txBody>
      </p:sp>
      <p:sp>
        <p:nvSpPr>
          <p:cNvPr id="5" name="Content Placeholder 8"/>
          <p:cNvSpPr txBox="1">
            <a:spLocks/>
          </p:cNvSpPr>
          <p:nvPr/>
        </p:nvSpPr>
        <p:spPr bwMode="auto">
          <a:xfrm>
            <a:off x="1886656" y="1568922"/>
            <a:ext cx="251715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US" dirty="0"/>
              <a:t>Stop doing things in the old ways</a:t>
            </a:r>
          </a:p>
          <a:p>
            <a:pPr>
              <a:lnSpc>
                <a:spcPct val="150000"/>
              </a:lnSpc>
              <a:spcBef>
                <a:spcPts val="2400"/>
              </a:spcBef>
              <a:buSzPct val="100000"/>
              <a:buBlip>
                <a:blip r:embed="rId2"/>
              </a:buBlip>
            </a:pPr>
            <a:r>
              <a:rPr lang="en-US" dirty="0"/>
              <a:t>Engage with a </a:t>
            </a:r>
            <a:br>
              <a:rPr lang="en-US" dirty="0"/>
            </a:br>
            <a:r>
              <a:rPr lang="en-US" dirty="0"/>
              <a:t>new system</a:t>
            </a:r>
          </a:p>
          <a:p>
            <a:pPr>
              <a:lnSpc>
                <a:spcPct val="150000"/>
              </a:lnSpc>
              <a:spcBef>
                <a:spcPts val="2400"/>
              </a:spcBef>
              <a:buSzPct val="100000"/>
              <a:buBlip>
                <a:blip r:embed="rId2"/>
              </a:buBlip>
            </a:pPr>
            <a:r>
              <a:rPr lang="en-US" dirty="0"/>
              <a:t>Successfully transition from </a:t>
            </a:r>
            <a:br>
              <a:rPr lang="en-US" dirty="0"/>
            </a:br>
            <a:r>
              <a:rPr lang="en-US" dirty="0"/>
              <a:t>old to new</a:t>
            </a:r>
          </a:p>
        </p:txBody>
      </p:sp>
      <p:pic>
        <p:nvPicPr>
          <p:cNvPr id="4" name="Picture 3" descr="Page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36" y="1628800"/>
            <a:ext cx="5760912" cy="36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7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00BFF3"/>
                </a:solidFill>
              </a:rPr>
              <a:t>People suffer from a loss of control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92" y="1004970"/>
            <a:ext cx="5411942" cy="510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8"/>
          <p:cNvSpPr txBox="1">
            <a:spLocks/>
          </p:cNvSpPr>
          <p:nvPr/>
        </p:nvSpPr>
        <p:spPr bwMode="auto">
          <a:xfrm>
            <a:off x="1919536" y="1664805"/>
            <a:ext cx="3024336" cy="402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charset="0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en-US" dirty="0"/>
              <a:t>Conscious and unconscious feelings of a loss of control</a:t>
            </a:r>
          </a:p>
          <a:p>
            <a:pPr>
              <a:lnSpc>
                <a:spcPct val="150000"/>
              </a:lnSpc>
              <a:spcBef>
                <a:spcPts val="2400"/>
              </a:spcBef>
              <a:buSzPct val="100000"/>
              <a:buBlip>
                <a:blip r:embed="rId3"/>
              </a:buBlip>
            </a:pPr>
            <a:r>
              <a:rPr lang="en-US" dirty="0"/>
              <a:t>Different people may feel this is loss very differently</a:t>
            </a:r>
          </a:p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0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774825" y="53752"/>
            <a:ext cx="864235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7BB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800" dirty="0">
                <a:solidFill>
                  <a:srgbClr val="00BFF3"/>
                </a:solidFill>
              </a:rPr>
              <a:t>Loss of control causes resistance that threatens implementation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919537" y="1376772"/>
            <a:ext cx="8245611" cy="5040312"/>
          </a:xfrm>
        </p:spPr>
        <p:txBody>
          <a:bodyPr/>
          <a:lstStyle/>
          <a:p>
            <a:pPr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GB" dirty="0"/>
              <a:t>  A behavioural reaction to feelings of a loss of control</a:t>
            </a:r>
          </a:p>
          <a:p>
            <a:pPr>
              <a:lnSpc>
                <a:spcPct val="150000"/>
              </a:lnSpc>
              <a:buSzPct val="100000"/>
              <a:buBlip>
                <a:blip r:embed="rId2"/>
              </a:buBlip>
            </a:pPr>
            <a:endParaRPr lang="en-GB" dirty="0"/>
          </a:p>
          <a:p>
            <a:pPr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GB" dirty="0"/>
              <a:t>  Any opposition to a move away from the status quo</a:t>
            </a:r>
          </a:p>
          <a:p>
            <a:pPr lvl="1">
              <a:lnSpc>
                <a:spcPct val="150000"/>
              </a:lnSpc>
              <a:buClr>
                <a:srgbClr val="00BFF3"/>
              </a:buClr>
              <a:buSzPct val="100000"/>
              <a:buBlip>
                <a:blip r:embed="rId2"/>
              </a:buBlip>
            </a:pPr>
            <a:r>
              <a:rPr lang="en-GB" dirty="0"/>
              <a:t>greater the disruption, higher the resistance </a:t>
            </a:r>
          </a:p>
          <a:p>
            <a:pPr lvl="1">
              <a:lnSpc>
                <a:spcPct val="150000"/>
              </a:lnSpc>
              <a:buSzPct val="100000"/>
              <a:buBlip>
                <a:blip r:embed="rId2"/>
              </a:buBlip>
            </a:pPr>
            <a:endParaRPr lang="en-GB" dirty="0"/>
          </a:p>
          <a:p>
            <a:pPr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GB" dirty="0"/>
              <a:t>  Not a bad thing, perfectly normal human response</a:t>
            </a:r>
          </a:p>
          <a:p>
            <a:pPr>
              <a:lnSpc>
                <a:spcPct val="150000"/>
              </a:lnSpc>
              <a:buSzPct val="100000"/>
              <a:buBlip>
                <a:blip r:embed="rId2"/>
              </a:buBlip>
            </a:pPr>
            <a:endParaRPr lang="en-GB" dirty="0"/>
          </a:p>
          <a:p>
            <a:pPr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GB" dirty="0"/>
              <a:t>  Change Agents anticipate, surface and manage resistance </a:t>
            </a:r>
          </a:p>
        </p:txBody>
      </p:sp>
    </p:spTree>
    <p:extLst>
      <p:ext uri="{BB962C8B-B14F-4D97-AF65-F5344CB8AC3E}">
        <p14:creationId xmlns:p14="http://schemas.microsoft.com/office/powerpoint/2010/main" val="206297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774825" y="53752"/>
            <a:ext cx="864235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7BB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82C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800" dirty="0">
                <a:solidFill>
                  <a:srgbClr val="00BFF3"/>
                </a:solidFill>
              </a:rPr>
              <a:t>Organisations are in danger of installing rather than implementing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9" y="2384885"/>
            <a:ext cx="2962741" cy="2700301"/>
          </a:xfrm>
        </p:spPr>
        <p:txBody>
          <a:bodyPr/>
          <a:lstStyle/>
          <a:p>
            <a:pPr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GB" b="1" dirty="0">
                <a:solidFill>
                  <a:srgbClr val="00BFF3"/>
                </a:solidFill>
              </a:rPr>
              <a:t>Value Gap</a:t>
            </a:r>
            <a:r>
              <a:rPr lang="en-GB" dirty="0">
                <a:solidFill>
                  <a:srgbClr val="00BFF3"/>
                </a:solidFill>
              </a:rPr>
              <a:t> </a:t>
            </a:r>
            <a:r>
              <a:rPr lang="en-GB" dirty="0"/>
              <a:t>= intended results vs. actual delivery</a:t>
            </a:r>
          </a:p>
          <a:p>
            <a:pPr>
              <a:lnSpc>
                <a:spcPct val="150000"/>
              </a:lnSpc>
              <a:buSzPct val="100000"/>
              <a:buBlip>
                <a:blip r:embed="rId2"/>
              </a:buBlip>
            </a:pPr>
            <a:endParaRPr lang="en-GB" dirty="0"/>
          </a:p>
          <a:p>
            <a:pPr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GB" dirty="0"/>
              <a:t>Value Gap can be very costly for organisations </a:t>
            </a:r>
          </a:p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940" y="1304764"/>
            <a:ext cx="5690548" cy="500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7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00BFF3"/>
                </a:solidFill>
              </a:rPr>
              <a:t>Typical costs of installed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24" y="1268760"/>
            <a:ext cx="8893176" cy="5040312"/>
          </a:xfrm>
        </p:spPr>
        <p:txBody>
          <a:bodyPr/>
          <a:lstStyle/>
          <a:p>
            <a:pPr>
              <a:lnSpc>
                <a:spcPct val="300000"/>
              </a:lnSpc>
              <a:buClr>
                <a:srgbClr val="00BFF3"/>
              </a:buClr>
              <a:buFont typeface="+mj-lt"/>
              <a:buAutoNum type="arabicPeriod"/>
            </a:pPr>
            <a:r>
              <a:rPr lang="en-GB" b="1" dirty="0">
                <a:solidFill>
                  <a:srgbClr val="00BFF3"/>
                </a:solidFill>
              </a:rPr>
              <a:t>Failing to deliver</a:t>
            </a:r>
            <a:r>
              <a:rPr lang="en-GB" b="1" dirty="0">
                <a:solidFill>
                  <a:srgbClr val="007BBE"/>
                </a:solidFill>
              </a:rPr>
              <a:t> </a:t>
            </a:r>
            <a:r>
              <a:rPr lang="en-GB" dirty="0"/>
              <a:t>– the business case and dealing with a more resistant audience</a:t>
            </a:r>
          </a:p>
          <a:p>
            <a:pPr>
              <a:lnSpc>
                <a:spcPct val="300000"/>
              </a:lnSpc>
              <a:buClr>
                <a:srgbClr val="00BFF3"/>
              </a:buClr>
              <a:buFont typeface="+mj-lt"/>
              <a:buAutoNum type="arabicPeriod"/>
            </a:pPr>
            <a:r>
              <a:rPr lang="en-GB" b="1" dirty="0">
                <a:solidFill>
                  <a:srgbClr val="00BFF3"/>
                </a:solidFill>
              </a:rPr>
              <a:t>High people costs </a:t>
            </a:r>
            <a:r>
              <a:rPr lang="en-GB" dirty="0"/>
              <a:t>– lack of engagement</a:t>
            </a:r>
          </a:p>
          <a:p>
            <a:pPr>
              <a:lnSpc>
                <a:spcPct val="300000"/>
              </a:lnSpc>
              <a:buClr>
                <a:srgbClr val="00BFF3"/>
              </a:buClr>
              <a:buFont typeface="+mj-lt"/>
              <a:buAutoNum type="arabicPeriod"/>
            </a:pPr>
            <a:r>
              <a:rPr lang="en-GB" b="1" dirty="0">
                <a:solidFill>
                  <a:srgbClr val="00BFF3"/>
                </a:solidFill>
              </a:rPr>
              <a:t>Loss of leadership credibility </a:t>
            </a:r>
            <a:r>
              <a:rPr lang="en-GB" dirty="0"/>
              <a:t>– reducing the likelihood of future change success</a:t>
            </a:r>
          </a:p>
          <a:p>
            <a:pPr>
              <a:lnSpc>
                <a:spcPct val="300000"/>
              </a:lnSpc>
              <a:buClr>
                <a:srgbClr val="00BFF3"/>
              </a:buClr>
              <a:buFont typeface="+mj-lt"/>
              <a:buAutoNum type="arabicPeriod"/>
            </a:pPr>
            <a:r>
              <a:rPr lang="en-GB" b="1" dirty="0">
                <a:solidFill>
                  <a:srgbClr val="00BFF3"/>
                </a:solidFill>
              </a:rPr>
              <a:t>Poor competitor </a:t>
            </a:r>
            <a:r>
              <a:rPr lang="en-GB" dirty="0"/>
              <a:t>in the marketplace – rarely delivering on strategic ambitions</a:t>
            </a:r>
          </a:p>
        </p:txBody>
      </p:sp>
    </p:spTree>
    <p:extLst>
      <p:ext uri="{BB962C8B-B14F-4D97-AF65-F5344CB8AC3E}">
        <p14:creationId xmlns:p14="http://schemas.microsoft.com/office/powerpoint/2010/main" val="121774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hangefirst Sales Template">
  <a:themeElements>
    <a:clrScheme name="Changefirst Palette">
      <a:dk1>
        <a:srgbClr val="000000"/>
      </a:dk1>
      <a:lt1>
        <a:srgbClr val="FFFFFF"/>
      </a:lt1>
      <a:dk2>
        <a:srgbClr val="00BFF3"/>
      </a:dk2>
      <a:lt2>
        <a:srgbClr val="898989"/>
      </a:lt2>
      <a:accent1>
        <a:srgbClr val="0081C4"/>
      </a:accent1>
      <a:accent2>
        <a:srgbClr val="62BB46"/>
      </a:accent2>
      <a:accent3>
        <a:srgbClr val="EC008C"/>
      </a:accent3>
      <a:accent4>
        <a:srgbClr val="F8991D"/>
      </a:accent4>
      <a:accent5>
        <a:srgbClr val="EF3E42"/>
      </a:accent5>
      <a:accent6>
        <a:srgbClr val="703895"/>
      </a:accent6>
      <a:hlink>
        <a:srgbClr val="0081C4"/>
      </a:hlink>
      <a:folHlink>
        <a:srgbClr val="70389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F Presentation Content Master">
  <a:themeElements>
    <a:clrScheme name="Changefirst Palette">
      <a:dk1>
        <a:srgbClr val="000000"/>
      </a:dk1>
      <a:lt1>
        <a:srgbClr val="FFFFFF"/>
      </a:lt1>
      <a:dk2>
        <a:srgbClr val="00BFF3"/>
      </a:dk2>
      <a:lt2>
        <a:srgbClr val="898989"/>
      </a:lt2>
      <a:accent1>
        <a:srgbClr val="0081C4"/>
      </a:accent1>
      <a:accent2>
        <a:srgbClr val="62BB46"/>
      </a:accent2>
      <a:accent3>
        <a:srgbClr val="EC008C"/>
      </a:accent3>
      <a:accent4>
        <a:srgbClr val="F8991D"/>
      </a:accent4>
      <a:accent5>
        <a:srgbClr val="EF3E42"/>
      </a:accent5>
      <a:accent6>
        <a:srgbClr val="703895"/>
      </a:accent6>
      <a:hlink>
        <a:srgbClr val="0081C4"/>
      </a:hlink>
      <a:folHlink>
        <a:srgbClr val="70389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F Blank">
  <a:themeElements>
    <a:clrScheme name="Changefirst Palette">
      <a:dk1>
        <a:srgbClr val="000000"/>
      </a:dk1>
      <a:lt1>
        <a:srgbClr val="FFFFFF"/>
      </a:lt1>
      <a:dk2>
        <a:srgbClr val="00BFF3"/>
      </a:dk2>
      <a:lt2>
        <a:srgbClr val="898989"/>
      </a:lt2>
      <a:accent1>
        <a:srgbClr val="0081C4"/>
      </a:accent1>
      <a:accent2>
        <a:srgbClr val="62BB46"/>
      </a:accent2>
      <a:accent3>
        <a:srgbClr val="EC008C"/>
      </a:accent3>
      <a:accent4>
        <a:srgbClr val="F8991D"/>
      </a:accent4>
      <a:accent5>
        <a:srgbClr val="EF3E42"/>
      </a:accent5>
      <a:accent6>
        <a:srgbClr val="703895"/>
      </a:accent6>
      <a:hlink>
        <a:srgbClr val="0081C4"/>
      </a:hlink>
      <a:folHlink>
        <a:srgbClr val="70389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Changefirst Sales Template</Template>
  <TotalTime>5898</TotalTime>
  <Words>595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Wingdings</vt:lpstr>
      <vt:lpstr>Arial</vt:lpstr>
      <vt:lpstr>Calibri</vt:lpstr>
      <vt:lpstr>Changefirst Sales Template</vt:lpstr>
      <vt:lpstr>CF Presentation Content Master</vt:lpstr>
      <vt:lpstr>CF Blank</vt:lpstr>
      <vt:lpstr>PowerPoint Presentation</vt:lpstr>
      <vt:lpstr>PowerPoint Presentation</vt:lpstr>
      <vt:lpstr>Organisations need to deliver business critical changes</vt:lpstr>
      <vt:lpstr>Demand for change often exceeds people’s capacity</vt:lpstr>
      <vt:lpstr>Major change is disruptive for people</vt:lpstr>
      <vt:lpstr>People suffer from a loss of control</vt:lpstr>
      <vt:lpstr>PowerPoint Presentation</vt:lpstr>
      <vt:lpstr>PowerPoint Presentation</vt:lpstr>
      <vt:lpstr>Typical costs of installed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</vt:lpstr>
    </vt:vector>
  </TitlesOfParts>
  <Company>Changefirst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the case for change with PCI from Changefirst</dc:title>
  <dc:creator>Clare Hayward</dc:creator>
  <cp:keywords>Changefirst; PCI; people-centred implementation; change management</cp:keywords>
  <cp:lastModifiedBy>Clare Hayward</cp:lastModifiedBy>
  <cp:revision>172</cp:revision>
  <cp:lastPrinted>2013-07-09T10:49:17Z</cp:lastPrinted>
  <dcterms:created xsi:type="dcterms:W3CDTF">2013-05-21T16:02:04Z</dcterms:created>
  <dcterms:modified xsi:type="dcterms:W3CDTF">2020-12-17T17:54:45Z</dcterms:modified>
  <cp:category>case for change</cp:category>
</cp:coreProperties>
</file>