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64" r:id="rId3"/>
    <p:sldId id="266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4" r:id="rId15"/>
    <p:sldId id="305" r:id="rId16"/>
    <p:sldId id="306" r:id="rId17"/>
    <p:sldId id="308" r:id="rId18"/>
    <p:sldId id="307" r:id="rId19"/>
    <p:sldId id="302" r:id="rId20"/>
    <p:sldId id="280" r:id="rId21"/>
    <p:sldId id="274" r:id="rId22"/>
  </p:sldIdLst>
  <p:sldSz cx="12188825" cy="6858000"/>
  <p:notesSz cx="68580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0981" autoAdjust="0"/>
  </p:normalViewPr>
  <p:slideViewPr>
    <p:cSldViewPr showGuides="1">
      <p:cViewPr varScale="1">
        <p:scale>
          <a:sx n="116" d="100"/>
          <a:sy n="116" d="100"/>
        </p:scale>
        <p:origin x="390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1/9/2016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1/9/2016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1/9/2016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Successful Student Intervention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aking student success our core business.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38465"/>
            <a:ext cx="11506200" cy="6696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5212" y="3657600"/>
            <a:ext cx="4343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Convenient drop-down boxes have been embedded to allow for more efficient reporting.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23092"/>
            <a:ext cx="11404665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3012" y="3276600"/>
            <a:ext cx="533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Grouped columns are used to report on each intervention tried.  The number of interventions are not limited. There are 17 listed.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1584630">
            <a:off x="4917331" y="2355044"/>
            <a:ext cx="1264629" cy="58833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drop down list (1-17)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1. Meet with instructor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2. Meet with advisor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3. Meet with Department Chair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4. Meet with Dean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5. Group Intervention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6.  Make appointment with tutor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7.  Require Study Table Hours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8.  Crisis Tutoring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9.  Refer to ANKI training session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612" y="1600200"/>
            <a:ext cx="5461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8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52400"/>
            <a:ext cx="9587976" cy="66294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494212" y="457200"/>
            <a:ext cx="1295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152400"/>
            <a:ext cx="9422488" cy="65532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503612" y="1143000"/>
            <a:ext cx="1600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0"/>
            <a:ext cx="10439400" cy="6477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665412" y="914400"/>
            <a:ext cx="1600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10800000">
            <a:off x="1979612" y="5105400"/>
            <a:ext cx="1371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>
            <a:off x="1674812" y="228600"/>
            <a:ext cx="14478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5588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drop down list (1-17)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10. Refer to Director of Success Center</a:t>
            </a:r>
          </a:p>
          <a:p>
            <a:pPr marL="0" lv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11.  Refer to TRIO</a:t>
            </a:r>
          </a:p>
          <a:p>
            <a:pPr marL="0" lv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12.  Refer to the Access Center</a:t>
            </a:r>
          </a:p>
          <a:p>
            <a:pPr marL="0" lv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13.  Pair with a student mentor</a:t>
            </a:r>
          </a:p>
          <a:p>
            <a:pPr marL="0" lv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14.  Refer to Veteran's Advocate</a:t>
            </a:r>
          </a:p>
          <a:p>
            <a:pPr marL="0" lv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15.  Instructional Intervention: re-teach</a:t>
            </a:r>
          </a:p>
          <a:p>
            <a:pPr marL="0" lv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16. Instructional Support: Request ANKI  </a:t>
            </a:r>
          </a:p>
          <a:p>
            <a:pPr marL="0" lv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17.  Instructional Support: Create ANKI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09" y="1701800"/>
            <a:ext cx="4443703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Successful </a:t>
            </a:r>
            <a:br>
              <a:rPr lang="en-US" sz="4000" dirty="0" smtClean="0"/>
            </a:br>
            <a:r>
              <a:rPr lang="en-US" sz="4000" dirty="0" smtClean="0"/>
              <a:t>Student Intervention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11199891" cy="172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			Making </a:t>
            </a:r>
            <a:r>
              <a:rPr lang="en-US" sz="2800" dirty="0"/>
              <a:t>student success our core business. </a:t>
            </a:r>
          </a:p>
          <a:p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2" y="457200"/>
            <a:ext cx="11353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Critical 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fill out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7313612" y="533400"/>
            <a:ext cx="1295400" cy="381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"/>
            <a:ext cx="12188825" cy="681668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399212" y="457200"/>
            <a:ext cx="943292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82"/>
            <a:ext cx="12188825" cy="632403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808412" y="4191000"/>
            <a:ext cx="11430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86"/>
            <a:ext cx="12188825" cy="6576228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2132012" y="1828800"/>
            <a:ext cx="4572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276" y="-219075"/>
            <a:ext cx="12525375" cy="729615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970212" y="2971800"/>
            <a:ext cx="1524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42719"/>
            <a:ext cx="11125200" cy="678099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751012" y="54102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035420" y="5391829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89" y="5401015"/>
            <a:ext cx="566977" cy="9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2" y="5391830"/>
            <a:ext cx="566977" cy="932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12" y="5391831"/>
            <a:ext cx="566977" cy="932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505" y="5401014"/>
            <a:ext cx="566977" cy="932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28" y="5391829"/>
            <a:ext cx="566977" cy="932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966" y="5410200"/>
            <a:ext cx="56697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34800" cy="6952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5562600"/>
            <a:ext cx="493819" cy="93276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217850">
            <a:off x="4951412" y="1447800"/>
            <a:ext cx="1066800" cy="4572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472183">
            <a:off x="5561012" y="17526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490304">
            <a:off x="5693746" y="2589852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206451"/>
            <a:ext cx="11353800" cy="665154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037012" y="55626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3503612" y="2286000"/>
            <a:ext cx="381000" cy="762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612" y="2286000"/>
            <a:ext cx="414564" cy="78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548" y="2286000"/>
            <a:ext cx="414564" cy="780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2412" y="3429000"/>
            <a:ext cx="3733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 using a sorting tool the list can be arranged to show a number of things…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188</Words>
  <Application>Microsoft Office PowerPoint</Application>
  <PresentationFormat>Custom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Books 16x9</vt:lpstr>
      <vt:lpstr>Successful Student Intervention</vt:lpstr>
      <vt:lpstr>The Critical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Intervention drop down list (1-17)</vt:lpstr>
      <vt:lpstr>PowerPoint Presentation</vt:lpstr>
      <vt:lpstr>PowerPoint Presentation</vt:lpstr>
      <vt:lpstr>PowerPoint Presentation</vt:lpstr>
      <vt:lpstr>PowerPoint Presentation</vt:lpstr>
      <vt:lpstr>Intervention drop down list (1-17)</vt:lpstr>
      <vt:lpstr>Successful  Student Intervention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2016-01-02T14:39:59Z</dcterms:created>
  <dcterms:modified xsi:type="dcterms:W3CDTF">2016-01-09T17:26:00Z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