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393" r:id="rId2"/>
    <p:sldId id="376" r:id="rId3"/>
    <p:sldId id="377" r:id="rId4"/>
    <p:sldId id="378" r:id="rId5"/>
    <p:sldId id="394" r:id="rId6"/>
    <p:sldId id="395" r:id="rId7"/>
    <p:sldId id="396" r:id="rId8"/>
    <p:sldId id="397" r:id="rId9"/>
    <p:sldId id="398" r:id="rId10"/>
    <p:sldId id="391" r:id="rId1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102" charset="0"/>
        <a:ea typeface="+mn-ea"/>
        <a:cs typeface="Arial" charset="0"/>
      </a:defRPr>
    </a:lvl1pPr>
    <a:lvl2pPr marL="457200" algn="l" rtl="0" fontAlgn="base">
      <a:spcBef>
        <a:spcPct val="0"/>
      </a:spcBef>
      <a:spcAft>
        <a:spcPct val="0"/>
      </a:spcAft>
      <a:defRPr kern="1200">
        <a:solidFill>
          <a:schemeClr val="tx1"/>
        </a:solidFill>
        <a:latin typeface="Calibri" pitchFamily="-102" charset="0"/>
        <a:ea typeface="+mn-ea"/>
        <a:cs typeface="Arial" charset="0"/>
      </a:defRPr>
    </a:lvl2pPr>
    <a:lvl3pPr marL="914400" algn="l" rtl="0" fontAlgn="base">
      <a:spcBef>
        <a:spcPct val="0"/>
      </a:spcBef>
      <a:spcAft>
        <a:spcPct val="0"/>
      </a:spcAft>
      <a:defRPr kern="1200">
        <a:solidFill>
          <a:schemeClr val="tx1"/>
        </a:solidFill>
        <a:latin typeface="Calibri" pitchFamily="-102" charset="0"/>
        <a:ea typeface="+mn-ea"/>
        <a:cs typeface="Arial" charset="0"/>
      </a:defRPr>
    </a:lvl3pPr>
    <a:lvl4pPr marL="1371600" algn="l" rtl="0" fontAlgn="base">
      <a:spcBef>
        <a:spcPct val="0"/>
      </a:spcBef>
      <a:spcAft>
        <a:spcPct val="0"/>
      </a:spcAft>
      <a:defRPr kern="1200">
        <a:solidFill>
          <a:schemeClr val="tx1"/>
        </a:solidFill>
        <a:latin typeface="Calibri" pitchFamily="-102" charset="0"/>
        <a:ea typeface="+mn-ea"/>
        <a:cs typeface="Arial" charset="0"/>
      </a:defRPr>
    </a:lvl4pPr>
    <a:lvl5pPr marL="1828800" algn="l" rtl="0" fontAlgn="base">
      <a:spcBef>
        <a:spcPct val="0"/>
      </a:spcBef>
      <a:spcAft>
        <a:spcPct val="0"/>
      </a:spcAft>
      <a:defRPr kern="1200">
        <a:solidFill>
          <a:schemeClr val="tx1"/>
        </a:solidFill>
        <a:latin typeface="Calibri" pitchFamily="-102" charset="0"/>
        <a:ea typeface="+mn-ea"/>
        <a:cs typeface="Arial" charset="0"/>
      </a:defRPr>
    </a:lvl5pPr>
    <a:lvl6pPr marL="2286000" algn="l" defTabSz="914400" rtl="0" eaLnBrk="1" latinLnBrk="0" hangingPunct="1">
      <a:defRPr kern="1200">
        <a:solidFill>
          <a:schemeClr val="tx1"/>
        </a:solidFill>
        <a:latin typeface="Calibri" pitchFamily="-102" charset="0"/>
        <a:ea typeface="+mn-ea"/>
        <a:cs typeface="Arial" charset="0"/>
      </a:defRPr>
    </a:lvl6pPr>
    <a:lvl7pPr marL="2743200" algn="l" defTabSz="914400" rtl="0" eaLnBrk="1" latinLnBrk="0" hangingPunct="1">
      <a:defRPr kern="1200">
        <a:solidFill>
          <a:schemeClr val="tx1"/>
        </a:solidFill>
        <a:latin typeface="Calibri" pitchFamily="-102" charset="0"/>
        <a:ea typeface="+mn-ea"/>
        <a:cs typeface="Arial" charset="0"/>
      </a:defRPr>
    </a:lvl7pPr>
    <a:lvl8pPr marL="3200400" algn="l" defTabSz="914400" rtl="0" eaLnBrk="1" latinLnBrk="0" hangingPunct="1">
      <a:defRPr kern="1200">
        <a:solidFill>
          <a:schemeClr val="tx1"/>
        </a:solidFill>
        <a:latin typeface="Calibri" pitchFamily="-102" charset="0"/>
        <a:ea typeface="+mn-ea"/>
        <a:cs typeface="Arial" charset="0"/>
      </a:defRPr>
    </a:lvl8pPr>
    <a:lvl9pPr marL="3657600" algn="l" defTabSz="914400" rtl="0" eaLnBrk="1" latinLnBrk="0" hangingPunct="1">
      <a:defRPr kern="1200">
        <a:solidFill>
          <a:schemeClr val="tx1"/>
        </a:solidFill>
        <a:latin typeface="Calibri" pitchFamily="-10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06060"/>
    <a:srgbClr val="000000"/>
    <a:srgbClr val="737373"/>
    <a:srgbClr val="AA2626"/>
    <a:srgbClr val="FF9C00"/>
    <a:srgbClr val="FFC900"/>
    <a:srgbClr val="FFFFFF"/>
    <a:srgbClr val="F2F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1" y="312"/>
      </p:cViewPr>
      <p:guideLst>
        <p:guide orient="horz" pos="1620"/>
        <p:guide pos="2880"/>
      </p:guideLst>
    </p:cSldViewPr>
  </p:slideViewPr>
  <p:notesTextViewPr>
    <p:cViewPr>
      <p:scale>
        <a:sx n="1" d="1"/>
        <a:sy n="1" d="1"/>
      </p:scale>
      <p:origin x="0" y="0"/>
    </p:cViewPr>
  </p:notesTextViewPr>
  <p:sorterViewPr>
    <p:cViewPr>
      <p:scale>
        <a:sx n="48" d="100"/>
        <a:sy n="4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E973EC6-8F2B-480B-981B-EF91D19BD4BA}" type="datetime1">
              <a:rPr lang="en-US"/>
              <a:pPr>
                <a:defRPr/>
              </a:pPr>
              <a:t>4/14/2015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4CD8B19-FCB2-4C75-9142-B2A18D345F84}" type="slidenum">
              <a:rPr lang="en-US"/>
              <a:pPr>
                <a:defRPr/>
              </a:pPr>
              <a:t>‹#›</a:t>
            </a:fld>
            <a:endParaRPr lang="en-US" dirty="0"/>
          </a:p>
        </p:txBody>
      </p:sp>
    </p:spTree>
    <p:extLst>
      <p:ext uri="{BB962C8B-B14F-4D97-AF65-F5344CB8AC3E}">
        <p14:creationId xmlns="" xmlns:p14="http://schemas.microsoft.com/office/powerpoint/2010/main" val="400451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6EBB7F5-76ED-1648-8540-445E4E98ABD0}"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22325" y="925513"/>
            <a:ext cx="3292475"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429500" y="4552950"/>
            <a:ext cx="1257300"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43400" y="2038350"/>
            <a:ext cx="4648200" cy="609600"/>
          </a:xfrm>
        </p:spPr>
        <p:txBody>
          <a:bodyPr/>
          <a:lstStyle>
            <a:lvl1pPr>
              <a:lnSpc>
                <a:spcPts val="4300"/>
              </a:lnSpc>
              <a:defRPr sz="2300" b="1">
                <a:solidFill>
                  <a:schemeClr val="accent6"/>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4343400" y="2571750"/>
            <a:ext cx="4724400" cy="495300"/>
          </a:xfrm>
        </p:spPr>
        <p:txBody>
          <a:bodyPr/>
          <a:lstStyle>
            <a:lvl1pPr marL="0" indent="0" algn="l">
              <a:buNone/>
              <a:defRPr sz="2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Tree>
    <p:extLst>
      <p:ext uri="{BB962C8B-B14F-4D97-AF65-F5344CB8AC3E}">
        <p14:creationId xmlns="" xmlns:p14="http://schemas.microsoft.com/office/powerpoint/2010/main" val="27708036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ivider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 xmlns:a14="http://schemas.microsoft.com/office/drawing/2010/main" val="0"/>
              </a:ext>
            </a:extLst>
          </a:blip>
          <a:srcRect b="15486"/>
          <a:stretch>
            <a:fillRect/>
          </a:stretch>
        </p:blipFill>
        <p:spPr bwMode="auto">
          <a:xfrm>
            <a:off x="0" y="0"/>
            <a:ext cx="9144000" cy="515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12"/>
          <p:cNvSpPr>
            <a:spLocks/>
          </p:cNvSpPr>
          <p:nvPr userDrawn="1"/>
        </p:nvSpPr>
        <p:spPr bwMode="auto">
          <a:xfrm flipH="1" flipV="1">
            <a:off x="-6350" y="-11113"/>
            <a:ext cx="6569075" cy="5176838"/>
          </a:xfrm>
          <a:custGeom>
            <a:avLst/>
            <a:gdLst>
              <a:gd name="T0" fmla="*/ 4829 w 4874"/>
              <a:gd name="T1" fmla="*/ 0 h 5102"/>
              <a:gd name="T2" fmla="*/ 0 w 4874"/>
              <a:gd name="T3" fmla="*/ 0 h 5102"/>
              <a:gd name="T4" fmla="*/ 2948 w 4874"/>
              <a:gd name="T5" fmla="*/ 5102 h 5102"/>
              <a:gd name="T6" fmla="*/ 4829 w 4874"/>
              <a:gd name="T7" fmla="*/ 5102 h 5102"/>
              <a:gd name="T8" fmla="*/ 4874 w 4874"/>
              <a:gd name="T9" fmla="*/ 5102 h 5102"/>
              <a:gd name="T10" fmla="*/ 4874 w 4874"/>
              <a:gd name="T11" fmla="*/ 0 h 5102"/>
              <a:gd name="T12" fmla="*/ 4829 w 4874"/>
              <a:gd name="T13" fmla="*/ 0 h 5102"/>
              <a:gd name="connsiteX0" fmla="*/ 9908 w 10033"/>
              <a:gd name="connsiteY0" fmla="*/ 0 h 10000"/>
              <a:gd name="connsiteX1" fmla="*/ 0 w 10033"/>
              <a:gd name="connsiteY1" fmla="*/ 0 h 10000"/>
              <a:gd name="connsiteX2" fmla="*/ 6048 w 10033"/>
              <a:gd name="connsiteY2" fmla="*/ 10000 h 10000"/>
              <a:gd name="connsiteX3" fmla="*/ 9908 w 10033"/>
              <a:gd name="connsiteY3" fmla="*/ 10000 h 10000"/>
              <a:gd name="connsiteX4" fmla="*/ 10033 w 10033"/>
              <a:gd name="connsiteY4" fmla="*/ 7460 h 10000"/>
              <a:gd name="connsiteX5" fmla="*/ 10000 w 10033"/>
              <a:gd name="connsiteY5" fmla="*/ 0 h 10000"/>
              <a:gd name="connsiteX6" fmla="*/ 9908 w 10033"/>
              <a:gd name="connsiteY6" fmla="*/ 0 h 10000"/>
              <a:gd name="connsiteX0" fmla="*/ 9908 w 10033"/>
              <a:gd name="connsiteY0" fmla="*/ 0 h 10000"/>
              <a:gd name="connsiteX1" fmla="*/ 0 w 10033"/>
              <a:gd name="connsiteY1" fmla="*/ 0 h 10000"/>
              <a:gd name="connsiteX2" fmla="*/ 6048 w 10033"/>
              <a:gd name="connsiteY2" fmla="*/ 10000 h 10000"/>
              <a:gd name="connsiteX3" fmla="*/ 10033 w 10033"/>
              <a:gd name="connsiteY3" fmla="*/ 7460 h 10000"/>
              <a:gd name="connsiteX4" fmla="*/ 10000 w 10033"/>
              <a:gd name="connsiteY4" fmla="*/ 0 h 10000"/>
              <a:gd name="connsiteX5" fmla="*/ 9908 w 10033"/>
              <a:gd name="connsiteY5" fmla="*/ 0 h 10000"/>
              <a:gd name="connsiteX0" fmla="*/ 9908 w 10033"/>
              <a:gd name="connsiteY0" fmla="*/ 0 h 7508"/>
              <a:gd name="connsiteX1" fmla="*/ 0 w 10033"/>
              <a:gd name="connsiteY1" fmla="*/ 0 h 7508"/>
              <a:gd name="connsiteX2" fmla="*/ 4536 w 10033"/>
              <a:gd name="connsiteY2" fmla="*/ 7508 h 7508"/>
              <a:gd name="connsiteX3" fmla="*/ 10033 w 10033"/>
              <a:gd name="connsiteY3" fmla="*/ 7460 h 7508"/>
              <a:gd name="connsiteX4" fmla="*/ 10000 w 10033"/>
              <a:gd name="connsiteY4" fmla="*/ 0 h 7508"/>
              <a:gd name="connsiteX5" fmla="*/ 9908 w 10033"/>
              <a:gd name="connsiteY5" fmla="*/ 0 h 7508"/>
              <a:gd name="connsiteX0" fmla="*/ 9875 w 10000"/>
              <a:gd name="connsiteY0" fmla="*/ 0 h 10011"/>
              <a:gd name="connsiteX1" fmla="*/ 0 w 10000"/>
              <a:gd name="connsiteY1" fmla="*/ 0 h 10011"/>
              <a:gd name="connsiteX2" fmla="*/ 4521 w 10000"/>
              <a:gd name="connsiteY2" fmla="*/ 10011 h 10011"/>
              <a:gd name="connsiteX3" fmla="*/ 10000 w 10000"/>
              <a:gd name="connsiteY3" fmla="*/ 9936 h 10011"/>
              <a:gd name="connsiteX4" fmla="*/ 9967 w 10000"/>
              <a:gd name="connsiteY4" fmla="*/ 0 h 10011"/>
              <a:gd name="connsiteX5" fmla="*/ 9875 w 10000"/>
              <a:gd name="connsiteY5" fmla="*/ 0 h 10011"/>
              <a:gd name="connsiteX0" fmla="*/ 9875 w 9983"/>
              <a:gd name="connsiteY0" fmla="*/ 0 h 10022"/>
              <a:gd name="connsiteX1" fmla="*/ 0 w 9983"/>
              <a:gd name="connsiteY1" fmla="*/ 0 h 10022"/>
              <a:gd name="connsiteX2" fmla="*/ 4521 w 9983"/>
              <a:gd name="connsiteY2" fmla="*/ 10011 h 10022"/>
              <a:gd name="connsiteX3" fmla="*/ 9983 w 9983"/>
              <a:gd name="connsiteY3" fmla="*/ 10022 h 10022"/>
              <a:gd name="connsiteX4" fmla="*/ 9967 w 9983"/>
              <a:gd name="connsiteY4" fmla="*/ 0 h 10022"/>
              <a:gd name="connsiteX5" fmla="*/ 9875 w 9983"/>
              <a:gd name="connsiteY5" fmla="*/ 0 h 10022"/>
              <a:gd name="connsiteX0" fmla="*/ 9892 w 10000"/>
              <a:gd name="connsiteY0" fmla="*/ 0 h 9989"/>
              <a:gd name="connsiteX1" fmla="*/ 0 w 10000"/>
              <a:gd name="connsiteY1" fmla="*/ 0 h 9989"/>
              <a:gd name="connsiteX2" fmla="*/ 4529 w 10000"/>
              <a:gd name="connsiteY2" fmla="*/ 9989 h 9989"/>
              <a:gd name="connsiteX3" fmla="*/ 10000 w 10000"/>
              <a:gd name="connsiteY3" fmla="*/ 9989 h 9989"/>
              <a:gd name="connsiteX4" fmla="*/ 9984 w 10000"/>
              <a:gd name="connsiteY4" fmla="*/ 0 h 9989"/>
              <a:gd name="connsiteX5" fmla="*/ 9892 w 10000"/>
              <a:gd name="connsiteY5" fmla="*/ 0 h 9989"/>
              <a:gd name="connsiteX0" fmla="*/ 9984 w 10000"/>
              <a:gd name="connsiteY0" fmla="*/ 0 h 10000"/>
              <a:gd name="connsiteX1" fmla="*/ 0 w 10000"/>
              <a:gd name="connsiteY1" fmla="*/ 0 h 10000"/>
              <a:gd name="connsiteX2" fmla="*/ 4529 w 10000"/>
              <a:gd name="connsiteY2" fmla="*/ 10000 h 10000"/>
              <a:gd name="connsiteX3" fmla="*/ 10000 w 10000"/>
              <a:gd name="connsiteY3" fmla="*/ 10000 h 10000"/>
              <a:gd name="connsiteX4" fmla="*/ 9984 w 10000"/>
              <a:gd name="connsiteY4" fmla="*/ 0 h 10000"/>
              <a:gd name="connsiteX0" fmla="*/ 9984 w 10000"/>
              <a:gd name="connsiteY0" fmla="*/ 11 h 10000"/>
              <a:gd name="connsiteX1" fmla="*/ 0 w 10000"/>
              <a:gd name="connsiteY1" fmla="*/ 0 h 10000"/>
              <a:gd name="connsiteX2" fmla="*/ 4529 w 10000"/>
              <a:gd name="connsiteY2" fmla="*/ 10000 h 10000"/>
              <a:gd name="connsiteX3" fmla="*/ 10000 w 10000"/>
              <a:gd name="connsiteY3" fmla="*/ 10000 h 10000"/>
              <a:gd name="connsiteX4" fmla="*/ 9984 w 10000"/>
              <a:gd name="connsiteY4" fmla="*/ 11 h 10000"/>
              <a:gd name="connsiteX0" fmla="*/ 9992 w 10000"/>
              <a:gd name="connsiteY0" fmla="*/ 11 h 10000"/>
              <a:gd name="connsiteX1" fmla="*/ 0 w 10000"/>
              <a:gd name="connsiteY1" fmla="*/ 0 h 10000"/>
              <a:gd name="connsiteX2" fmla="*/ 4529 w 10000"/>
              <a:gd name="connsiteY2" fmla="*/ 10000 h 10000"/>
              <a:gd name="connsiteX3" fmla="*/ 10000 w 10000"/>
              <a:gd name="connsiteY3" fmla="*/ 10000 h 10000"/>
              <a:gd name="connsiteX4" fmla="*/ 9992 w 10000"/>
              <a:gd name="connsiteY4" fmla="*/ 11 h 10000"/>
              <a:gd name="connsiteX0" fmla="*/ 9992 w 10000"/>
              <a:gd name="connsiteY0" fmla="*/ 0 h 10011"/>
              <a:gd name="connsiteX1" fmla="*/ 0 w 10000"/>
              <a:gd name="connsiteY1" fmla="*/ 11 h 10011"/>
              <a:gd name="connsiteX2" fmla="*/ 4529 w 10000"/>
              <a:gd name="connsiteY2" fmla="*/ 10011 h 10011"/>
              <a:gd name="connsiteX3" fmla="*/ 10000 w 10000"/>
              <a:gd name="connsiteY3" fmla="*/ 10011 h 10011"/>
              <a:gd name="connsiteX4" fmla="*/ 9992 w 10000"/>
              <a:gd name="connsiteY4" fmla="*/ 0 h 10011"/>
              <a:gd name="connsiteX0" fmla="*/ 9992 w 10000"/>
              <a:gd name="connsiteY0" fmla="*/ 0 h 10032"/>
              <a:gd name="connsiteX1" fmla="*/ 0 w 10000"/>
              <a:gd name="connsiteY1" fmla="*/ 11 h 10032"/>
              <a:gd name="connsiteX2" fmla="*/ 4529 w 10000"/>
              <a:gd name="connsiteY2" fmla="*/ 10011 h 10032"/>
              <a:gd name="connsiteX3" fmla="*/ 10000 w 10000"/>
              <a:gd name="connsiteY3" fmla="*/ 10032 h 10032"/>
              <a:gd name="connsiteX4" fmla="*/ 9992 w 10000"/>
              <a:gd name="connsiteY4" fmla="*/ 0 h 10032"/>
              <a:gd name="connsiteX0" fmla="*/ 10009 w 10009"/>
              <a:gd name="connsiteY0" fmla="*/ 0 h 10032"/>
              <a:gd name="connsiteX1" fmla="*/ 0 w 10009"/>
              <a:gd name="connsiteY1" fmla="*/ 11 h 10032"/>
              <a:gd name="connsiteX2" fmla="*/ 4529 w 10009"/>
              <a:gd name="connsiteY2" fmla="*/ 10011 h 10032"/>
              <a:gd name="connsiteX3" fmla="*/ 10000 w 10009"/>
              <a:gd name="connsiteY3" fmla="*/ 10032 h 10032"/>
              <a:gd name="connsiteX4" fmla="*/ 10009 w 10009"/>
              <a:gd name="connsiteY4" fmla="*/ 0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32">
                <a:moveTo>
                  <a:pt x="10009" y="0"/>
                </a:moveTo>
                <a:lnTo>
                  <a:pt x="0" y="11"/>
                </a:lnTo>
                <a:lnTo>
                  <a:pt x="4529" y="10011"/>
                </a:lnTo>
                <a:lnTo>
                  <a:pt x="10000" y="10032"/>
                </a:lnTo>
                <a:cubicBezTo>
                  <a:pt x="9995" y="6694"/>
                  <a:pt x="10014" y="3338"/>
                  <a:pt x="10009" y="0"/>
                </a:cubicBezTo>
                <a:close/>
              </a:path>
            </a:pathLst>
          </a:custGeom>
          <a:gradFill>
            <a:gsLst>
              <a:gs pos="0">
                <a:srgbClr val="FF9C00"/>
              </a:gs>
              <a:gs pos="100000">
                <a:srgbClr val="AA2626">
                  <a:alpha val="81000"/>
                </a:srgbClr>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E"/>
              </a:solidFill>
            </a:endParaRPr>
          </a:p>
        </p:txBody>
      </p:sp>
      <p:sp>
        <p:nvSpPr>
          <p:cNvPr id="2" name="Title 1"/>
          <p:cNvSpPr>
            <a:spLocks noGrp="1"/>
          </p:cNvSpPr>
          <p:nvPr>
            <p:ph type="ctrTitle"/>
          </p:nvPr>
        </p:nvSpPr>
        <p:spPr>
          <a:xfrm>
            <a:off x="457200" y="1850231"/>
            <a:ext cx="4114800" cy="1102519"/>
          </a:xfrm>
        </p:spPr>
        <p:txBody>
          <a:bodyPr anchor="b"/>
          <a:lstStyle>
            <a:lvl1pPr>
              <a:lnSpc>
                <a:spcPts val="4300"/>
              </a:lnSpc>
              <a:spcBef>
                <a:spcPts val="600"/>
              </a:spcBef>
              <a:defRPr sz="3600" b="0">
                <a:solidFill>
                  <a:schemeClr val="bg1"/>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457200" y="3143250"/>
            <a:ext cx="4114800" cy="4953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Tree>
    <p:extLst>
      <p:ext uri="{BB962C8B-B14F-4D97-AF65-F5344CB8AC3E}">
        <p14:creationId xmlns="" xmlns:p14="http://schemas.microsoft.com/office/powerpoint/2010/main" val="37701911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Story">
    <p:spTree>
      <p:nvGrpSpPr>
        <p:cNvPr id="1" name=""/>
        <p:cNvGrpSpPr/>
        <p:nvPr/>
      </p:nvGrpSpPr>
      <p:grpSpPr>
        <a:xfrm>
          <a:off x="0" y="0"/>
          <a:ext cx="0" cy="0"/>
          <a:chOff x="0" y="0"/>
          <a:chExt cx="0" cy="0"/>
        </a:xfrm>
      </p:grpSpPr>
      <p:sp>
        <p:nvSpPr>
          <p:cNvPr id="11" name="Rectangle 10"/>
          <p:cNvSpPr>
            <a:spLocks/>
          </p:cNvSpPr>
          <p:nvPr userDrawn="1"/>
        </p:nvSpPr>
        <p:spPr bwMode="auto">
          <a:xfrm>
            <a:off x="0" y="1136650"/>
            <a:ext cx="5486400" cy="3340100"/>
          </a:xfrm>
          <a:prstGeom prst="rect">
            <a:avLst/>
          </a:prstGeom>
          <a:gradFill>
            <a:gsLst>
              <a:gs pos="0">
                <a:srgbClr val="FF9C00"/>
              </a:gs>
              <a:gs pos="100000">
                <a:srgbClr val="AA2626">
                  <a:alpha val="87000"/>
                </a:srgbClr>
              </a:gs>
            </a:gsLst>
            <a:lin ang="4800000" scaled="0"/>
          </a:gra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defTabSz="457200" fontAlgn="auto">
              <a:spcBef>
                <a:spcPts val="0"/>
              </a:spcBef>
              <a:spcAft>
                <a:spcPts val="0"/>
              </a:spcAft>
              <a:defRPr/>
            </a:pPr>
            <a:endParaRPr lang="en-US" dirty="0">
              <a:solidFill>
                <a:srgbClr val="FFFFFE"/>
              </a:solidFill>
              <a:latin typeface="Arial" panose="020B0604020202020204" pitchFamily="34" charset="0"/>
              <a:cs typeface="Arial" panose="020B0604020202020204" pitchFamily="34" charset="0"/>
            </a:endParaRPr>
          </a:p>
        </p:txBody>
      </p:sp>
      <p:sp>
        <p:nvSpPr>
          <p:cNvPr id="12" name="Rectangle 9"/>
          <p:cNvSpPr>
            <a:spLocks noChangeArrowheads="1"/>
          </p:cNvSpPr>
          <p:nvPr userDrawn="1"/>
        </p:nvSpPr>
        <p:spPr bwMode="auto">
          <a:xfrm>
            <a:off x="228600" y="1290638"/>
            <a:ext cx="6254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p>
            <a:pPr defTabSz="457200"/>
            <a:r>
              <a:rPr lang="en-US" sz="1000" b="1" dirty="0">
                <a:solidFill>
                  <a:srgbClr val="FFE999"/>
                </a:solidFill>
                <a:latin typeface="Arial" charset="0"/>
              </a:rPr>
              <a:t>Location</a:t>
            </a:r>
          </a:p>
        </p:txBody>
      </p:sp>
      <p:sp>
        <p:nvSpPr>
          <p:cNvPr id="13" name="Rectangle 10"/>
          <p:cNvSpPr>
            <a:spLocks noChangeArrowheads="1"/>
          </p:cNvSpPr>
          <p:nvPr userDrawn="1"/>
        </p:nvSpPr>
        <p:spPr bwMode="auto">
          <a:xfrm>
            <a:off x="228600" y="1987550"/>
            <a:ext cx="5810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p>
            <a:pPr defTabSz="457200"/>
            <a:r>
              <a:rPr lang="en-US" sz="1000" b="1" dirty="0">
                <a:solidFill>
                  <a:srgbClr val="FFE999"/>
                </a:solidFill>
                <a:latin typeface="Arial" charset="0"/>
              </a:rPr>
              <a:t>Installer</a:t>
            </a:r>
          </a:p>
        </p:txBody>
      </p:sp>
      <p:sp>
        <p:nvSpPr>
          <p:cNvPr id="14" name="Rectangle 11"/>
          <p:cNvSpPr>
            <a:spLocks noChangeArrowheads="1"/>
          </p:cNvSpPr>
          <p:nvPr userDrawn="1"/>
        </p:nvSpPr>
        <p:spPr bwMode="auto">
          <a:xfrm>
            <a:off x="3265488" y="1290638"/>
            <a:ext cx="9017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p>
            <a:pPr defTabSz="457200"/>
            <a:r>
              <a:rPr lang="en-US" sz="1000" b="1" dirty="0">
                <a:solidFill>
                  <a:srgbClr val="FFE999"/>
                </a:solidFill>
                <a:latin typeface="Arial" charset="0"/>
              </a:rPr>
              <a:t>Microinverter</a:t>
            </a:r>
          </a:p>
        </p:txBody>
      </p:sp>
      <p:sp>
        <p:nvSpPr>
          <p:cNvPr id="15" name="Rectangle 12"/>
          <p:cNvSpPr>
            <a:spLocks noChangeArrowheads="1"/>
          </p:cNvSpPr>
          <p:nvPr userDrawn="1"/>
        </p:nvSpPr>
        <p:spPr bwMode="auto">
          <a:xfrm>
            <a:off x="3265488" y="1987550"/>
            <a:ext cx="61118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p>
            <a:pPr defTabSz="457200"/>
            <a:r>
              <a:rPr lang="en-US" sz="1000" b="1" dirty="0">
                <a:solidFill>
                  <a:srgbClr val="FFE999"/>
                </a:solidFill>
                <a:latin typeface="Arial" charset="0"/>
              </a:rPr>
              <a:t>Modules</a:t>
            </a:r>
          </a:p>
        </p:txBody>
      </p:sp>
      <p:sp>
        <p:nvSpPr>
          <p:cNvPr id="16" name="Rectangle 13"/>
          <p:cNvSpPr>
            <a:spLocks noChangeArrowheads="1"/>
          </p:cNvSpPr>
          <p:nvPr userDrawn="1"/>
        </p:nvSpPr>
        <p:spPr bwMode="auto">
          <a:xfrm>
            <a:off x="3265488" y="2738438"/>
            <a:ext cx="8350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p>
            <a:pPr defTabSz="457200"/>
            <a:r>
              <a:rPr lang="en-US" sz="1000" b="1" dirty="0">
                <a:solidFill>
                  <a:srgbClr val="FFE999"/>
                </a:solidFill>
                <a:latin typeface="Arial" charset="0"/>
              </a:rPr>
              <a:t>System Size</a:t>
            </a:r>
          </a:p>
        </p:txBody>
      </p:sp>
      <p:sp>
        <p:nvSpPr>
          <p:cNvPr id="4" name="Picture Placeholder 3"/>
          <p:cNvSpPr>
            <a:spLocks noGrp="1"/>
          </p:cNvSpPr>
          <p:nvPr>
            <p:ph type="pic" sz="quarter" idx="25"/>
          </p:nvPr>
        </p:nvSpPr>
        <p:spPr>
          <a:xfrm>
            <a:off x="5486400" y="1136456"/>
            <a:ext cx="3657599" cy="3340100"/>
          </a:xfrm>
        </p:spPr>
        <p:txBody>
          <a:bodyPr rtlCol="0">
            <a:noAutofit/>
          </a:bodyPr>
          <a:lstStyle/>
          <a:p>
            <a:pPr lvl="0"/>
            <a:r>
              <a:rPr lang="en-AU" noProof="0" dirty="0" smtClean="0"/>
              <a:t>Drag picture to placeholder or click icon to add</a:t>
            </a:r>
            <a:endParaRPr lang="en-US" noProof="0" dirty="0"/>
          </a:p>
        </p:txBody>
      </p:sp>
      <p:sp>
        <p:nvSpPr>
          <p:cNvPr id="2" name="Title 1"/>
          <p:cNvSpPr>
            <a:spLocks noGrp="1"/>
          </p:cNvSpPr>
          <p:nvPr>
            <p:ph type="title"/>
          </p:nvPr>
        </p:nvSpPr>
        <p:spPr/>
        <p:txBody>
          <a:bodyPr/>
          <a:lstStyle/>
          <a:p>
            <a:r>
              <a:rPr lang="en-AU" smtClean="0"/>
              <a:t>Click to edit Master title style</a:t>
            </a:r>
            <a:endParaRPr lang="en-US" dirty="0"/>
          </a:p>
        </p:txBody>
      </p:sp>
      <p:sp>
        <p:nvSpPr>
          <p:cNvPr id="50" name="Text Placeholder 40"/>
          <p:cNvSpPr>
            <a:spLocks noGrp="1"/>
          </p:cNvSpPr>
          <p:nvPr>
            <p:ph type="body" sz="quarter" idx="17"/>
          </p:nvPr>
        </p:nvSpPr>
        <p:spPr>
          <a:xfrm>
            <a:off x="228600" y="3333750"/>
            <a:ext cx="5257802" cy="228600"/>
          </a:xfrm>
          <a:prstGeom prst="rect">
            <a:avLst/>
          </a:prstGeom>
        </p:spPr>
        <p:txBody>
          <a:bodyPr wrap="none" lIns="0" anchor="b">
            <a:noAutofit/>
          </a:bodyPr>
          <a:lstStyle>
            <a:lvl1pPr marL="0" indent="0" algn="l" defTabSz="457200" rtl="0" eaLnBrk="1" latinLnBrk="0" hangingPunct="1">
              <a:buFontTx/>
              <a:buNone/>
              <a:defRPr lang="en-US" sz="1000" b="1" kern="1200" dirty="0" smtClean="0">
                <a:solidFill>
                  <a:schemeClr val="accent5">
                    <a:lumMod val="40000"/>
                    <a:lumOff val="60000"/>
                  </a:schemeClr>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1" name="Text Placeholder 40"/>
          <p:cNvSpPr>
            <a:spLocks noGrp="1"/>
          </p:cNvSpPr>
          <p:nvPr>
            <p:ph type="body" sz="quarter" idx="18"/>
          </p:nvPr>
        </p:nvSpPr>
        <p:spPr>
          <a:xfrm>
            <a:off x="228600" y="1465620"/>
            <a:ext cx="2667000" cy="205347"/>
          </a:xfrm>
          <a:prstGeom prst="rect">
            <a:avLst/>
          </a:prstGeom>
        </p:spPr>
        <p:txBody>
          <a:bodyPr lIns="0" r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2" name="Text Placeholder 40"/>
          <p:cNvSpPr>
            <a:spLocks noGrp="1"/>
          </p:cNvSpPr>
          <p:nvPr>
            <p:ph type="body" sz="quarter" idx="19"/>
          </p:nvPr>
        </p:nvSpPr>
        <p:spPr>
          <a:xfrm>
            <a:off x="3264732" y="1465620"/>
            <a:ext cx="1764468" cy="357747"/>
          </a:xfrm>
          <a:prstGeom prst="rect">
            <a:avLst/>
          </a:prstGeom>
        </p:spPr>
        <p:txBody>
          <a:bodyPr lIns="0" r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3" name="Text Placeholder 40"/>
          <p:cNvSpPr>
            <a:spLocks noGrp="1"/>
          </p:cNvSpPr>
          <p:nvPr>
            <p:ph type="body" sz="quarter" idx="20"/>
          </p:nvPr>
        </p:nvSpPr>
        <p:spPr>
          <a:xfrm>
            <a:off x="228600" y="2172128"/>
            <a:ext cx="2667000" cy="337039"/>
          </a:xfrm>
          <a:prstGeom prst="rect">
            <a:avLst/>
          </a:prstGeom>
        </p:spPr>
        <p:txBody>
          <a:bodyPr lIns="0" r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4" name="Text Placeholder 40"/>
          <p:cNvSpPr>
            <a:spLocks noGrp="1"/>
          </p:cNvSpPr>
          <p:nvPr>
            <p:ph type="body" sz="quarter" idx="21"/>
          </p:nvPr>
        </p:nvSpPr>
        <p:spPr>
          <a:xfrm>
            <a:off x="3264732" y="2172128"/>
            <a:ext cx="2221668" cy="413239"/>
          </a:xfrm>
          <a:prstGeom prst="rect">
            <a:avLst/>
          </a:prstGeom>
        </p:spPr>
        <p:txBody>
          <a:bodyPr lIns="0" r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5" name="Text Placeholder 40"/>
          <p:cNvSpPr>
            <a:spLocks noGrp="1"/>
          </p:cNvSpPr>
          <p:nvPr>
            <p:ph type="body" sz="quarter" idx="22"/>
          </p:nvPr>
        </p:nvSpPr>
        <p:spPr>
          <a:xfrm>
            <a:off x="3264732" y="2920511"/>
            <a:ext cx="2145468" cy="413239"/>
          </a:xfrm>
          <a:prstGeom prst="rect">
            <a:avLst/>
          </a:prstGeom>
        </p:spPr>
        <p:txBody>
          <a:bodyPr lIns="0" r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
        <p:nvSpPr>
          <p:cNvPr id="57" name="Text Placeholder 40"/>
          <p:cNvSpPr>
            <a:spLocks noGrp="1"/>
          </p:cNvSpPr>
          <p:nvPr>
            <p:ph type="body" sz="quarter" idx="24"/>
          </p:nvPr>
        </p:nvSpPr>
        <p:spPr>
          <a:xfrm>
            <a:off x="228601" y="3521324"/>
            <a:ext cx="5181599" cy="803026"/>
          </a:xfrm>
          <a:prstGeom prst="rect">
            <a:avLst/>
          </a:prstGeom>
        </p:spPr>
        <p:txBody>
          <a:bodyPr lIns="0">
            <a:noAutofit/>
          </a:bodyPr>
          <a:lstStyle>
            <a:lvl1pPr marL="0" indent="0" algn="l" defTabSz="457200" rtl="0" eaLnBrk="1" latinLnBrk="0" hangingPunct="1">
              <a:buFontTx/>
              <a:buNone/>
              <a:defRPr lang="en-US" sz="1600" b="1" kern="1200" dirty="0" smtClean="0">
                <a:solidFill>
                  <a:srgbClr val="FFFFFE"/>
                </a:solidFill>
                <a:latin typeface="Arial" panose="020B0604020202020204" pitchFamily="34" charset="0"/>
                <a:ea typeface="+mn-ea"/>
                <a:cs typeface="Arial" panose="020B0604020202020204" pitchFamily="34" charset="0"/>
              </a:defRPr>
            </a:lvl1pPr>
          </a:lstStyle>
          <a:p>
            <a:pPr lvl="0"/>
            <a:r>
              <a:rPr lang="en-AU" smtClean="0"/>
              <a:t>Click to edit Master text styles</a:t>
            </a:r>
          </a:p>
        </p:txBody>
      </p:sp>
    </p:spTree>
    <p:extLst>
      <p:ext uri="{BB962C8B-B14F-4D97-AF65-F5344CB8AC3E}">
        <p14:creationId xmlns="" xmlns:p14="http://schemas.microsoft.com/office/powerpoint/2010/main" val="374701078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684212"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84212" y="1631156"/>
            <a:ext cx="4040188" cy="2963466"/>
          </a:xfrm>
        </p:spPr>
        <p:txBody>
          <a:bodyPr/>
          <a:lstStyle>
            <a:lvl1pPr>
              <a:defRPr sz="16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797425"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97425" y="1631156"/>
            <a:ext cx="4041775" cy="2963466"/>
          </a:xfrm>
        </p:spPr>
        <p:txBody>
          <a:bodyPr>
            <a:normAutofit/>
          </a:bodyPr>
          <a:lstStyle>
            <a:lvl1pPr>
              <a:defRPr sz="16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412752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 Text, Color Background">
    <p:spTree>
      <p:nvGrpSpPr>
        <p:cNvPr id="1" name=""/>
        <p:cNvGrpSpPr/>
        <p:nvPr/>
      </p:nvGrpSpPr>
      <p:grpSpPr>
        <a:xfrm>
          <a:off x="0" y="0"/>
          <a:ext cx="0" cy="0"/>
          <a:chOff x="0" y="0"/>
          <a:chExt cx="0" cy="0"/>
        </a:xfrm>
      </p:grpSpPr>
      <p:sp>
        <p:nvSpPr>
          <p:cNvPr id="5" name="Rectangle 4"/>
          <p:cNvSpPr>
            <a:spLocks/>
          </p:cNvSpPr>
          <p:nvPr userDrawn="1"/>
        </p:nvSpPr>
        <p:spPr bwMode="auto">
          <a:xfrm>
            <a:off x="0" y="1136650"/>
            <a:ext cx="9144000" cy="3340100"/>
          </a:xfrm>
          <a:prstGeom prst="rect">
            <a:avLst/>
          </a:prstGeom>
          <a:gradFill>
            <a:gsLst>
              <a:gs pos="0">
                <a:srgbClr val="FF9C00"/>
              </a:gs>
              <a:gs pos="100000">
                <a:srgbClr val="AA2626">
                  <a:alpha val="87000"/>
                </a:srgbClr>
              </a:gs>
            </a:gsLst>
            <a:lin ang="4800000" scaled="0"/>
          </a:gra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defTabSz="457200" fontAlgn="auto">
              <a:spcBef>
                <a:spcPts val="0"/>
              </a:spcBef>
              <a:spcAft>
                <a:spcPts val="0"/>
              </a:spcAft>
              <a:defRPr/>
            </a:pPr>
            <a:endParaRPr lang="en-US" dirty="0">
              <a:solidFill>
                <a:srgbClr val="FFFFF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00151"/>
            <a:ext cx="4038600" cy="3394472"/>
          </a:xfrm>
        </p:spPr>
        <p:txBody>
          <a:bodyPr>
            <a:noAutofit/>
          </a:bodyPr>
          <a:lstStyle>
            <a:lvl1pPr>
              <a:buClr>
                <a:schemeClr val="bg1"/>
              </a:buClr>
              <a:defRPr sz="1800" b="1">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800600" y="1200151"/>
            <a:ext cx="4038600" cy="3394472"/>
          </a:xfrm>
        </p:spPr>
        <p:txBody>
          <a:bodyPr/>
          <a:lstStyle>
            <a:lvl1pPr>
              <a:buClr>
                <a:schemeClr val="bg1"/>
              </a:buClr>
              <a:defRPr sz="1800" b="1">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368572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 xmlns:p14="http://schemas.microsoft.com/office/powerpoint/2010/main" val="1512353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034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ooter Placeholder 21"/>
          <p:cNvSpPr>
            <a:spLocks noGrp="1"/>
          </p:cNvSpPr>
          <p:nvPr>
            <p:ph type="ftr" sz="quarter" idx="3"/>
          </p:nvPr>
        </p:nvSpPr>
        <p:spPr>
          <a:xfrm>
            <a:off x="357311" y="4797123"/>
            <a:ext cx="3011603" cy="273844"/>
          </a:xfrm>
          <a:prstGeom prst="rect">
            <a:avLst/>
          </a:prstGeom>
        </p:spPr>
        <p:txBody>
          <a:bodyPr anchor="b"/>
          <a:lstStyle>
            <a:lvl1pPr algn="l">
              <a:defRPr sz="900" b="1">
                <a:solidFill>
                  <a:srgbClr val="CCCCCC"/>
                </a:solidFill>
              </a:defRPr>
            </a:lvl1pPr>
          </a:lstStyle>
          <a:p>
            <a:r>
              <a:rPr lang="en-US" dirty="0" smtClean="0"/>
              <a:t>|  © 2014 Enphase Energy, Inc.  |  Confidential </a:t>
            </a:r>
            <a:endParaRPr lang="en-US" dirty="0"/>
          </a:p>
        </p:txBody>
      </p:sp>
      <p:sp>
        <p:nvSpPr>
          <p:cNvPr id="9" name="Slide Number Placeholder 22"/>
          <p:cNvSpPr>
            <a:spLocks noGrp="1"/>
          </p:cNvSpPr>
          <p:nvPr>
            <p:ph type="sldNum" sz="quarter" idx="4"/>
          </p:nvPr>
        </p:nvSpPr>
        <p:spPr>
          <a:xfrm>
            <a:off x="35279" y="4797123"/>
            <a:ext cx="397531" cy="273844"/>
          </a:xfrm>
          <a:prstGeom prst="rect">
            <a:avLst/>
          </a:prstGeom>
        </p:spPr>
        <p:txBody>
          <a:bodyPr anchor="b"/>
          <a:lstStyle>
            <a:lvl1pPr algn="r">
              <a:defRPr sz="900" b="1">
                <a:solidFill>
                  <a:srgbClr val="CCCCCC"/>
                </a:solidFill>
              </a:defRPr>
            </a:lvl1pPr>
          </a:lstStyle>
          <a:p>
            <a:fld id="{03609AEA-2D73-6547-AFD7-572955862825}" type="slidenum">
              <a:rPr lang="en-US" smtClean="0"/>
              <a:pPr/>
              <a:t>‹#›</a:t>
            </a:fld>
            <a:endParaRPr lang="en-US" dirty="0"/>
          </a:p>
        </p:txBody>
      </p:sp>
      <p:sp>
        <p:nvSpPr>
          <p:cNvPr id="11" name="Text Placeholder 10"/>
          <p:cNvSpPr>
            <a:spLocks noGrp="1"/>
          </p:cNvSpPr>
          <p:nvPr>
            <p:ph type="body" sz="quarter" idx="10"/>
          </p:nvPr>
        </p:nvSpPr>
        <p:spPr>
          <a:xfrm>
            <a:off x="479425" y="4226719"/>
            <a:ext cx="7818438" cy="401241"/>
          </a:xfrm>
        </p:spPr>
        <p:txBody>
          <a:bodyPr/>
          <a:lstStyle>
            <a:lvl1pPr>
              <a:defRPr sz="1200" b="0">
                <a:solidFill>
                  <a:srgbClr val="5E5E5E"/>
                </a:solidFill>
              </a:defRPr>
            </a:lvl1pPr>
          </a:lstStyle>
          <a:p>
            <a:pPr lvl="0"/>
            <a:r>
              <a:rPr lang="en-US" dirty="0" smtClean="0"/>
              <a:t>Click to edit Master text styles</a:t>
            </a:r>
            <a:endParaRPr lang="en-US" dirty="0"/>
          </a:p>
        </p:txBody>
      </p:sp>
      <p:sp>
        <p:nvSpPr>
          <p:cNvPr id="13" name="Text Placeholder 12"/>
          <p:cNvSpPr>
            <a:spLocks noGrp="1"/>
          </p:cNvSpPr>
          <p:nvPr>
            <p:ph type="body" sz="quarter" idx="11"/>
          </p:nvPr>
        </p:nvSpPr>
        <p:spPr>
          <a:xfrm>
            <a:off x="469900" y="978694"/>
            <a:ext cx="8231188" cy="306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12"/>
          <p:cNvSpPr>
            <a:spLocks noGrp="1"/>
          </p:cNvSpPr>
          <p:nvPr>
            <p:ph type="body" sz="quarter" idx="10"/>
          </p:nvPr>
        </p:nvSpPr>
        <p:spPr>
          <a:xfrm>
            <a:off x="442913" y="4367213"/>
            <a:ext cx="7778750" cy="325041"/>
          </a:xfrm>
        </p:spPr>
        <p:txBody>
          <a:bodyPr/>
          <a:lstStyle>
            <a:lvl1pPr>
              <a:defRPr sz="1200" b="0">
                <a:solidFill>
                  <a:schemeClr val="tx1"/>
                </a:solidFill>
              </a:defRPr>
            </a:lvl1pPr>
          </a:lstStyle>
          <a:p>
            <a:pPr lvl="0"/>
            <a:r>
              <a:rPr lang="en-US" dirty="0" smtClean="0"/>
              <a:t>Click to edit Master text styles</a:t>
            </a:r>
            <a:endParaRPr lang="en-US" dirty="0"/>
          </a:p>
        </p:txBody>
      </p:sp>
      <p:sp>
        <p:nvSpPr>
          <p:cNvPr id="10" name="Footer Placeholder 21"/>
          <p:cNvSpPr>
            <a:spLocks noGrp="1"/>
          </p:cNvSpPr>
          <p:nvPr>
            <p:ph type="ftr" sz="quarter" idx="3"/>
          </p:nvPr>
        </p:nvSpPr>
        <p:spPr>
          <a:xfrm>
            <a:off x="357311" y="4797123"/>
            <a:ext cx="3011603" cy="273844"/>
          </a:xfrm>
          <a:prstGeom prst="rect">
            <a:avLst/>
          </a:prstGeom>
        </p:spPr>
        <p:txBody>
          <a:bodyPr anchor="b"/>
          <a:lstStyle>
            <a:lvl1pPr algn="l">
              <a:defRPr sz="900">
                <a:solidFill>
                  <a:srgbClr val="CCCCCC"/>
                </a:solidFill>
              </a:defRPr>
            </a:lvl1pPr>
          </a:lstStyle>
          <a:p>
            <a:r>
              <a:rPr lang="en-US" dirty="0" smtClean="0"/>
              <a:t>|  © 2013 Enphase Energy, Inc.  |  Confidential</a:t>
            </a:r>
            <a:endParaRPr lang="en-US" dirty="0"/>
          </a:p>
        </p:txBody>
      </p:sp>
      <p:sp>
        <p:nvSpPr>
          <p:cNvPr id="12" name="Slide Number Placeholder 22"/>
          <p:cNvSpPr>
            <a:spLocks noGrp="1"/>
          </p:cNvSpPr>
          <p:nvPr>
            <p:ph type="sldNum" sz="quarter" idx="4"/>
          </p:nvPr>
        </p:nvSpPr>
        <p:spPr>
          <a:xfrm>
            <a:off x="35279" y="4797123"/>
            <a:ext cx="397531" cy="273844"/>
          </a:xfrm>
          <a:prstGeom prst="rect">
            <a:avLst/>
          </a:prstGeom>
        </p:spPr>
        <p:txBody>
          <a:bodyPr anchor="b"/>
          <a:lstStyle>
            <a:lvl1pPr algn="r">
              <a:defRPr sz="900" b="1">
                <a:solidFill>
                  <a:srgbClr val="CCCCCC"/>
                </a:solidFill>
              </a:defRPr>
            </a:lvl1pPr>
          </a:lstStyle>
          <a:p>
            <a:fld id="{03609AEA-2D73-6547-AFD7-57295586282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12"/>
          <p:cNvSpPr>
            <a:spLocks noGrp="1"/>
          </p:cNvSpPr>
          <p:nvPr>
            <p:ph type="body" sz="quarter" idx="10"/>
          </p:nvPr>
        </p:nvSpPr>
        <p:spPr>
          <a:xfrm>
            <a:off x="442913" y="4367213"/>
            <a:ext cx="7778750" cy="325041"/>
          </a:xfrm>
        </p:spPr>
        <p:txBody>
          <a:bodyPr/>
          <a:lstStyle>
            <a:lvl1pPr>
              <a:defRPr sz="1200" b="0">
                <a:solidFill>
                  <a:schemeClr val="tx1"/>
                </a:solidFill>
              </a:defRPr>
            </a:lvl1pPr>
          </a:lstStyle>
          <a:p>
            <a:pPr lvl="0"/>
            <a:r>
              <a:rPr lang="en-US" dirty="0" smtClean="0"/>
              <a:t>Click to edit Master text styles</a:t>
            </a:r>
            <a:endParaRPr lang="en-US" dirty="0"/>
          </a:p>
        </p:txBody>
      </p:sp>
      <p:sp>
        <p:nvSpPr>
          <p:cNvPr id="10" name="Footer Placeholder 21"/>
          <p:cNvSpPr>
            <a:spLocks noGrp="1"/>
          </p:cNvSpPr>
          <p:nvPr>
            <p:ph type="ftr" sz="quarter" idx="3"/>
          </p:nvPr>
        </p:nvSpPr>
        <p:spPr>
          <a:xfrm>
            <a:off x="357311" y="4797123"/>
            <a:ext cx="3011603" cy="273844"/>
          </a:xfrm>
          <a:prstGeom prst="rect">
            <a:avLst/>
          </a:prstGeom>
        </p:spPr>
        <p:txBody>
          <a:bodyPr anchor="b"/>
          <a:lstStyle>
            <a:lvl1pPr algn="l">
              <a:defRPr sz="900">
                <a:solidFill>
                  <a:srgbClr val="CCCCCC"/>
                </a:solidFill>
              </a:defRPr>
            </a:lvl1pPr>
          </a:lstStyle>
          <a:p>
            <a:r>
              <a:rPr lang="en-US" dirty="0" smtClean="0"/>
              <a:t>|  © 2013 Enphase Energy, Inc.  |  Confidential</a:t>
            </a:r>
            <a:endParaRPr lang="en-US" dirty="0"/>
          </a:p>
        </p:txBody>
      </p:sp>
      <p:sp>
        <p:nvSpPr>
          <p:cNvPr id="12" name="Slide Number Placeholder 22"/>
          <p:cNvSpPr>
            <a:spLocks noGrp="1"/>
          </p:cNvSpPr>
          <p:nvPr>
            <p:ph type="sldNum" sz="quarter" idx="4"/>
          </p:nvPr>
        </p:nvSpPr>
        <p:spPr>
          <a:xfrm>
            <a:off x="35279" y="4797123"/>
            <a:ext cx="397531" cy="273844"/>
          </a:xfrm>
          <a:prstGeom prst="rect">
            <a:avLst/>
          </a:prstGeom>
        </p:spPr>
        <p:txBody>
          <a:bodyPr anchor="b"/>
          <a:lstStyle>
            <a:lvl1pPr algn="r">
              <a:defRPr sz="900" b="1">
                <a:solidFill>
                  <a:srgbClr val="CCCCCC"/>
                </a:solidFill>
              </a:defRPr>
            </a:lvl1pPr>
          </a:lstStyle>
          <a:p>
            <a:fld id="{03609AEA-2D73-6547-AFD7-57295586282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interstitial">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379828" y="-8573"/>
            <a:ext cx="9958168" cy="5152073"/>
          </a:xfrm>
          <a:prstGeom prst="rect">
            <a:avLst/>
          </a:prstGeom>
          <a:blipFill rotWithShape="1">
            <a:blip r:embed="rId2" cstate="email"/>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sp>
        <p:nvSpPr>
          <p:cNvPr id="5" name="Title 3"/>
          <p:cNvSpPr>
            <a:spLocks noGrp="1"/>
          </p:cNvSpPr>
          <p:nvPr userDrawn="1">
            <p:ph type="title" hasCustomPrompt="1"/>
          </p:nvPr>
        </p:nvSpPr>
        <p:spPr>
          <a:xfrm>
            <a:off x="1686560" y="2005693"/>
            <a:ext cx="5862320" cy="680357"/>
          </a:xfrm>
        </p:spPr>
        <p:txBody>
          <a:bodyPr>
            <a:noAutofit/>
          </a:bodyPr>
          <a:lstStyle>
            <a:lvl1pPr marL="0" marR="0" indent="0" algn="ctr" defTabSz="457200" rtl="0" eaLnBrk="1" fontAlgn="auto" latinLnBrk="0" hangingPunct="1">
              <a:lnSpc>
                <a:spcPct val="100000"/>
              </a:lnSpc>
              <a:spcBef>
                <a:spcPct val="0"/>
              </a:spcBef>
              <a:spcAft>
                <a:spcPts val="0"/>
              </a:spcAft>
              <a:buClrTx/>
              <a:buSzTx/>
              <a:buFontTx/>
              <a:buNone/>
              <a:tabLst/>
              <a:defRPr sz="6000">
                <a:solidFill>
                  <a:srgbClr val="FFFFFE"/>
                </a:solidFill>
              </a:defRPr>
            </a:lvl1pPr>
          </a:lstStyle>
          <a:p>
            <a:r>
              <a:rPr lang="en-US" dirty="0" smtClean="0"/>
              <a:t>Thank you.</a:t>
            </a:r>
            <a:endParaRPr lang="en-US" dirty="0"/>
          </a:p>
        </p:txBody>
      </p:sp>
      <p:pic>
        <p:nvPicPr>
          <p:cNvPr id="9" name="Picture 8" descr="Enphase_logo grey.png"/>
          <p:cNvPicPr>
            <a:picLocks noChangeAspect="1"/>
          </p:cNvPicPr>
          <p:nvPr userDrawn="1"/>
        </p:nvPicPr>
        <p:blipFill>
          <a:blip r:embed="rId3" cstate="email"/>
          <a:stretch>
            <a:fillRect/>
          </a:stretch>
        </p:blipFill>
        <p:spPr>
          <a:xfrm>
            <a:off x="7589520" y="4687571"/>
            <a:ext cx="1249680" cy="26034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_Title Slide">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22325" y="925513"/>
            <a:ext cx="3292475"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429500" y="4552950"/>
            <a:ext cx="1257300"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0" y="1657350"/>
            <a:ext cx="4267200" cy="914400"/>
          </a:xfrm>
        </p:spPr>
        <p:txBody>
          <a:bodyPr/>
          <a:lstStyle>
            <a:lvl1pPr>
              <a:lnSpc>
                <a:spcPct val="100000"/>
              </a:lnSpc>
              <a:spcBef>
                <a:spcPts val="600"/>
              </a:spcBef>
              <a:spcAft>
                <a:spcPts val="0"/>
              </a:spcAft>
              <a:defRPr sz="2400" b="1" baseline="0">
                <a:solidFill>
                  <a:schemeClr val="tx1"/>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4572000" y="2800349"/>
            <a:ext cx="3657600" cy="381001"/>
          </a:xfrm>
        </p:spPr>
        <p:txBody>
          <a:bodyPr/>
          <a:lstStyle>
            <a:lvl1pPr marL="0" indent="0" algn="l">
              <a:lnSpc>
                <a:spcPts val="3000"/>
              </a:lnSpc>
              <a:spcBef>
                <a:spcPts val="0"/>
              </a:spcBef>
              <a:buNone/>
              <a:defRPr sz="2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smtClean="0"/>
          </a:p>
        </p:txBody>
      </p:sp>
      <p:sp>
        <p:nvSpPr>
          <p:cNvPr id="5" name="Text Placeholder 4"/>
          <p:cNvSpPr>
            <a:spLocks noGrp="1"/>
          </p:cNvSpPr>
          <p:nvPr>
            <p:ph type="body" sz="quarter" idx="10"/>
          </p:nvPr>
        </p:nvSpPr>
        <p:spPr>
          <a:xfrm>
            <a:off x="4572000" y="3211512"/>
            <a:ext cx="3657600" cy="350838"/>
          </a:xfrm>
        </p:spPr>
        <p:txBody>
          <a:bodyPr/>
          <a:lstStyle>
            <a:lvl1pPr marL="0" marR="0" indent="0" algn="l" defTabSz="914400" rtl="0" eaLnBrk="1" fontAlgn="auto" latinLnBrk="0" hangingPunct="1">
              <a:lnSpc>
                <a:spcPct val="100000"/>
              </a:lnSpc>
              <a:spcBef>
                <a:spcPts val="600"/>
              </a:spcBef>
              <a:spcAft>
                <a:spcPts val="0"/>
              </a:spcAft>
              <a:buClr>
                <a:srgbClr val="F37321"/>
              </a:buClr>
              <a:buSzPct val="80000"/>
              <a:buFont typeface="Arial" pitchFamily="34" charset="0"/>
              <a:buNone/>
              <a:tabLst/>
              <a:defRPr sz="2000">
                <a:solidFill>
                  <a:schemeClr val="accent6"/>
                </a:solidFill>
              </a:defRPr>
            </a:lvl1pPr>
          </a:lstStyle>
          <a:p>
            <a:pPr lvl="0"/>
            <a:r>
              <a:rPr lang="en-AU" smtClean="0"/>
              <a:t>Click to edit Master text styles</a:t>
            </a:r>
          </a:p>
        </p:txBody>
      </p:sp>
    </p:spTree>
    <p:extLst>
      <p:ext uri="{BB962C8B-B14F-4D97-AF65-F5344CB8AC3E}">
        <p14:creationId xmlns="" xmlns:p14="http://schemas.microsoft.com/office/powerpoint/2010/main" val="10267500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87028"/>
            <a:ext cx="6934200" cy="3642122"/>
          </a:xfrm>
        </p:spPr>
        <p:txBody>
          <a:bodyPr/>
          <a:lstStyle>
            <a:lvl1pPr>
              <a:spcBef>
                <a:spcPts val="600"/>
              </a:spcBef>
              <a:defRPr b="1"/>
            </a:lvl1pPr>
            <a:lvl2pPr>
              <a:defRPr sz="1600"/>
            </a:lvl2pPr>
            <a:lvl3pPr>
              <a:defRPr sz="1600"/>
            </a:lvl3pPr>
            <a:lvl4pPr>
              <a:defRPr sz="1400"/>
            </a:lvl4pPr>
            <a:lvl5pPr>
              <a:defRPr sz="14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2" name="Title 1"/>
          <p:cNvSpPr>
            <a:spLocks noGrp="1"/>
          </p:cNvSpPr>
          <p:nvPr>
            <p:ph type="title"/>
          </p:nvPr>
        </p:nvSpPr>
        <p:spPr>
          <a:xfrm>
            <a:off x="685800" y="299112"/>
            <a:ext cx="6858000" cy="621792"/>
          </a:xfrm>
        </p:spPr>
        <p:txBody>
          <a:bodyPr/>
          <a:lstStyle>
            <a:lvl1pPr>
              <a:lnSpc>
                <a:spcPts val="2600"/>
              </a:lnSpc>
              <a:defRPr baseline="0"/>
            </a:lvl1pPr>
          </a:lstStyle>
          <a:p>
            <a:r>
              <a:rPr lang="en-AU" smtClean="0"/>
              <a:t>Click to edit Master title style</a:t>
            </a:r>
            <a:endParaRPr lang="en-US" dirty="0"/>
          </a:p>
        </p:txBody>
      </p:sp>
    </p:spTree>
    <p:extLst>
      <p:ext uri="{BB962C8B-B14F-4D97-AF65-F5344CB8AC3E}">
        <p14:creationId xmlns="" xmlns:p14="http://schemas.microsoft.com/office/powerpoint/2010/main" val="286912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99112"/>
            <a:ext cx="6858000" cy="621792"/>
          </a:xfrm>
        </p:spPr>
        <p:txBody>
          <a:bodyPr/>
          <a:lstStyle>
            <a:lvl1pPr>
              <a:lnSpc>
                <a:spcPts val="2600"/>
              </a:lnSpc>
              <a:defRPr baseline="0">
                <a:solidFill>
                  <a:srgbClr val="737373"/>
                </a:solidFill>
              </a:defRPr>
            </a:lvl1pPr>
          </a:lstStyle>
          <a:p>
            <a:r>
              <a:rPr lang="en-AU" smtClean="0"/>
              <a:t>Click to edit Master title style</a:t>
            </a:r>
            <a:endParaRPr lang="en-US" dirty="0"/>
          </a:p>
        </p:txBody>
      </p:sp>
      <p:sp>
        <p:nvSpPr>
          <p:cNvPr id="3" name="Content Placeholder 2"/>
          <p:cNvSpPr>
            <a:spLocks noGrp="1"/>
          </p:cNvSpPr>
          <p:nvPr>
            <p:ph idx="1"/>
          </p:nvPr>
        </p:nvSpPr>
        <p:spPr>
          <a:xfrm>
            <a:off x="685800" y="1291828"/>
            <a:ext cx="7543800" cy="3337322"/>
          </a:xfrm>
        </p:spPr>
        <p:txBody>
          <a:bodyPr/>
          <a:lstStyle>
            <a:lvl1pPr>
              <a:spcBef>
                <a:spcPts val="600"/>
              </a:spcBef>
              <a:defRPr b="1"/>
            </a:lvl1pPr>
            <a:lvl3pPr>
              <a:defRPr sz="1600"/>
            </a:lvl3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58861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ColumnText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93210"/>
            <a:ext cx="6858000" cy="622583"/>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00151"/>
            <a:ext cx="4038600" cy="3394472"/>
          </a:xfrm>
        </p:spPr>
        <p:txBody>
          <a:bodyPr>
            <a:noAutofit/>
          </a:bodyPr>
          <a:lstStyle>
            <a:lvl1pPr>
              <a:defRPr sz="1800" b="1"/>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800600" y="1200151"/>
            <a:ext cx="4038600" cy="3394472"/>
          </a:xfrm>
        </p:spPr>
        <p:txBody>
          <a:bodyPr/>
          <a:lstStyle>
            <a:lvl1pPr>
              <a:defRPr sz="1800" b="1"/>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383960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00151"/>
            <a:ext cx="4038600" cy="3394472"/>
          </a:xfrm>
        </p:spPr>
        <p:txBody>
          <a:bodyPr>
            <a:normAutofit/>
          </a:bodyPr>
          <a:lstStyle>
            <a:lvl1pPr>
              <a:defRPr sz="1800" b="1"/>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6" name="Picture Placeholder 5"/>
          <p:cNvSpPr>
            <a:spLocks noGrp="1"/>
          </p:cNvSpPr>
          <p:nvPr>
            <p:ph type="pic" sz="quarter" idx="10"/>
          </p:nvPr>
        </p:nvSpPr>
        <p:spPr>
          <a:xfrm>
            <a:off x="4800600" y="1200150"/>
            <a:ext cx="3581400" cy="3200400"/>
          </a:xfrm>
        </p:spPr>
        <p:txBody>
          <a:bodyPr rtlCol="0">
            <a:noAutofit/>
          </a:bodyPr>
          <a:lstStyle/>
          <a:p>
            <a:pPr lvl="0"/>
            <a:r>
              <a:rPr lang="en-AU" noProof="0" dirty="0" smtClean="0"/>
              <a:t>Drag picture to placeholder or click icon to add</a:t>
            </a:r>
            <a:endParaRPr lang="en-US" noProof="0" dirty="0"/>
          </a:p>
        </p:txBody>
      </p:sp>
    </p:spTree>
    <p:extLst>
      <p:ext uri="{BB962C8B-B14F-4D97-AF65-F5344CB8AC3E}">
        <p14:creationId xmlns="" xmlns:p14="http://schemas.microsoft.com/office/powerpoint/2010/main" val="233876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Color background">
    <p:spTree>
      <p:nvGrpSpPr>
        <p:cNvPr id="1" name=""/>
        <p:cNvGrpSpPr/>
        <p:nvPr/>
      </p:nvGrpSpPr>
      <p:grpSpPr>
        <a:xfrm>
          <a:off x="0" y="0"/>
          <a:ext cx="0" cy="0"/>
          <a:chOff x="0" y="0"/>
          <a:chExt cx="0" cy="0"/>
        </a:xfrm>
      </p:grpSpPr>
      <p:sp>
        <p:nvSpPr>
          <p:cNvPr id="4" name="Rectangle 3"/>
          <p:cNvSpPr>
            <a:spLocks/>
          </p:cNvSpPr>
          <p:nvPr userDrawn="1"/>
        </p:nvSpPr>
        <p:spPr bwMode="auto">
          <a:xfrm>
            <a:off x="0" y="1136650"/>
            <a:ext cx="9144000" cy="3340100"/>
          </a:xfrm>
          <a:prstGeom prst="rect">
            <a:avLst/>
          </a:prstGeom>
          <a:gradFill>
            <a:gsLst>
              <a:gs pos="0">
                <a:srgbClr val="FF9C00"/>
              </a:gs>
              <a:gs pos="100000">
                <a:srgbClr val="AA2626">
                  <a:alpha val="87000"/>
                </a:srgbClr>
              </a:gs>
            </a:gsLst>
            <a:lin ang="4800000" scaled="0"/>
          </a:gra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defTabSz="457200" fontAlgn="auto">
              <a:spcBef>
                <a:spcPts val="0"/>
              </a:spcBef>
              <a:spcAft>
                <a:spcPts val="0"/>
              </a:spcAft>
              <a:defRPr/>
            </a:pPr>
            <a:endParaRPr lang="en-US" dirty="0">
              <a:solidFill>
                <a:srgbClr val="FFFFF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5800" y="299112"/>
            <a:ext cx="6858000" cy="621792"/>
          </a:xfrm>
        </p:spPr>
        <p:txBody>
          <a:bodyPr/>
          <a:lstStyle>
            <a:lvl1pPr>
              <a:lnSpc>
                <a:spcPts val="2600"/>
              </a:lnSpc>
              <a:defRPr baseline="0"/>
            </a:lvl1pPr>
          </a:lstStyle>
          <a:p>
            <a:r>
              <a:rPr lang="en-AU" smtClean="0"/>
              <a:t>Click to edit Master title style</a:t>
            </a:r>
            <a:endParaRPr lang="en-US" dirty="0"/>
          </a:p>
        </p:txBody>
      </p:sp>
      <p:sp>
        <p:nvSpPr>
          <p:cNvPr id="3" name="Content Placeholder 2"/>
          <p:cNvSpPr>
            <a:spLocks noGrp="1"/>
          </p:cNvSpPr>
          <p:nvPr>
            <p:ph idx="1"/>
          </p:nvPr>
        </p:nvSpPr>
        <p:spPr>
          <a:xfrm>
            <a:off x="685800" y="1368028"/>
            <a:ext cx="7543800" cy="3337322"/>
          </a:xfrm>
        </p:spPr>
        <p:txBody>
          <a:bodyPr/>
          <a:lstStyle>
            <a:lvl1pPr>
              <a:spcBef>
                <a:spcPts val="600"/>
              </a:spcBef>
              <a:buClr>
                <a:schemeClr val="bg1"/>
              </a:buClr>
              <a:defRPr b="1">
                <a:solidFill>
                  <a:schemeClr val="bg1"/>
                </a:solidFill>
              </a:defRPr>
            </a:lvl1pPr>
            <a:lvl2pPr>
              <a:buClr>
                <a:schemeClr val="bg1"/>
              </a:buClr>
              <a:defRPr>
                <a:solidFill>
                  <a:schemeClr val="bg1"/>
                </a:solidFill>
              </a:defRPr>
            </a:lvl2pPr>
            <a:lvl3pPr>
              <a:buClr>
                <a:schemeClr val="bg1"/>
              </a:buClr>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202333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lumn Text, Color background">
    <p:spTree>
      <p:nvGrpSpPr>
        <p:cNvPr id="1" name=""/>
        <p:cNvGrpSpPr/>
        <p:nvPr/>
      </p:nvGrpSpPr>
      <p:grpSpPr>
        <a:xfrm>
          <a:off x="0" y="0"/>
          <a:ext cx="0" cy="0"/>
          <a:chOff x="0" y="0"/>
          <a:chExt cx="0" cy="0"/>
        </a:xfrm>
      </p:grpSpPr>
      <p:sp>
        <p:nvSpPr>
          <p:cNvPr id="5" name="Rectangle 4"/>
          <p:cNvSpPr>
            <a:spLocks/>
          </p:cNvSpPr>
          <p:nvPr userDrawn="1"/>
        </p:nvSpPr>
        <p:spPr bwMode="auto">
          <a:xfrm>
            <a:off x="0" y="1136650"/>
            <a:ext cx="5486400" cy="3340100"/>
          </a:xfrm>
          <a:prstGeom prst="rect">
            <a:avLst/>
          </a:prstGeom>
          <a:gradFill>
            <a:gsLst>
              <a:gs pos="0">
                <a:srgbClr val="FF9C00"/>
              </a:gs>
              <a:gs pos="100000">
                <a:srgbClr val="AA2626">
                  <a:alpha val="87000"/>
                </a:srgbClr>
              </a:gs>
            </a:gsLst>
            <a:lin ang="4800000" scaled="0"/>
          </a:gra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defTabSz="457200" fontAlgn="auto">
              <a:spcBef>
                <a:spcPts val="0"/>
              </a:spcBef>
              <a:spcAft>
                <a:spcPts val="0"/>
              </a:spcAft>
              <a:defRPr/>
            </a:pPr>
            <a:endParaRPr lang="en-US" dirty="0">
              <a:solidFill>
                <a:srgbClr val="FFFFFE"/>
              </a:solidFill>
              <a:latin typeface="Arial" panose="020B0604020202020204" pitchFamily="34" charset="0"/>
              <a:cs typeface="Arial" panose="020B0604020202020204" pitchFamily="34" charset="0"/>
            </a:endParaRPr>
          </a:p>
        </p:txBody>
      </p:sp>
      <p:sp>
        <p:nvSpPr>
          <p:cNvPr id="6" name="Picture Placeholder 3"/>
          <p:cNvSpPr>
            <a:spLocks noGrp="1"/>
          </p:cNvSpPr>
          <p:nvPr>
            <p:ph type="pic" sz="quarter" idx="25"/>
          </p:nvPr>
        </p:nvSpPr>
        <p:spPr>
          <a:xfrm>
            <a:off x="5486400" y="1136456"/>
            <a:ext cx="3657599" cy="3340100"/>
          </a:xfrm>
        </p:spPr>
        <p:txBody>
          <a:bodyPr rtlCol="0">
            <a:noAutofit/>
          </a:bodyPr>
          <a:lstStyle/>
          <a:p>
            <a:pPr lvl="0"/>
            <a:r>
              <a:rPr lang="en-AU" noProof="0" dirty="0" smtClean="0"/>
              <a:t>Drag picture to placeholder or click icon to add</a:t>
            </a:r>
            <a:endParaRPr lang="en-US" noProof="0" dirty="0"/>
          </a:p>
        </p:txBody>
      </p:sp>
      <p:sp>
        <p:nvSpPr>
          <p:cNvPr id="2" name="Title 1"/>
          <p:cNvSpPr>
            <a:spLocks noGrp="1"/>
          </p:cNvSpPr>
          <p:nvPr>
            <p:ph type="title"/>
          </p:nvPr>
        </p:nvSpPr>
        <p:spPr>
          <a:xfrm>
            <a:off x="685800" y="299112"/>
            <a:ext cx="6858000" cy="621792"/>
          </a:xfrm>
        </p:spPr>
        <p:txBody>
          <a:bodyPr/>
          <a:lstStyle>
            <a:lvl1pPr>
              <a:lnSpc>
                <a:spcPts val="2600"/>
              </a:lnSpc>
              <a:defRPr baseline="0"/>
            </a:lvl1pPr>
          </a:lstStyle>
          <a:p>
            <a:r>
              <a:rPr lang="en-AU" smtClean="0"/>
              <a:t>Click to edit Master title style</a:t>
            </a:r>
            <a:endParaRPr lang="en-US" dirty="0"/>
          </a:p>
        </p:txBody>
      </p:sp>
      <p:sp>
        <p:nvSpPr>
          <p:cNvPr id="3" name="Content Placeholder 2"/>
          <p:cNvSpPr>
            <a:spLocks noGrp="1"/>
          </p:cNvSpPr>
          <p:nvPr>
            <p:ph idx="1"/>
          </p:nvPr>
        </p:nvSpPr>
        <p:spPr>
          <a:xfrm>
            <a:off x="685800" y="1291828"/>
            <a:ext cx="4191000" cy="3337322"/>
          </a:xfrm>
        </p:spPr>
        <p:txBody>
          <a:bodyPr/>
          <a:lstStyle>
            <a:lvl1pPr>
              <a:spcBef>
                <a:spcPts val="600"/>
              </a:spcBef>
              <a:buClr>
                <a:schemeClr val="bg1"/>
              </a:buClr>
              <a:defRPr b="1">
                <a:solidFill>
                  <a:schemeClr val="bg1"/>
                </a:solidFill>
              </a:defRPr>
            </a:lvl1pPr>
            <a:lvl2pPr>
              <a:buClr>
                <a:schemeClr val="bg1"/>
              </a:buClr>
              <a:defRPr>
                <a:solidFill>
                  <a:schemeClr val="bg1"/>
                </a:solidFill>
              </a:defRPr>
            </a:lvl2pPr>
            <a:lvl3pPr>
              <a:buClr>
                <a:schemeClr val="bg1"/>
              </a:buClr>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 xmlns:p14="http://schemas.microsoft.com/office/powerpoint/2010/main" val="87913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3" name="Rectangle 2"/>
          <p:cNvSpPr/>
          <p:nvPr userDrawn="1"/>
        </p:nvSpPr>
        <p:spPr>
          <a:xfrm>
            <a:off x="0" y="-11430"/>
            <a:ext cx="9144000" cy="5154930"/>
          </a:xfrm>
          <a:prstGeom prst="rect">
            <a:avLst/>
          </a:prstGeom>
          <a:gradFill flip="none" rotWithShape="1">
            <a:gsLst>
              <a:gs pos="23000">
                <a:srgbClr val="FF7D00"/>
              </a:gs>
              <a:gs pos="100000">
                <a:srgbClr val="B13E1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38350"/>
            <a:ext cx="7772400" cy="1021556"/>
          </a:xfrm>
        </p:spPr>
        <p:txBody>
          <a:bodyPr anchor="ctr"/>
          <a:lstStyle>
            <a:lvl1pPr algn="l">
              <a:lnSpc>
                <a:spcPts val="4300"/>
              </a:lnSpc>
              <a:defRPr sz="3600" b="0" cap="none">
                <a:solidFill>
                  <a:schemeClr val="bg1"/>
                </a:solidFill>
              </a:defRPr>
            </a:lvl1pPr>
          </a:lstStyle>
          <a:p>
            <a:r>
              <a:rPr lang="en-AU" smtClean="0"/>
              <a:t>Click to edit Master title style</a:t>
            </a:r>
            <a:endParaRPr lang="en-US" dirty="0"/>
          </a:p>
        </p:txBody>
      </p:sp>
    </p:spTree>
    <p:extLst>
      <p:ext uri="{BB962C8B-B14F-4D97-AF65-F5344CB8AC3E}">
        <p14:creationId xmlns="" xmlns:p14="http://schemas.microsoft.com/office/powerpoint/2010/main" val="68373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718425" y="4705350"/>
            <a:ext cx="1211263"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685800" y="971550"/>
            <a:ext cx="75438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1028" name="Title Placeholder 1"/>
          <p:cNvSpPr>
            <a:spLocks noGrp="1"/>
          </p:cNvSpPr>
          <p:nvPr>
            <p:ph type="title"/>
          </p:nvPr>
        </p:nvSpPr>
        <p:spPr bwMode="auto">
          <a:xfrm>
            <a:off x="685800" y="293688"/>
            <a:ext cx="68580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title style</a:t>
            </a:r>
            <a:endParaRPr lang="en-US" smtClean="0"/>
          </a:p>
        </p:txBody>
      </p:sp>
      <p:sp>
        <p:nvSpPr>
          <p:cNvPr id="7" name="Rectangle 6"/>
          <p:cNvSpPr/>
          <p:nvPr/>
        </p:nvSpPr>
        <p:spPr>
          <a:xfrm>
            <a:off x="-7938" y="346075"/>
            <a:ext cx="136526" cy="301625"/>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ooter Placeholder 2"/>
          <p:cNvSpPr txBox="1">
            <a:spLocks/>
          </p:cNvSpPr>
          <p:nvPr/>
        </p:nvSpPr>
        <p:spPr>
          <a:xfrm>
            <a:off x="284163" y="4752975"/>
            <a:ext cx="3011487" cy="273050"/>
          </a:xfrm>
          <a:prstGeom prst="rect">
            <a:avLst/>
          </a:prstGeom>
        </p:spPr>
        <p:txBody>
          <a:bodyPr anchor="b"/>
          <a:lstStyle>
            <a:lvl1pPr defTabSz="457200" eaLnBrk="0" hangingPunct="0">
              <a:defRPr sz="2400">
                <a:solidFill>
                  <a:schemeClr val="tx1"/>
                </a:solidFill>
                <a:latin typeface="Calibri" pitchFamily="-102" charset="0"/>
                <a:cs typeface="Arial" charset="0"/>
              </a:defRPr>
            </a:lvl1pPr>
            <a:lvl2pPr marL="37931725" indent="-37474525" defTabSz="457200" eaLnBrk="0" hangingPunct="0">
              <a:defRPr sz="2400">
                <a:solidFill>
                  <a:schemeClr val="tx1"/>
                </a:solidFill>
                <a:latin typeface="Calibri" pitchFamily="-102" charset="0"/>
                <a:cs typeface="Arial" charset="0"/>
              </a:defRPr>
            </a:lvl2pPr>
            <a:lvl3pPr eaLnBrk="0" hangingPunct="0">
              <a:defRPr sz="2400">
                <a:solidFill>
                  <a:schemeClr val="tx1"/>
                </a:solidFill>
                <a:latin typeface="Calibri" pitchFamily="-102" charset="0"/>
                <a:cs typeface="Arial" charset="0"/>
              </a:defRPr>
            </a:lvl3pPr>
            <a:lvl4pPr eaLnBrk="0" hangingPunct="0">
              <a:defRPr sz="2400">
                <a:solidFill>
                  <a:schemeClr val="tx1"/>
                </a:solidFill>
                <a:latin typeface="Calibri" pitchFamily="-102" charset="0"/>
                <a:cs typeface="Arial" charset="0"/>
              </a:defRPr>
            </a:lvl4pPr>
            <a:lvl5pPr eaLnBrk="0" hangingPunct="0">
              <a:defRPr sz="2400">
                <a:solidFill>
                  <a:schemeClr val="tx1"/>
                </a:solidFill>
                <a:latin typeface="Calibri" pitchFamily="-102" charset="0"/>
                <a:cs typeface="Arial" charset="0"/>
              </a:defRPr>
            </a:lvl5pPr>
            <a:lvl6pPr marL="457200" eaLnBrk="0" fontAlgn="base" hangingPunct="0">
              <a:spcBef>
                <a:spcPct val="0"/>
              </a:spcBef>
              <a:spcAft>
                <a:spcPct val="0"/>
              </a:spcAft>
              <a:defRPr sz="2400">
                <a:solidFill>
                  <a:schemeClr val="tx1"/>
                </a:solidFill>
                <a:latin typeface="Calibri" pitchFamily="-102" charset="0"/>
                <a:cs typeface="Arial" charset="0"/>
              </a:defRPr>
            </a:lvl6pPr>
            <a:lvl7pPr marL="914400" eaLnBrk="0" fontAlgn="base" hangingPunct="0">
              <a:spcBef>
                <a:spcPct val="0"/>
              </a:spcBef>
              <a:spcAft>
                <a:spcPct val="0"/>
              </a:spcAft>
              <a:defRPr sz="2400">
                <a:solidFill>
                  <a:schemeClr val="tx1"/>
                </a:solidFill>
                <a:latin typeface="Calibri" pitchFamily="-102" charset="0"/>
                <a:cs typeface="Arial" charset="0"/>
              </a:defRPr>
            </a:lvl7pPr>
            <a:lvl8pPr marL="1371600" eaLnBrk="0" fontAlgn="base" hangingPunct="0">
              <a:spcBef>
                <a:spcPct val="0"/>
              </a:spcBef>
              <a:spcAft>
                <a:spcPct val="0"/>
              </a:spcAft>
              <a:defRPr sz="2400">
                <a:solidFill>
                  <a:schemeClr val="tx1"/>
                </a:solidFill>
                <a:latin typeface="Calibri" pitchFamily="-102" charset="0"/>
                <a:cs typeface="Arial" charset="0"/>
              </a:defRPr>
            </a:lvl8pPr>
            <a:lvl9pPr marL="1828800" eaLnBrk="0" fontAlgn="base" hangingPunct="0">
              <a:spcBef>
                <a:spcPct val="0"/>
              </a:spcBef>
              <a:spcAft>
                <a:spcPct val="0"/>
              </a:spcAft>
              <a:defRPr sz="2400">
                <a:solidFill>
                  <a:schemeClr val="tx1"/>
                </a:solidFill>
                <a:latin typeface="Calibri" pitchFamily="-102" charset="0"/>
                <a:cs typeface="Arial" charset="0"/>
              </a:defRPr>
            </a:lvl9pPr>
          </a:lstStyle>
          <a:p>
            <a:pPr eaLnBrk="1" hangingPunct="1">
              <a:defRPr/>
            </a:pPr>
            <a:r>
              <a:rPr lang="en-US" sz="600" dirty="0" smtClean="0">
                <a:solidFill>
                  <a:srgbClr val="6E7377"/>
                </a:solidFill>
                <a:latin typeface="Arial" charset="0"/>
              </a:rPr>
              <a:t>|  © 2015 Enphase Energy, Inc.</a:t>
            </a:r>
          </a:p>
        </p:txBody>
      </p:sp>
      <p:sp>
        <p:nvSpPr>
          <p:cNvPr id="52" name="Slide Number Placeholder 3"/>
          <p:cNvSpPr txBox="1">
            <a:spLocks/>
          </p:cNvSpPr>
          <p:nvPr/>
        </p:nvSpPr>
        <p:spPr>
          <a:xfrm>
            <a:off x="-38100" y="4752975"/>
            <a:ext cx="396875" cy="273050"/>
          </a:xfrm>
          <a:prstGeom prst="rect">
            <a:avLst/>
          </a:prstGeom>
        </p:spPr>
        <p:txBody>
          <a:bodyPr anchor="b"/>
          <a:lstStyle>
            <a:lvl1pPr defTabSz="457200" eaLnBrk="0" hangingPunct="0">
              <a:defRPr sz="2400">
                <a:solidFill>
                  <a:schemeClr val="tx1"/>
                </a:solidFill>
                <a:latin typeface="Calibri" pitchFamily="-102" charset="0"/>
                <a:cs typeface="Arial" charset="0"/>
              </a:defRPr>
            </a:lvl1pPr>
            <a:lvl2pPr marL="37931725" indent="-37474525" defTabSz="457200" eaLnBrk="0" hangingPunct="0">
              <a:defRPr sz="2400">
                <a:solidFill>
                  <a:schemeClr val="tx1"/>
                </a:solidFill>
                <a:latin typeface="Calibri" pitchFamily="-102" charset="0"/>
                <a:cs typeface="Arial" charset="0"/>
              </a:defRPr>
            </a:lvl2pPr>
            <a:lvl3pPr eaLnBrk="0" hangingPunct="0">
              <a:defRPr sz="2400">
                <a:solidFill>
                  <a:schemeClr val="tx1"/>
                </a:solidFill>
                <a:latin typeface="Calibri" pitchFamily="-102" charset="0"/>
                <a:cs typeface="Arial" charset="0"/>
              </a:defRPr>
            </a:lvl3pPr>
            <a:lvl4pPr eaLnBrk="0" hangingPunct="0">
              <a:defRPr sz="2400">
                <a:solidFill>
                  <a:schemeClr val="tx1"/>
                </a:solidFill>
                <a:latin typeface="Calibri" pitchFamily="-102" charset="0"/>
                <a:cs typeface="Arial" charset="0"/>
              </a:defRPr>
            </a:lvl4pPr>
            <a:lvl5pPr eaLnBrk="0" hangingPunct="0">
              <a:defRPr sz="2400">
                <a:solidFill>
                  <a:schemeClr val="tx1"/>
                </a:solidFill>
                <a:latin typeface="Calibri" pitchFamily="-102" charset="0"/>
                <a:cs typeface="Arial" charset="0"/>
              </a:defRPr>
            </a:lvl5pPr>
            <a:lvl6pPr marL="457200" eaLnBrk="0" fontAlgn="base" hangingPunct="0">
              <a:spcBef>
                <a:spcPct val="0"/>
              </a:spcBef>
              <a:spcAft>
                <a:spcPct val="0"/>
              </a:spcAft>
              <a:defRPr sz="2400">
                <a:solidFill>
                  <a:schemeClr val="tx1"/>
                </a:solidFill>
                <a:latin typeface="Calibri" pitchFamily="-102" charset="0"/>
                <a:cs typeface="Arial" charset="0"/>
              </a:defRPr>
            </a:lvl6pPr>
            <a:lvl7pPr marL="914400" eaLnBrk="0" fontAlgn="base" hangingPunct="0">
              <a:spcBef>
                <a:spcPct val="0"/>
              </a:spcBef>
              <a:spcAft>
                <a:spcPct val="0"/>
              </a:spcAft>
              <a:defRPr sz="2400">
                <a:solidFill>
                  <a:schemeClr val="tx1"/>
                </a:solidFill>
                <a:latin typeface="Calibri" pitchFamily="-102" charset="0"/>
                <a:cs typeface="Arial" charset="0"/>
              </a:defRPr>
            </a:lvl7pPr>
            <a:lvl8pPr marL="1371600" eaLnBrk="0" fontAlgn="base" hangingPunct="0">
              <a:spcBef>
                <a:spcPct val="0"/>
              </a:spcBef>
              <a:spcAft>
                <a:spcPct val="0"/>
              </a:spcAft>
              <a:defRPr sz="2400">
                <a:solidFill>
                  <a:schemeClr val="tx1"/>
                </a:solidFill>
                <a:latin typeface="Calibri" pitchFamily="-102" charset="0"/>
                <a:cs typeface="Arial" charset="0"/>
              </a:defRPr>
            </a:lvl8pPr>
            <a:lvl9pPr marL="1828800" eaLnBrk="0" fontAlgn="base" hangingPunct="0">
              <a:spcBef>
                <a:spcPct val="0"/>
              </a:spcBef>
              <a:spcAft>
                <a:spcPct val="0"/>
              </a:spcAft>
              <a:defRPr sz="2400">
                <a:solidFill>
                  <a:schemeClr val="tx1"/>
                </a:solidFill>
                <a:latin typeface="Calibri" pitchFamily="-102" charset="0"/>
                <a:cs typeface="Arial" charset="0"/>
              </a:defRPr>
            </a:lvl9pPr>
          </a:lstStyle>
          <a:p>
            <a:pPr algn="r" eaLnBrk="1" hangingPunct="1">
              <a:defRPr/>
            </a:pPr>
            <a:fld id="{ABFBAD19-4FC9-426D-BEF0-1F3DB74D8E12}" type="slidenum">
              <a:rPr lang="en-US" sz="600" b="1" smtClean="0">
                <a:solidFill>
                  <a:srgbClr val="6E7377"/>
                </a:solidFill>
                <a:latin typeface="Arial" charset="0"/>
              </a:rPr>
              <a:pPr algn="r" eaLnBrk="1" hangingPunct="1">
                <a:defRPr/>
              </a:pPr>
              <a:t>‹#›</a:t>
            </a:fld>
            <a:endParaRPr lang="en-US" sz="600" b="1" dirty="0" smtClean="0">
              <a:solidFill>
                <a:srgbClr val="6E7377"/>
              </a:solidFill>
              <a:latin typeface="Arial"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35" r:id="rId3"/>
    <p:sldLayoutId id="2147483736" r:id="rId4"/>
    <p:sldLayoutId id="2147483737" r:id="rId5"/>
    <p:sldLayoutId id="2147483738" r:id="rId6"/>
    <p:sldLayoutId id="2147483743" r:id="rId7"/>
    <p:sldLayoutId id="2147483744" r:id="rId8"/>
    <p:sldLayoutId id="2147483745" r:id="rId9"/>
    <p:sldLayoutId id="2147483746" r:id="rId10"/>
    <p:sldLayoutId id="2147483747" r:id="rId11"/>
    <p:sldLayoutId id="2147483739" r:id="rId12"/>
    <p:sldLayoutId id="2147483748" r:id="rId13"/>
    <p:sldLayoutId id="2147483740" r:id="rId14"/>
    <p:sldLayoutId id="2147483749" r:id="rId15"/>
    <p:sldLayoutId id="2147483751" r:id="rId16"/>
    <p:sldLayoutId id="2147483752" r:id="rId17"/>
    <p:sldLayoutId id="2147483753" r:id="rId18"/>
    <p:sldLayoutId id="2147483759" r:id="rId19"/>
  </p:sldLayoutIdLst>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kern="1200">
          <a:solidFill>
            <a:srgbClr val="737373"/>
          </a:solidFill>
          <a:latin typeface="Arial" pitchFamily="34" charset="0"/>
          <a:ea typeface="Arial" pitchFamily="-102" charset="0"/>
          <a:cs typeface="Arial" pitchFamily="34" charset="0"/>
        </a:defRPr>
      </a:lvl1pPr>
      <a:lvl2pPr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2pPr>
      <a:lvl3pPr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3pPr>
      <a:lvl4pPr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4pPr>
      <a:lvl5pPr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5pPr>
      <a:lvl6pPr marL="457200"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6pPr>
      <a:lvl7pPr marL="914400"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7pPr>
      <a:lvl8pPr marL="1371600"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8pPr>
      <a:lvl9pPr marL="1828800" algn="l" rtl="0" eaLnBrk="1" fontAlgn="base" hangingPunct="1">
        <a:lnSpc>
          <a:spcPts val="2600"/>
        </a:lnSpc>
        <a:spcBef>
          <a:spcPct val="0"/>
        </a:spcBef>
        <a:spcAft>
          <a:spcPct val="0"/>
        </a:spcAft>
        <a:defRPr sz="2600" b="1">
          <a:solidFill>
            <a:srgbClr val="737373"/>
          </a:solidFill>
          <a:latin typeface="Arial" pitchFamily="-102" charset="0"/>
          <a:ea typeface="Arial" pitchFamily="-102" charset="0"/>
          <a:cs typeface="Arial" pitchFamily="-102" charset="0"/>
        </a:defRPr>
      </a:lvl9pPr>
    </p:titleStyle>
    <p:bodyStyle>
      <a:lvl1pPr marL="169863" indent="-169863" algn="l" rtl="0" eaLnBrk="1" fontAlgn="base" hangingPunct="1">
        <a:spcBef>
          <a:spcPts val="600"/>
        </a:spcBef>
        <a:spcAft>
          <a:spcPct val="0"/>
        </a:spcAft>
        <a:buClr>
          <a:srgbClr val="F37321"/>
        </a:buClr>
        <a:buSzPct val="80000"/>
        <a:buFont typeface="Arial" charset="0"/>
        <a:buChar char="•"/>
        <a:defRPr kern="1200">
          <a:solidFill>
            <a:srgbClr val="737373"/>
          </a:solidFill>
          <a:latin typeface="Arial" pitchFamily="34" charset="0"/>
          <a:ea typeface="Arial" pitchFamily="-102" charset="0"/>
          <a:cs typeface="Arial" pitchFamily="34" charset="0"/>
        </a:defRPr>
      </a:lvl1pPr>
      <a:lvl2pPr marL="403225" indent="-179388" algn="l" rtl="0" eaLnBrk="1" fontAlgn="base" hangingPunct="1">
        <a:spcBef>
          <a:spcPct val="20000"/>
        </a:spcBef>
        <a:spcAft>
          <a:spcPct val="0"/>
        </a:spcAft>
        <a:buClr>
          <a:srgbClr val="F37321"/>
        </a:buClr>
        <a:buSzPct val="80000"/>
        <a:buFont typeface="Arial" charset="0"/>
        <a:buChar char="•"/>
        <a:defRPr sz="1600" kern="1200">
          <a:solidFill>
            <a:srgbClr val="737373"/>
          </a:solidFill>
          <a:latin typeface="Arial" pitchFamily="34" charset="0"/>
          <a:ea typeface="Arial" pitchFamily="-102" charset="0"/>
          <a:cs typeface="Arial" pitchFamily="34" charset="0"/>
        </a:defRPr>
      </a:lvl2pPr>
      <a:lvl3pPr marL="573088" indent="-171450" algn="l" rtl="0" eaLnBrk="1" fontAlgn="base" hangingPunct="1">
        <a:spcBef>
          <a:spcPct val="20000"/>
        </a:spcBef>
        <a:spcAft>
          <a:spcPct val="0"/>
        </a:spcAft>
        <a:buClr>
          <a:srgbClr val="F37321"/>
        </a:buClr>
        <a:buSzPct val="80000"/>
        <a:buFont typeface="Arial" charset="0"/>
        <a:buChar char="•"/>
        <a:defRPr sz="1400" kern="1200">
          <a:solidFill>
            <a:srgbClr val="737373"/>
          </a:solidFill>
          <a:latin typeface="Arial" pitchFamily="34" charset="0"/>
          <a:ea typeface="Arial" pitchFamily="-102" charset="0"/>
          <a:cs typeface="Arial" pitchFamily="34" charset="0"/>
        </a:defRPr>
      </a:lvl3pPr>
      <a:lvl4pPr marL="798513" indent="-163513" algn="l" rtl="0" eaLnBrk="1" fontAlgn="base" hangingPunct="1">
        <a:spcBef>
          <a:spcPct val="20000"/>
        </a:spcBef>
        <a:spcAft>
          <a:spcPct val="0"/>
        </a:spcAft>
        <a:buClr>
          <a:srgbClr val="F37321"/>
        </a:buClr>
        <a:buSzPct val="80000"/>
        <a:buFont typeface="Arial" charset="0"/>
        <a:buChar char="•"/>
        <a:defRPr sz="1400" kern="1200">
          <a:solidFill>
            <a:srgbClr val="737373"/>
          </a:solidFill>
          <a:latin typeface="Arial" pitchFamily="34" charset="0"/>
          <a:ea typeface="Arial" pitchFamily="-102" charset="0"/>
          <a:cs typeface="Arial" pitchFamily="34" charset="0"/>
        </a:defRPr>
      </a:lvl4pPr>
      <a:lvl5pPr marL="968375" indent="-163513" algn="l" rtl="0" eaLnBrk="1" fontAlgn="base" hangingPunct="1">
        <a:spcBef>
          <a:spcPct val="20000"/>
        </a:spcBef>
        <a:spcAft>
          <a:spcPct val="0"/>
        </a:spcAft>
        <a:buClr>
          <a:srgbClr val="F37321"/>
        </a:buClr>
        <a:buSzPct val="80000"/>
        <a:buFont typeface="Arial" charset="0"/>
        <a:buChar char="•"/>
        <a:defRPr sz="1400" kern="1200">
          <a:solidFill>
            <a:srgbClr val="737373"/>
          </a:solidFill>
          <a:latin typeface="Arial" pitchFamily="34" charset="0"/>
          <a:ea typeface="Arial" pitchFamily="-10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457200" y="1849438"/>
            <a:ext cx="4114800" cy="1103312"/>
          </a:xfrm>
        </p:spPr>
        <p:txBody>
          <a:bodyPr/>
          <a:lstStyle/>
          <a:p>
            <a:pPr eaLnBrk="1" hangingPunct="1"/>
            <a:r>
              <a:rPr lang="en-US" dirty="0" smtClean="0">
                <a:latin typeface="Arial" charset="0"/>
                <a:cs typeface="Arial" charset="0"/>
              </a:rPr>
              <a:t>Customer and Installer Quotes</a:t>
            </a:r>
          </a:p>
        </p:txBody>
      </p:sp>
      <p:sp>
        <p:nvSpPr>
          <p:cNvPr id="27651" name="Subtitle 4"/>
          <p:cNvSpPr>
            <a:spLocks noGrp="1"/>
          </p:cNvSpPr>
          <p:nvPr>
            <p:ph type="subTitle" idx="1"/>
          </p:nvPr>
        </p:nvSpPr>
        <p:spPr/>
        <p:txBody>
          <a:bodyPr/>
          <a:lstStyle/>
          <a:p>
            <a:pPr eaLnBrk="1" hangingPunct="1"/>
            <a:r>
              <a:rPr lang="en-US" dirty="0" smtClean="0">
                <a:latin typeface="Arial" charset="0"/>
                <a:cs typeface="Arial" charset="0"/>
              </a:rPr>
              <a:t>2014/15_UK</a:t>
            </a:r>
          </a:p>
        </p:txBody>
      </p:sp>
    </p:spTree>
    <p:extLst>
      <p:ext uri="{BB962C8B-B14F-4D97-AF65-F5344CB8AC3E}">
        <p14:creationId xmlns="" xmlns:p14="http://schemas.microsoft.com/office/powerpoint/2010/main" val="267701974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3600" y="2430780"/>
            <a:ext cx="184666" cy="369332"/>
          </a:xfrm>
          <a:prstGeom prst="rect">
            <a:avLst/>
          </a:prstGeom>
          <a:noFill/>
        </p:spPr>
        <p:txBody>
          <a:bodyPr wrap="none" rtlCol="0">
            <a:spAutoFit/>
          </a:bodyPr>
          <a:lstStyle/>
          <a:p>
            <a:pPr defTabSz="457200"/>
            <a:endParaRPr lang="en-US" dirty="0">
              <a:solidFill>
                <a:srgbClr val="FFFFFE"/>
              </a:solidFill>
            </a:endParaRPr>
          </a:p>
        </p:txBody>
      </p:sp>
      <p:sp>
        <p:nvSpPr>
          <p:cNvPr id="3" name="Title 2"/>
          <p:cNvSpPr>
            <a:spLocks noGrp="1"/>
          </p:cNvSpPr>
          <p:nvPr>
            <p:ph type="title"/>
          </p:nvPr>
        </p:nvSpPr>
        <p:spPr>
          <a:xfrm>
            <a:off x="1723882" y="1928716"/>
            <a:ext cx="5862320" cy="680357"/>
          </a:xfrm>
        </p:spPr>
        <p:txBody>
          <a:bodyPr/>
          <a:lstStyle/>
          <a:p>
            <a:r>
              <a:rPr lang="en-US" dirty="0" smtClean="0"/>
              <a:t>Thank You </a:t>
            </a:r>
            <a:endParaRPr lang="en-US" dirty="0"/>
          </a:p>
        </p:txBody>
      </p:sp>
    </p:spTree>
    <p:extLst>
      <p:ext uri="{BB962C8B-B14F-4D97-AF65-F5344CB8AC3E}">
        <p14:creationId xmlns="" xmlns:p14="http://schemas.microsoft.com/office/powerpoint/2010/main" val="269120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610600" cy="622300"/>
          </a:xfrm>
        </p:spPr>
        <p:txBody>
          <a:bodyPr>
            <a:normAutofit/>
          </a:bodyPr>
          <a:lstStyle/>
          <a:p>
            <a:r>
              <a:rPr lang="en-US" dirty="0" smtClean="0">
                <a:solidFill>
                  <a:schemeClr val="accent6"/>
                </a:solidFill>
              </a:rPr>
              <a:t>One Solution </a:t>
            </a:r>
            <a:r>
              <a:rPr lang="en-US" dirty="0" smtClean="0"/>
              <a:t>Fits Many Roofs in UK Social Housing</a:t>
            </a:r>
            <a:endParaRPr lang="en-US" b="0" dirty="0"/>
          </a:p>
        </p:txBody>
      </p:sp>
      <p:sp>
        <p:nvSpPr>
          <p:cNvPr id="27" name="Text Placeholder 26"/>
          <p:cNvSpPr>
            <a:spLocks noGrp="1"/>
          </p:cNvSpPr>
          <p:nvPr>
            <p:ph type="body" sz="quarter" idx="11"/>
          </p:nvPr>
        </p:nvSpPr>
        <p:spPr>
          <a:xfrm>
            <a:off x="300567" y="968309"/>
            <a:ext cx="4240229" cy="1289356"/>
          </a:xfrm>
        </p:spPr>
        <p:txBody>
          <a:bodyPr>
            <a:noAutofit/>
          </a:bodyPr>
          <a:lstStyle/>
          <a:p>
            <a:r>
              <a:rPr lang="en-US" sz="2200" dirty="0" smtClean="0"/>
              <a:t>“The Enphase </a:t>
            </a:r>
            <a:r>
              <a:rPr lang="en-US" sz="2200" dirty="0" err="1" smtClean="0"/>
              <a:t>Microinverter</a:t>
            </a:r>
            <a:r>
              <a:rPr lang="en-US" sz="2200" dirty="0" smtClean="0"/>
              <a:t> </a:t>
            </a:r>
            <a:r>
              <a:rPr lang="en-US" sz="2200" dirty="0" smtClean="0"/>
              <a:t>makes the design and </a:t>
            </a:r>
            <a:r>
              <a:rPr lang="en-US" sz="2200" dirty="0" smtClean="0"/>
              <a:t>installation really </a:t>
            </a:r>
            <a:r>
              <a:rPr lang="en-US" sz="2200" dirty="0" smtClean="0"/>
              <a:t>simple, saving time and money.”</a:t>
            </a:r>
            <a:endParaRPr lang="en-GB" sz="2400" dirty="0" smtClean="0"/>
          </a:p>
        </p:txBody>
      </p:sp>
      <p:sp>
        <p:nvSpPr>
          <p:cNvPr id="13" name="Rectangle 12"/>
          <p:cNvSpPr/>
          <p:nvPr/>
        </p:nvSpPr>
        <p:spPr>
          <a:xfrm>
            <a:off x="304800" y="3638550"/>
            <a:ext cx="5257800" cy="830997"/>
          </a:xfrm>
          <a:prstGeom prst="rect">
            <a:avLst/>
          </a:prstGeom>
        </p:spPr>
        <p:txBody>
          <a:bodyPr wrap="square">
            <a:spAutoFit/>
          </a:bodyPr>
          <a:lstStyle/>
          <a:p>
            <a:pPr marL="274320" lvl="2" indent="-457200" defTabSz="457200"/>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Joe Cooney, </a:t>
            </a:r>
            <a:r>
              <a:rPr lang="en-US" sz="1200" dirty="0" smtClean="0">
                <a:solidFill>
                  <a:srgbClr val="5E5E5E"/>
                </a:solidFill>
                <a:latin typeface="Arial" panose="020B0604020202020204" pitchFamily="34" charset="0"/>
                <a:cs typeface="Arial" panose="020B0604020202020204" pitchFamily="34" charset="0"/>
              </a:rPr>
              <a:t>Estimator</a:t>
            </a:r>
          </a:p>
          <a:p>
            <a:pPr marL="184150" lvl="2" indent="-368300" defTabSz="457200"/>
            <a:r>
              <a:rPr lang="en-US" sz="1200" b="1" dirty="0" smtClean="0">
                <a:solidFill>
                  <a:srgbClr val="5E5E5E"/>
                </a:solidFill>
                <a:latin typeface="Arial" panose="020B0604020202020204" pitchFamily="34" charset="0"/>
                <a:cs typeface="Arial" panose="020B0604020202020204" pitchFamily="34" charset="0"/>
              </a:rPr>
              <a:t>	</a:t>
            </a:r>
            <a:r>
              <a:rPr lang="en-US" sz="1200" b="1" dirty="0" err="1" smtClean="0">
                <a:solidFill>
                  <a:srgbClr val="5E5E5E"/>
                </a:solidFill>
                <a:latin typeface="Arial" panose="020B0604020202020204" pitchFamily="34" charset="0"/>
                <a:cs typeface="Arial" panose="020B0604020202020204" pitchFamily="34" charset="0"/>
              </a:rPr>
              <a:t>Rothwell</a:t>
            </a:r>
            <a:r>
              <a:rPr lang="en-US" sz="1200" b="1" dirty="0" smtClean="0">
                <a:solidFill>
                  <a:srgbClr val="5E5E5E"/>
                </a:solidFill>
                <a:latin typeface="Arial" panose="020B0604020202020204" pitchFamily="34" charset="0"/>
                <a:cs typeface="Arial" panose="020B0604020202020204" pitchFamily="34" charset="0"/>
              </a:rPr>
              <a:t> Plumbing</a:t>
            </a:r>
          </a:p>
          <a:p>
            <a:pPr marL="184150" lvl="2" indent="-368300" defTabSz="457200"/>
            <a:r>
              <a:rPr lang="en-US" sz="1200" dirty="0">
                <a:solidFill>
                  <a:srgbClr val="5E5E5E"/>
                </a:solidFill>
                <a:latin typeface="Arial" panose="020B0604020202020204" pitchFamily="34" charset="0"/>
                <a:cs typeface="Arial" panose="020B0604020202020204" pitchFamily="34" charset="0"/>
              </a:rPr>
              <a:t>	</a:t>
            </a:r>
            <a:r>
              <a:rPr lang="en-US" sz="1200" dirty="0" smtClean="0">
                <a:solidFill>
                  <a:srgbClr val="5E5E5E"/>
                </a:solidFill>
                <a:latin typeface="Arial" panose="020B0604020202020204" pitchFamily="34" charset="0"/>
                <a:cs typeface="Arial" panose="020B0604020202020204" pitchFamily="34" charset="0"/>
              </a:rPr>
              <a:t>Installed </a:t>
            </a:r>
            <a:r>
              <a:rPr lang="en-US" sz="1200" dirty="0" smtClean="0">
                <a:solidFill>
                  <a:srgbClr val="5E5E5E"/>
                </a:solidFill>
                <a:latin typeface="Arial" panose="020B0604020202020204" pitchFamily="34" charset="0"/>
                <a:cs typeface="Arial" panose="020B0604020202020204" pitchFamily="34" charset="0"/>
              </a:rPr>
              <a:t>500 home social housing scheme for Weaver Vale Housing Association</a:t>
            </a:r>
            <a:r>
              <a:rPr lang="en-US" sz="1200" dirty="0" smtClean="0">
                <a:solidFill>
                  <a:srgbClr val="5E5E5E"/>
                </a:solidFill>
                <a:latin typeface="Arial" panose="020B0604020202020204" pitchFamily="34" charset="0"/>
                <a:cs typeface="Arial" panose="020B0604020202020204" pitchFamily="34" charset="0"/>
              </a:rPr>
              <a:t>.</a:t>
            </a:r>
            <a:endParaRPr lang="en-US" sz="1200" dirty="0">
              <a:solidFill>
                <a:srgbClr val="5E5E5E"/>
              </a:solidFill>
              <a:latin typeface="Arial" panose="020B0604020202020204" pitchFamily="34" charset="0"/>
              <a:cs typeface="Arial" panose="020B0604020202020204" pitchFamily="34" charset="0"/>
            </a:endParaRPr>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724399" y="895350"/>
            <a:ext cx="427959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7696200" cy="622300"/>
          </a:xfrm>
        </p:spPr>
        <p:txBody>
          <a:bodyPr>
            <a:noAutofit/>
          </a:bodyPr>
          <a:lstStyle/>
          <a:p>
            <a:r>
              <a:rPr lang="en-US" dirty="0" smtClean="0">
                <a:solidFill>
                  <a:schemeClr val="accent6"/>
                </a:solidFill>
              </a:rPr>
              <a:t>Moving Out of the Shade </a:t>
            </a:r>
            <a:r>
              <a:rPr lang="en-US" dirty="0" smtClean="0"/>
              <a:t>and into Solar</a:t>
            </a:r>
            <a:endParaRPr lang="en-US" dirty="0"/>
          </a:p>
        </p:txBody>
      </p:sp>
      <p:sp>
        <p:nvSpPr>
          <p:cNvPr id="13" name="Text Placeholder 26"/>
          <p:cNvSpPr>
            <a:spLocks noGrp="1"/>
          </p:cNvSpPr>
          <p:nvPr>
            <p:ph type="body" sz="quarter" idx="4294967295"/>
          </p:nvPr>
        </p:nvSpPr>
        <p:spPr>
          <a:xfrm>
            <a:off x="270932" y="960862"/>
            <a:ext cx="4440768" cy="1744238"/>
          </a:xfrm>
          <a:prstGeom prst="rect">
            <a:avLst/>
          </a:prstGeom>
        </p:spPr>
        <p:txBody>
          <a:bodyPr>
            <a:noAutofit/>
          </a:bodyPr>
          <a:lstStyle/>
          <a:p>
            <a:r>
              <a:rPr lang="en-US" sz="2200" dirty="0" smtClean="0"/>
              <a:t>“Working with Enphase Energy means we are free to design systems that meet client expectations despite shading and without the constraints of string design.” </a:t>
            </a:r>
            <a:br>
              <a:rPr lang="en-US" sz="2200" dirty="0" smtClean="0"/>
            </a:br>
            <a:endParaRPr lang="en-US" sz="2200" dirty="0" smtClean="0"/>
          </a:p>
        </p:txBody>
      </p:sp>
      <p:sp>
        <p:nvSpPr>
          <p:cNvPr id="14" name="Rectangle 13"/>
          <p:cNvSpPr/>
          <p:nvPr/>
        </p:nvSpPr>
        <p:spPr>
          <a:xfrm>
            <a:off x="533400" y="3638550"/>
            <a:ext cx="7924800" cy="992579"/>
          </a:xfrm>
          <a:prstGeom prst="rect">
            <a:avLst/>
          </a:prstGeom>
        </p:spPr>
        <p:txBody>
          <a:bodyPr wrap="square">
            <a:noAutofit/>
          </a:bodyPr>
          <a:lstStyle/>
          <a:p>
            <a:pPr marL="274320" lvl="2" indent="-274320" defTabSz="457200">
              <a:buFont typeface="Lucida Grande"/>
              <a:buChar char="—"/>
              <a:tabLst>
                <a:tab pos="63500" algn="l"/>
              </a:tabLst>
            </a:pPr>
            <a:r>
              <a:rPr lang="en-US" sz="1200" b="1" dirty="0" smtClean="0">
                <a:solidFill>
                  <a:srgbClr val="5E5E5E"/>
                </a:solidFill>
                <a:latin typeface="Arial" panose="020B0604020202020204" pitchFamily="34" charset="0"/>
                <a:cs typeface="Arial" panose="020B0604020202020204" pitchFamily="34" charset="0"/>
              </a:rPr>
              <a:t>Thomas Newby, </a:t>
            </a:r>
            <a:r>
              <a:rPr lang="en-US" sz="1200" dirty="0" smtClean="0">
                <a:solidFill>
                  <a:srgbClr val="5E5E5E"/>
                </a:solidFill>
                <a:latin typeface="Arial" panose="020B0604020202020204" pitchFamily="34" charset="0"/>
                <a:cs typeface="Arial" panose="020B0604020202020204" pitchFamily="34" charset="0"/>
              </a:rPr>
              <a:t>Managing Director</a:t>
            </a:r>
          </a:p>
          <a:p>
            <a:pPr marL="274320" lvl="2" indent="-274320" defTabSz="457200">
              <a:tabLst>
                <a:tab pos="63500" algn="l"/>
              </a:tabLst>
            </a:pPr>
            <a:r>
              <a:rPr lang="en-US" sz="1200" dirty="0">
                <a:solidFill>
                  <a:srgbClr val="5E5E5E"/>
                </a:solidFill>
                <a:latin typeface="Arial" panose="020B0604020202020204" pitchFamily="34" charset="0"/>
                <a:cs typeface="Arial" panose="020B0604020202020204" pitchFamily="34" charset="0"/>
              </a:rPr>
              <a:t>	</a:t>
            </a:r>
            <a:r>
              <a:rPr lang="en-US" sz="1200" dirty="0" smtClean="0">
                <a:solidFill>
                  <a:srgbClr val="5E5E5E"/>
                </a:solidFill>
                <a:latin typeface="Arial" panose="020B0604020202020204" pitchFamily="34" charset="0"/>
                <a:cs typeface="Arial" panose="020B0604020202020204" pitchFamily="34" charset="0"/>
              </a:rPr>
              <a:t>	</a:t>
            </a:r>
            <a:r>
              <a:rPr lang="en-US" sz="1200" b="1" dirty="0" smtClean="0">
                <a:solidFill>
                  <a:srgbClr val="5E5E5E"/>
                </a:solidFill>
                <a:latin typeface="Arial" panose="020B0604020202020204" pitchFamily="34" charset="0"/>
                <a:cs typeface="Arial" panose="020B0604020202020204" pitchFamily="34" charset="0"/>
              </a:rPr>
              <a:t>The Phoenix Works</a:t>
            </a:r>
          </a:p>
          <a:p>
            <a:pPr marL="274320" lvl="2" indent="-274320" defTabSz="457200">
              <a:tabLst>
                <a:tab pos="63500" algn="l"/>
              </a:tabLst>
            </a:pPr>
            <a:r>
              <a:rPr lang="en-US" sz="1200" dirty="0">
                <a:solidFill>
                  <a:srgbClr val="5E5E5E"/>
                </a:solidFill>
                <a:latin typeface="Arial" panose="020B0604020202020204" pitchFamily="34" charset="0"/>
                <a:cs typeface="Arial" panose="020B0604020202020204" pitchFamily="34" charset="0"/>
              </a:rPr>
              <a:t>	</a:t>
            </a:r>
            <a:r>
              <a:rPr lang="en-US" sz="1200" dirty="0" smtClean="0">
                <a:solidFill>
                  <a:srgbClr val="5E5E5E"/>
                </a:solidFill>
                <a:latin typeface="Arial" panose="020B0604020202020204" pitchFamily="34" charset="0"/>
                <a:cs typeface="Arial" panose="020B0604020202020204" pitchFamily="34" charset="0"/>
              </a:rPr>
              <a:t>	</a:t>
            </a:r>
            <a:r>
              <a:rPr lang="en-US" sz="1200" dirty="0" smtClean="0">
                <a:solidFill>
                  <a:srgbClr val="5E5E5E"/>
                </a:solidFill>
                <a:latin typeface="Arial" panose="020B0604020202020204" pitchFamily="34" charset="0"/>
                <a:cs typeface="Arial" panose="020B0604020202020204" pitchFamily="34" charset="0"/>
              </a:rPr>
              <a:t>One of the </a:t>
            </a:r>
            <a:r>
              <a:rPr lang="en-US" sz="1200" dirty="0" smtClean="0">
                <a:solidFill>
                  <a:srgbClr val="5E5E5E"/>
                </a:solidFill>
                <a:latin typeface="Arial" panose="020B0604020202020204" pitchFamily="34" charset="0"/>
                <a:cs typeface="Arial" panose="020B0604020202020204" pitchFamily="34" charset="0"/>
              </a:rPr>
              <a:t>first UK installation </a:t>
            </a:r>
            <a:r>
              <a:rPr lang="en-US" sz="1200" dirty="0" smtClean="0">
                <a:solidFill>
                  <a:srgbClr val="5E5E5E"/>
                </a:solidFill>
                <a:latin typeface="Arial" panose="020B0604020202020204" pitchFamily="34" charset="0"/>
                <a:cs typeface="Arial" panose="020B0604020202020204" pitchFamily="34" charset="0"/>
              </a:rPr>
              <a:t>partners </a:t>
            </a:r>
            <a:r>
              <a:rPr lang="en-US" sz="1200" dirty="0" smtClean="0">
                <a:solidFill>
                  <a:srgbClr val="5E5E5E"/>
                </a:solidFill>
                <a:latin typeface="Arial" panose="020B0604020202020204" pitchFamily="34" charset="0"/>
                <a:cs typeface="Arial" panose="020B0604020202020204" pitchFamily="34" charset="0"/>
              </a:rPr>
              <a:t>for Enphase Energy. </a:t>
            </a:r>
          </a:p>
        </p:txBody>
      </p:sp>
      <p:pic>
        <p:nvPicPr>
          <p:cNvPr id="2050" name="Picture 2"/>
          <p:cNvPicPr>
            <a:picLocks noChangeAspect="1" noChangeArrowheads="1"/>
          </p:cNvPicPr>
          <p:nvPr/>
        </p:nvPicPr>
        <p:blipFill>
          <a:blip r:embed="rId3" cstate="print"/>
          <a:srcRect/>
          <a:stretch>
            <a:fillRect/>
          </a:stretch>
        </p:blipFill>
        <p:spPr bwMode="auto">
          <a:xfrm>
            <a:off x="5410200" y="971551"/>
            <a:ext cx="355004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293688"/>
            <a:ext cx="8077200" cy="622300"/>
          </a:xfrm>
        </p:spPr>
        <p:txBody>
          <a:bodyPr>
            <a:normAutofit fontScale="90000"/>
          </a:bodyPr>
          <a:lstStyle/>
          <a:p>
            <a:r>
              <a:rPr lang="en-US" dirty="0" smtClean="0">
                <a:solidFill>
                  <a:schemeClr val="accent6"/>
                </a:solidFill>
              </a:rPr>
              <a:t>Excellence in the Classroom, </a:t>
            </a:r>
            <a:r>
              <a:rPr lang="en-US" dirty="0" smtClean="0"/>
              <a:t>Excellence on the Roof</a:t>
            </a:r>
            <a:endParaRPr lang="en-US" dirty="0"/>
          </a:p>
        </p:txBody>
      </p:sp>
      <p:sp>
        <p:nvSpPr>
          <p:cNvPr id="13" name="Text Placeholder 26"/>
          <p:cNvSpPr>
            <a:spLocks noGrp="1"/>
          </p:cNvSpPr>
          <p:nvPr>
            <p:ph type="body" sz="quarter" idx="4294967295"/>
          </p:nvPr>
        </p:nvSpPr>
        <p:spPr>
          <a:xfrm>
            <a:off x="207432" y="960862"/>
            <a:ext cx="4440768" cy="1744238"/>
          </a:xfrm>
          <a:prstGeom prst="rect">
            <a:avLst/>
          </a:prstGeom>
        </p:spPr>
        <p:txBody>
          <a:bodyPr>
            <a:noAutofit/>
          </a:bodyPr>
          <a:lstStyle/>
          <a:p>
            <a:r>
              <a:rPr lang="en-US" sz="2200" dirty="0" smtClean="0"/>
              <a:t>“We were drawn to the 20-year warranty provided by Enphase. This means for the school peace of mind for 20 years. No comparison with the standard 5 years offered by most string inverter companies.” </a:t>
            </a:r>
            <a:br>
              <a:rPr lang="en-US" sz="2200" dirty="0" smtClean="0"/>
            </a:br>
            <a:endParaRPr lang="en-US" sz="2200" dirty="0" smtClean="0"/>
          </a:p>
        </p:txBody>
      </p:sp>
      <p:sp>
        <p:nvSpPr>
          <p:cNvPr id="14" name="Rectangle 13"/>
          <p:cNvSpPr/>
          <p:nvPr/>
        </p:nvSpPr>
        <p:spPr>
          <a:xfrm>
            <a:off x="381000" y="3484171"/>
            <a:ext cx="4387903" cy="992579"/>
          </a:xfrm>
          <a:prstGeom prst="rect">
            <a:avLst/>
          </a:prstGeom>
        </p:spPr>
        <p:txBody>
          <a:bodyPr wrap="square">
            <a:noAutofit/>
          </a:bodyPr>
          <a:lstStyle/>
          <a:p>
            <a:pPr marL="274320" lvl="2" indent="-274320" defTabSz="457200">
              <a:buFont typeface="Lucida Grande"/>
              <a:buChar char="—"/>
              <a:tabLst>
                <a:tab pos="63500" algn="l"/>
              </a:tabLst>
            </a:pPr>
            <a:r>
              <a:rPr lang="en-US" sz="1200" b="1" dirty="0" smtClean="0">
                <a:solidFill>
                  <a:srgbClr val="5E5E5E"/>
                </a:solidFill>
                <a:latin typeface="Arial" panose="020B0604020202020204" pitchFamily="34" charset="0"/>
                <a:cs typeface="Arial" panose="020B0604020202020204" pitchFamily="34" charset="0"/>
              </a:rPr>
              <a:t>Andy O’Shea, </a:t>
            </a:r>
            <a:r>
              <a:rPr lang="en-US" sz="1200" dirty="0" smtClean="0">
                <a:solidFill>
                  <a:srgbClr val="5E5E5E"/>
                </a:solidFill>
                <a:latin typeface="Arial" panose="020B0604020202020204" pitchFamily="34" charset="0"/>
                <a:cs typeface="Arial" panose="020B0604020202020204" pitchFamily="34" charset="0"/>
              </a:rPr>
              <a:t>Site Manager</a:t>
            </a:r>
          </a:p>
          <a:p>
            <a:pPr marL="274320" lvl="2" indent="-274320" defTabSz="457200">
              <a:tabLst>
                <a:tab pos="63500" algn="l"/>
              </a:tabLst>
            </a:pPr>
            <a:r>
              <a:rPr lang="en-US" sz="1200" dirty="0">
                <a:solidFill>
                  <a:srgbClr val="5E5E5E"/>
                </a:solidFill>
                <a:latin typeface="Arial" panose="020B0604020202020204" pitchFamily="34" charset="0"/>
                <a:cs typeface="Arial" panose="020B0604020202020204" pitchFamily="34" charset="0"/>
              </a:rPr>
              <a:t>	</a:t>
            </a:r>
            <a:r>
              <a:rPr lang="en-US" sz="1200" dirty="0" smtClean="0">
                <a:solidFill>
                  <a:srgbClr val="5E5E5E"/>
                </a:solidFill>
                <a:latin typeface="Arial" panose="020B0604020202020204" pitchFamily="34" charset="0"/>
                <a:cs typeface="Arial" panose="020B0604020202020204" pitchFamily="34" charset="0"/>
              </a:rPr>
              <a:t>	</a:t>
            </a:r>
            <a:r>
              <a:rPr lang="en-US" sz="1200" b="1" dirty="0" smtClean="0">
                <a:solidFill>
                  <a:srgbClr val="5E5E5E"/>
                </a:solidFill>
                <a:latin typeface="Arial" panose="020B0604020202020204" pitchFamily="34" charset="0"/>
                <a:cs typeface="Arial" panose="020B0604020202020204" pitchFamily="34" charset="0"/>
              </a:rPr>
              <a:t>Ash Green Community Primary School</a:t>
            </a:r>
          </a:p>
          <a:p>
            <a:pPr marL="274320" lvl="2" indent="-274320" defTabSz="457200">
              <a:tabLst>
                <a:tab pos="63500" algn="l"/>
              </a:tabLst>
            </a:pPr>
            <a:r>
              <a:rPr lang="en-US" sz="1200" dirty="0" smtClean="0">
                <a:solidFill>
                  <a:srgbClr val="5E5E5E"/>
                </a:solidFill>
                <a:latin typeface="Arial" panose="020B0604020202020204" pitchFamily="34" charset="0"/>
                <a:cs typeface="Arial" panose="020B0604020202020204" pitchFamily="34" charset="0"/>
              </a:rPr>
              <a:t>		</a:t>
            </a:r>
          </a:p>
          <a:p>
            <a:pPr marL="274320" lvl="2" indent="-274320" defTabSz="457200">
              <a:buFont typeface="Lucida Grande"/>
              <a:buChar char="—"/>
              <a:tabLst>
                <a:tab pos="63500" algn="l"/>
              </a:tabLst>
            </a:pPr>
            <a:endParaRPr lang="en-US" sz="1200" dirty="0">
              <a:solidFill>
                <a:srgbClr val="5E5E5E"/>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4800600" y="895350"/>
            <a:ext cx="4185647" cy="31263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382000" cy="622300"/>
          </a:xfrm>
        </p:spPr>
        <p:txBody>
          <a:bodyPr>
            <a:normAutofit fontScale="90000"/>
          </a:bodyPr>
          <a:lstStyle/>
          <a:p>
            <a:r>
              <a:rPr lang="en-US" dirty="0" smtClean="0">
                <a:solidFill>
                  <a:schemeClr val="accent6"/>
                </a:solidFill>
              </a:rPr>
              <a:t>Excellence in the Classroom, </a:t>
            </a:r>
            <a:r>
              <a:rPr lang="en-US" dirty="0" smtClean="0"/>
              <a:t>Excellence on the Roof</a:t>
            </a:r>
            <a:endParaRPr lang="en-US" b="0" dirty="0"/>
          </a:p>
        </p:txBody>
      </p:sp>
      <p:sp>
        <p:nvSpPr>
          <p:cNvPr id="27" name="Text Placeholder 26"/>
          <p:cNvSpPr>
            <a:spLocks noGrp="1"/>
          </p:cNvSpPr>
          <p:nvPr>
            <p:ph type="body" sz="quarter" idx="11"/>
          </p:nvPr>
        </p:nvSpPr>
        <p:spPr>
          <a:xfrm>
            <a:off x="300567" y="968309"/>
            <a:ext cx="4804833" cy="1289356"/>
          </a:xfrm>
        </p:spPr>
        <p:txBody>
          <a:bodyPr>
            <a:noAutofit/>
          </a:bodyPr>
          <a:lstStyle/>
          <a:p>
            <a:pPr marL="182880" indent="0">
              <a:buNone/>
            </a:pPr>
            <a:r>
              <a:rPr lang="en-US" dirty="0" smtClean="0"/>
              <a:t>“Concerns of safety, from a design and installation perspective, as well as long-term power production, usually poses serious issues when it comes to bringing solar power onto school’s campuses due to the strict health and safety policies</a:t>
            </a:r>
            <a:r>
              <a:rPr lang="en-US" dirty="0" smtClean="0"/>
              <a:t>.</a:t>
            </a:r>
          </a:p>
          <a:p>
            <a:pPr marL="182880" indent="0">
              <a:buNone/>
            </a:pPr>
            <a:r>
              <a:rPr lang="en-US" dirty="0" smtClean="0"/>
              <a:t>With </a:t>
            </a:r>
            <a:r>
              <a:rPr lang="en-US" dirty="0" smtClean="0"/>
              <a:t>the Enphase System safety is increased, while fire risks reduced, thanks to an all AC-system with no high-voltage DC wiring and components.”</a:t>
            </a:r>
          </a:p>
        </p:txBody>
      </p:sp>
      <p:sp>
        <p:nvSpPr>
          <p:cNvPr id="13" name="Rectangle 12"/>
          <p:cNvSpPr/>
          <p:nvPr/>
        </p:nvSpPr>
        <p:spPr>
          <a:xfrm>
            <a:off x="533400" y="3943350"/>
            <a:ext cx="8763000" cy="646331"/>
          </a:xfrm>
          <a:prstGeom prst="rect">
            <a:avLst/>
          </a:prstGeom>
        </p:spPr>
        <p:txBody>
          <a:bodyPr wrap="square">
            <a:spAutoFit/>
          </a:bodyPr>
          <a:lstStyle/>
          <a:p>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Brett Reynolds, </a:t>
            </a:r>
            <a:r>
              <a:rPr lang="en-US" sz="1200" dirty="0" smtClean="0">
                <a:solidFill>
                  <a:srgbClr val="5E5E5E"/>
                </a:solidFill>
                <a:latin typeface="Arial" panose="020B0604020202020204" pitchFamily="34" charset="0"/>
                <a:cs typeface="Arial" panose="020B0604020202020204" pitchFamily="34" charset="0"/>
              </a:rPr>
              <a:t>Sales Manager</a:t>
            </a:r>
            <a:br>
              <a:rPr lang="en-US" sz="1200" dirty="0" smtClean="0">
                <a:solidFill>
                  <a:srgbClr val="5E5E5E"/>
                </a:solidFill>
                <a:latin typeface="Arial" panose="020B0604020202020204" pitchFamily="34" charset="0"/>
                <a:cs typeface="Arial" panose="020B0604020202020204" pitchFamily="34" charset="0"/>
              </a:rPr>
            </a:br>
            <a:r>
              <a:rPr lang="en-US" sz="1200" b="1" dirty="0" err="1" smtClean="0">
                <a:solidFill>
                  <a:srgbClr val="5E5E5E"/>
                </a:solidFill>
                <a:latin typeface="Arial" panose="020B0604020202020204" pitchFamily="34" charset="0"/>
                <a:cs typeface="Arial" panose="020B0604020202020204" pitchFamily="34" charset="0"/>
              </a:rPr>
              <a:t>Solarlex</a:t>
            </a:r>
            <a:r>
              <a:rPr lang="en-US" sz="1200" dirty="0" smtClean="0">
                <a:solidFill>
                  <a:srgbClr val="5E5E5E"/>
                </a:solidFill>
                <a:latin typeface="Arial" panose="020B0604020202020204" pitchFamily="34" charset="0"/>
                <a:cs typeface="Arial" panose="020B0604020202020204" pitchFamily="34" charset="0"/>
              </a:rPr>
              <a:t/>
            </a:r>
            <a:br>
              <a:rPr lang="en-US" sz="1200" dirty="0" smtClean="0">
                <a:solidFill>
                  <a:srgbClr val="5E5E5E"/>
                </a:solidFill>
                <a:latin typeface="Arial" panose="020B0604020202020204" pitchFamily="34" charset="0"/>
                <a:cs typeface="Arial" panose="020B0604020202020204" pitchFamily="34" charset="0"/>
              </a:rPr>
            </a:br>
            <a:r>
              <a:rPr lang="en-US" sz="1200" dirty="0" smtClean="0">
                <a:solidFill>
                  <a:srgbClr val="5E5E5E"/>
                </a:solidFill>
                <a:latin typeface="Arial" panose="020B0604020202020204" pitchFamily="34" charset="0"/>
                <a:cs typeface="Arial" panose="020B0604020202020204" pitchFamily="34" charset="0"/>
              </a:rPr>
              <a:t>The two systems installed by </a:t>
            </a:r>
            <a:r>
              <a:rPr lang="en-US" sz="1200" dirty="0" err="1" smtClean="0">
                <a:solidFill>
                  <a:srgbClr val="5E5E5E"/>
                </a:solidFill>
                <a:latin typeface="Arial" panose="020B0604020202020204" pitchFamily="34" charset="0"/>
                <a:cs typeface="Arial" panose="020B0604020202020204" pitchFamily="34" charset="0"/>
              </a:rPr>
              <a:t>Solarlex</a:t>
            </a:r>
            <a:r>
              <a:rPr lang="en-US" sz="1200" dirty="0" smtClean="0">
                <a:solidFill>
                  <a:srgbClr val="5E5E5E"/>
                </a:solidFill>
                <a:latin typeface="Arial" panose="020B0604020202020204" pitchFamily="34" charset="0"/>
                <a:cs typeface="Arial" panose="020B0604020202020204" pitchFamily="34" charset="0"/>
              </a:rPr>
              <a:t> means over 80% of the schools energy needs are met.</a:t>
            </a:r>
            <a:endParaRPr lang="en-GB" i="1" dirty="0" smtClean="0"/>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131435" y="895350"/>
            <a:ext cx="3874606" cy="289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382000" cy="622300"/>
          </a:xfrm>
        </p:spPr>
        <p:txBody>
          <a:bodyPr>
            <a:normAutofit/>
          </a:bodyPr>
          <a:lstStyle/>
          <a:p>
            <a:r>
              <a:rPr lang="en-US" dirty="0" smtClean="0">
                <a:solidFill>
                  <a:schemeClr val="accent6"/>
                </a:solidFill>
              </a:rPr>
              <a:t>Generating Power </a:t>
            </a:r>
            <a:r>
              <a:rPr lang="en-US" dirty="0" smtClean="0"/>
              <a:t>Through Cloudy Skies</a:t>
            </a:r>
            <a:endParaRPr lang="en-US" b="0" dirty="0"/>
          </a:p>
        </p:txBody>
      </p:sp>
      <p:sp>
        <p:nvSpPr>
          <p:cNvPr id="27" name="Text Placeholder 26"/>
          <p:cNvSpPr>
            <a:spLocks noGrp="1"/>
          </p:cNvSpPr>
          <p:nvPr>
            <p:ph type="body" sz="quarter" idx="11"/>
          </p:nvPr>
        </p:nvSpPr>
        <p:spPr>
          <a:xfrm>
            <a:off x="300567" y="968309"/>
            <a:ext cx="4804833" cy="1289356"/>
          </a:xfrm>
        </p:spPr>
        <p:txBody>
          <a:bodyPr>
            <a:noAutofit/>
          </a:bodyPr>
          <a:lstStyle/>
          <a:p>
            <a:r>
              <a:rPr lang="en-US" dirty="0" smtClean="0"/>
              <a:t>“The Enphase </a:t>
            </a:r>
            <a:r>
              <a:rPr lang="en-US" dirty="0" err="1" smtClean="0"/>
              <a:t>Microinverter</a:t>
            </a:r>
            <a:r>
              <a:rPr lang="en-US" dirty="0" smtClean="0"/>
              <a:t> System was the obvious choice for us to generate power and save money. Brill Energy provided sound transparent advice offering a number of options which allowed us time to make the right choice for us. The Enphase System’s performance, output, monitoring, and warranty package made it stand out. The information was clear, concise, and compelling.</a:t>
            </a:r>
            <a:r>
              <a:rPr lang="en-GB" dirty="0" smtClean="0"/>
              <a:t>”</a:t>
            </a:r>
          </a:p>
        </p:txBody>
      </p:sp>
      <p:sp>
        <p:nvSpPr>
          <p:cNvPr id="13" name="Rectangle 12"/>
          <p:cNvSpPr/>
          <p:nvPr/>
        </p:nvSpPr>
        <p:spPr>
          <a:xfrm>
            <a:off x="609600" y="3943350"/>
            <a:ext cx="8305800" cy="1107996"/>
          </a:xfrm>
          <a:prstGeom prst="rect">
            <a:avLst/>
          </a:prstGeom>
        </p:spPr>
        <p:txBody>
          <a:bodyPr wrap="square">
            <a:spAutoFit/>
          </a:bodyPr>
          <a:lstStyle/>
          <a:p>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Andrew Ralston, </a:t>
            </a:r>
            <a:r>
              <a:rPr lang="en-US" sz="1200" dirty="0" smtClean="0">
                <a:solidFill>
                  <a:srgbClr val="5E5E5E"/>
                </a:solidFill>
                <a:latin typeface="Arial" panose="020B0604020202020204" pitchFamily="34" charset="0"/>
                <a:cs typeface="Arial" panose="020B0604020202020204" pitchFamily="34" charset="0"/>
              </a:rPr>
              <a:t>Sales Director</a:t>
            </a:r>
            <a:br>
              <a:rPr lang="en-US" sz="1200" dirty="0" smtClean="0">
                <a:solidFill>
                  <a:srgbClr val="5E5E5E"/>
                </a:solidFill>
                <a:latin typeface="Arial" panose="020B0604020202020204" pitchFamily="34" charset="0"/>
                <a:cs typeface="Arial" panose="020B0604020202020204" pitchFamily="34" charset="0"/>
              </a:rPr>
            </a:br>
            <a:r>
              <a:rPr lang="en-US" sz="1200" b="1" dirty="0" smtClean="0">
                <a:solidFill>
                  <a:srgbClr val="5E5E5E"/>
                </a:solidFill>
                <a:latin typeface="Arial" panose="020B0604020202020204" pitchFamily="34" charset="0"/>
                <a:cs typeface="Arial" panose="020B0604020202020204" pitchFamily="34" charset="0"/>
              </a:rPr>
              <a:t>STM Power Transmission Ltd</a:t>
            </a:r>
            <a:r>
              <a:rPr lang="en-US" sz="1200" dirty="0" smtClean="0">
                <a:solidFill>
                  <a:srgbClr val="5E5E5E"/>
                </a:solidFill>
                <a:latin typeface="Arial" panose="020B0604020202020204" pitchFamily="34" charset="0"/>
                <a:cs typeface="Arial" panose="020B0604020202020204" pitchFamily="34" charset="0"/>
              </a:rPr>
              <a:t/>
            </a:r>
            <a:br>
              <a:rPr lang="en-US" sz="1200" dirty="0" smtClean="0">
                <a:solidFill>
                  <a:srgbClr val="5E5E5E"/>
                </a:solidFill>
                <a:latin typeface="Arial" panose="020B0604020202020204" pitchFamily="34" charset="0"/>
                <a:cs typeface="Arial" panose="020B0604020202020204" pitchFamily="34" charset="0"/>
              </a:rPr>
            </a:br>
            <a:r>
              <a:rPr lang="en-US" sz="1200" dirty="0" smtClean="0">
                <a:solidFill>
                  <a:srgbClr val="5E5E5E"/>
                </a:solidFill>
                <a:latin typeface="Arial" panose="020B0604020202020204" pitchFamily="34" charset="0"/>
                <a:cs typeface="Arial" panose="020B0604020202020204" pitchFamily="34" charset="0"/>
              </a:rPr>
              <a:t>Brill Energy </a:t>
            </a:r>
            <a:r>
              <a:rPr lang="en-US" sz="1200" dirty="0" err="1" smtClean="0">
                <a:solidFill>
                  <a:srgbClr val="5E5E5E"/>
                </a:solidFill>
                <a:latin typeface="Arial" panose="020B0604020202020204" pitchFamily="34" charset="0"/>
                <a:cs typeface="Arial" panose="020B0604020202020204" pitchFamily="34" charset="0"/>
              </a:rPr>
              <a:t>recognised</a:t>
            </a:r>
            <a:r>
              <a:rPr lang="en-US" sz="1200" dirty="0" smtClean="0">
                <a:solidFill>
                  <a:srgbClr val="5E5E5E"/>
                </a:solidFill>
                <a:latin typeface="Arial" panose="020B0604020202020204" pitchFamily="34" charset="0"/>
                <a:cs typeface="Arial" panose="020B0604020202020204" pitchFamily="34" charset="0"/>
              </a:rPr>
              <a:t> that </a:t>
            </a:r>
            <a:r>
              <a:rPr lang="en-US" sz="1200" dirty="0" err="1" smtClean="0">
                <a:solidFill>
                  <a:srgbClr val="5E5E5E"/>
                </a:solidFill>
                <a:latin typeface="Arial" panose="020B0604020202020204" pitchFamily="34" charset="0"/>
                <a:cs typeface="Arial" panose="020B0604020202020204" pitchFamily="34" charset="0"/>
              </a:rPr>
              <a:t>microinverters</a:t>
            </a:r>
            <a:r>
              <a:rPr lang="en-US" sz="1200" dirty="0" smtClean="0">
                <a:solidFill>
                  <a:srgbClr val="5E5E5E"/>
                </a:solidFill>
                <a:latin typeface="Arial" panose="020B0604020202020204" pitchFamily="34" charset="0"/>
                <a:cs typeface="Arial" panose="020B0604020202020204" pitchFamily="34" charset="0"/>
              </a:rPr>
              <a:t> are the way forward for UK photovoltaic systems, particularly in the North of England where there is less radiation from the sun.</a:t>
            </a:r>
            <a:endParaRPr lang="en-GB" dirty="0" smtClean="0"/>
          </a:p>
          <a:p>
            <a:r>
              <a:rPr lang="en-GB" dirty="0" smtClean="0"/>
              <a:t> </a:t>
            </a:r>
            <a:endParaRPr lang="en-GB" i="1" dirty="0" smtClean="0"/>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105400" y="895350"/>
            <a:ext cx="394910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382000" cy="622300"/>
          </a:xfrm>
        </p:spPr>
        <p:txBody>
          <a:bodyPr>
            <a:normAutofit/>
          </a:bodyPr>
          <a:lstStyle/>
          <a:p>
            <a:r>
              <a:rPr lang="en-US" dirty="0" smtClean="0">
                <a:solidFill>
                  <a:schemeClr val="accent6"/>
                </a:solidFill>
              </a:rPr>
              <a:t>Aged Mineworkers Charity </a:t>
            </a:r>
            <a:r>
              <a:rPr lang="en-US" dirty="0" smtClean="0"/>
              <a:t>Saves Money with Solar</a:t>
            </a:r>
            <a:endParaRPr lang="en-US" b="0" dirty="0"/>
          </a:p>
        </p:txBody>
      </p:sp>
      <p:sp>
        <p:nvSpPr>
          <p:cNvPr id="27" name="Text Placeholder 26"/>
          <p:cNvSpPr>
            <a:spLocks noGrp="1"/>
          </p:cNvSpPr>
          <p:nvPr>
            <p:ph type="body" sz="quarter" idx="11"/>
          </p:nvPr>
        </p:nvSpPr>
        <p:spPr>
          <a:xfrm>
            <a:off x="300567" y="968309"/>
            <a:ext cx="4804833" cy="1289356"/>
          </a:xfrm>
        </p:spPr>
        <p:txBody>
          <a:bodyPr>
            <a:noAutofit/>
          </a:bodyPr>
          <a:lstStyle/>
          <a:p>
            <a:r>
              <a:rPr lang="en-US" dirty="0" smtClean="0"/>
              <a:t>“For any company to warranty a product for 20 years, the build quality, safety and reliability must be second to none.</a:t>
            </a:r>
            <a:r>
              <a:rPr lang="en-GB" dirty="0" smtClean="0"/>
              <a:t>”</a:t>
            </a:r>
          </a:p>
        </p:txBody>
      </p:sp>
      <p:sp>
        <p:nvSpPr>
          <p:cNvPr id="13" name="Rectangle 12"/>
          <p:cNvSpPr/>
          <p:nvPr/>
        </p:nvSpPr>
        <p:spPr>
          <a:xfrm>
            <a:off x="609600" y="3943350"/>
            <a:ext cx="8305800" cy="830997"/>
          </a:xfrm>
          <a:prstGeom prst="rect">
            <a:avLst/>
          </a:prstGeom>
        </p:spPr>
        <p:txBody>
          <a:bodyPr wrap="square">
            <a:spAutoFit/>
          </a:bodyPr>
          <a:lstStyle/>
          <a:p>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Kris Laver, </a:t>
            </a:r>
            <a:r>
              <a:rPr lang="en-US" sz="1200" dirty="0" smtClean="0">
                <a:solidFill>
                  <a:srgbClr val="5E5E5E"/>
                </a:solidFill>
                <a:latin typeface="Arial" panose="020B0604020202020204" pitchFamily="34" charset="0"/>
                <a:cs typeface="Arial" panose="020B0604020202020204" pitchFamily="34" charset="0"/>
              </a:rPr>
              <a:t>Solar PV Operations Manager</a:t>
            </a:r>
            <a:br>
              <a:rPr lang="en-US" sz="1200" dirty="0" smtClean="0">
                <a:solidFill>
                  <a:srgbClr val="5E5E5E"/>
                </a:solidFill>
                <a:latin typeface="Arial" panose="020B0604020202020204" pitchFamily="34" charset="0"/>
                <a:cs typeface="Arial" panose="020B0604020202020204" pitchFamily="34" charset="0"/>
              </a:rPr>
            </a:br>
            <a:r>
              <a:rPr lang="en-US" sz="1200" b="1" dirty="0" smtClean="0">
                <a:solidFill>
                  <a:srgbClr val="5E5E5E"/>
                </a:solidFill>
                <a:latin typeface="Arial" panose="020B0604020202020204" pitchFamily="34" charset="0"/>
                <a:cs typeface="Arial" panose="020B0604020202020204" pitchFamily="34" charset="0"/>
              </a:rPr>
              <a:t>Saving Energy</a:t>
            </a:r>
            <a:r>
              <a:rPr lang="en-US" sz="1200" dirty="0" smtClean="0">
                <a:solidFill>
                  <a:srgbClr val="5E5E5E"/>
                </a:solidFill>
                <a:latin typeface="Arial" panose="020B0604020202020204" pitchFamily="34" charset="0"/>
                <a:cs typeface="Arial" panose="020B0604020202020204" pitchFamily="34" charset="0"/>
              </a:rPr>
              <a:t/>
            </a:r>
            <a:br>
              <a:rPr lang="en-US" sz="1200" dirty="0" smtClean="0">
                <a:solidFill>
                  <a:srgbClr val="5E5E5E"/>
                </a:solidFill>
                <a:latin typeface="Arial" panose="020B0604020202020204" pitchFamily="34" charset="0"/>
                <a:cs typeface="Arial" panose="020B0604020202020204" pitchFamily="34" charset="0"/>
              </a:rPr>
            </a:br>
            <a:r>
              <a:rPr lang="en-US" sz="1200" dirty="0" smtClean="0">
                <a:solidFill>
                  <a:srgbClr val="5E5E5E"/>
                </a:solidFill>
                <a:latin typeface="Arial" panose="020B0604020202020204" pitchFamily="34" charset="0"/>
                <a:cs typeface="Arial" panose="020B0604020202020204" pitchFamily="34" charset="0"/>
              </a:rPr>
              <a:t>The Enphase System allowed Saving Energy to install some sites as one array on terraced rooftops and share the system sizes equally.</a:t>
            </a:r>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flipH="1">
            <a:off x="5029200" y="895350"/>
            <a:ext cx="4038600" cy="2694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991600" cy="622300"/>
          </a:xfrm>
        </p:spPr>
        <p:txBody>
          <a:bodyPr>
            <a:normAutofit/>
          </a:bodyPr>
          <a:lstStyle/>
          <a:p>
            <a:r>
              <a:rPr lang="en-US" sz="2200" dirty="0" err="1" smtClean="0">
                <a:solidFill>
                  <a:schemeClr val="accent6"/>
                </a:solidFill>
              </a:rPr>
              <a:t>Enphase’s</a:t>
            </a:r>
            <a:r>
              <a:rPr lang="en-US" sz="2200" dirty="0" smtClean="0">
                <a:solidFill>
                  <a:schemeClr val="accent6"/>
                </a:solidFill>
              </a:rPr>
              <a:t> Plug-and-Play technology </a:t>
            </a:r>
            <a:r>
              <a:rPr lang="en-US" sz="2200" dirty="0" smtClean="0"/>
              <a:t>Offers First-Class Service</a:t>
            </a:r>
            <a:endParaRPr lang="en-US" sz="2200" b="0" dirty="0"/>
          </a:p>
        </p:txBody>
      </p:sp>
      <p:sp>
        <p:nvSpPr>
          <p:cNvPr id="27" name="Text Placeholder 26"/>
          <p:cNvSpPr>
            <a:spLocks noGrp="1"/>
          </p:cNvSpPr>
          <p:nvPr>
            <p:ph type="body" sz="quarter" idx="11"/>
          </p:nvPr>
        </p:nvSpPr>
        <p:spPr>
          <a:xfrm>
            <a:off x="300567" y="968309"/>
            <a:ext cx="4804833" cy="1289356"/>
          </a:xfrm>
        </p:spPr>
        <p:txBody>
          <a:bodyPr>
            <a:noAutofit/>
          </a:bodyPr>
          <a:lstStyle/>
          <a:p>
            <a:r>
              <a:rPr lang="en-US" dirty="0" smtClean="0"/>
              <a:t>“Solar seemed like a no brainer. It offered a good return for not a major financial investment.</a:t>
            </a:r>
            <a:r>
              <a:rPr lang="en-GB" dirty="0" smtClean="0"/>
              <a:t>”</a:t>
            </a:r>
          </a:p>
        </p:txBody>
      </p:sp>
      <p:sp>
        <p:nvSpPr>
          <p:cNvPr id="13" name="Rectangle 12"/>
          <p:cNvSpPr/>
          <p:nvPr/>
        </p:nvSpPr>
        <p:spPr>
          <a:xfrm>
            <a:off x="381000" y="3714750"/>
            <a:ext cx="8534400" cy="1200329"/>
          </a:xfrm>
          <a:prstGeom prst="rect">
            <a:avLst/>
          </a:prstGeom>
        </p:spPr>
        <p:txBody>
          <a:bodyPr wrap="square">
            <a:spAutoFit/>
          </a:bodyPr>
          <a:lstStyle/>
          <a:p>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Michael Johnston, </a:t>
            </a:r>
            <a:r>
              <a:rPr lang="en-US" sz="1200" dirty="0" smtClean="0">
                <a:solidFill>
                  <a:srgbClr val="5E5E5E"/>
                </a:solidFill>
                <a:latin typeface="Arial" panose="020B0604020202020204" pitchFamily="34" charset="0"/>
                <a:cs typeface="Arial" panose="020B0604020202020204" pitchFamily="34" charset="0"/>
              </a:rPr>
              <a:t>Owner</a:t>
            </a:r>
            <a:br>
              <a:rPr lang="en-US" sz="1200" dirty="0" smtClean="0">
                <a:solidFill>
                  <a:srgbClr val="5E5E5E"/>
                </a:solidFill>
                <a:latin typeface="Arial" panose="020B0604020202020204" pitchFamily="34" charset="0"/>
                <a:cs typeface="Arial" panose="020B0604020202020204" pitchFamily="34" charset="0"/>
              </a:rPr>
            </a:br>
            <a:r>
              <a:rPr lang="en-US" sz="1200" b="1" dirty="0" smtClean="0">
                <a:solidFill>
                  <a:srgbClr val="5E5E5E"/>
                </a:solidFill>
                <a:latin typeface="Arial" panose="020B0604020202020204" pitchFamily="34" charset="0"/>
                <a:cs typeface="Arial" panose="020B0604020202020204" pitchFamily="34" charset="0"/>
              </a:rPr>
              <a:t>Fresh Food Centre</a:t>
            </a:r>
            <a:r>
              <a:rPr lang="en-US" sz="1200" dirty="0" smtClean="0">
                <a:solidFill>
                  <a:srgbClr val="5E5E5E"/>
                </a:solidFill>
                <a:latin typeface="Arial" panose="020B0604020202020204" pitchFamily="34" charset="0"/>
                <a:cs typeface="Arial" panose="020B0604020202020204" pitchFamily="34" charset="0"/>
              </a:rPr>
              <a:t/>
            </a:r>
            <a:br>
              <a:rPr lang="en-US" sz="1200" dirty="0" smtClean="0">
                <a:solidFill>
                  <a:srgbClr val="5E5E5E"/>
                </a:solidFill>
                <a:latin typeface="Arial" panose="020B0604020202020204" pitchFamily="34" charset="0"/>
                <a:cs typeface="Arial" panose="020B0604020202020204" pitchFamily="34" charset="0"/>
              </a:rPr>
            </a:br>
            <a:r>
              <a:rPr lang="en-US" sz="1200" dirty="0" smtClean="0">
                <a:solidFill>
                  <a:srgbClr val="5E5E5E"/>
                </a:solidFill>
                <a:latin typeface="Arial" panose="020B0604020202020204" pitchFamily="34" charset="0"/>
                <a:cs typeface="Arial" panose="020B0604020202020204" pitchFamily="34" charset="0"/>
              </a:rPr>
              <a:t>Solar NI found the ease of the installation using Enphase second to none. The Enphase solution requires no DC design and consists of plug-and-play technology. This allows Solar NI to offer their customers a first-class install and unparalleled yield.</a:t>
            </a:r>
          </a:p>
          <a:p>
            <a:endParaRPr lang="en-GB" sz="1200" dirty="0" smtClean="0">
              <a:solidFill>
                <a:srgbClr val="5E5E5E"/>
              </a:solidFill>
              <a:latin typeface="Arial" panose="020B0604020202020204" pitchFamily="34" charset="0"/>
              <a:cs typeface="Arial" panose="020B0604020202020204" pitchFamily="34" charset="0"/>
            </a:endParaRPr>
          </a:p>
          <a:p>
            <a:endParaRPr lang="en-GB" sz="1200" dirty="0" smtClean="0"/>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07028" y="971550"/>
            <a:ext cx="396077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93688"/>
            <a:ext cx="8991600" cy="622300"/>
          </a:xfrm>
        </p:spPr>
        <p:txBody>
          <a:bodyPr>
            <a:normAutofit/>
          </a:bodyPr>
          <a:lstStyle/>
          <a:p>
            <a:r>
              <a:rPr lang="en-US" sz="2400" dirty="0" smtClean="0">
                <a:solidFill>
                  <a:schemeClr val="accent6"/>
                </a:solidFill>
              </a:rPr>
              <a:t>Solar PV Chosen as </a:t>
            </a:r>
            <a:r>
              <a:rPr lang="en-US" sz="2400" dirty="0" smtClean="0"/>
              <a:t>Driving Force of Regeneration</a:t>
            </a:r>
            <a:endParaRPr lang="en-US" sz="2400" b="0" dirty="0"/>
          </a:p>
        </p:txBody>
      </p:sp>
      <p:sp>
        <p:nvSpPr>
          <p:cNvPr id="27" name="Text Placeholder 26"/>
          <p:cNvSpPr>
            <a:spLocks noGrp="1"/>
          </p:cNvSpPr>
          <p:nvPr>
            <p:ph type="body" sz="quarter" idx="11"/>
          </p:nvPr>
        </p:nvSpPr>
        <p:spPr>
          <a:xfrm>
            <a:off x="300567" y="968309"/>
            <a:ext cx="4804833" cy="1289356"/>
          </a:xfrm>
        </p:spPr>
        <p:txBody>
          <a:bodyPr>
            <a:noAutofit/>
          </a:bodyPr>
          <a:lstStyle/>
          <a:p>
            <a:r>
              <a:rPr lang="en-US" dirty="0" smtClean="0"/>
              <a:t>“</a:t>
            </a:r>
            <a:r>
              <a:rPr lang="en-GB" dirty="0" smtClean="0"/>
              <a:t>The safety of the DC ending above roof, not in roof provides complete peace of mind for the client.”</a:t>
            </a:r>
          </a:p>
        </p:txBody>
      </p:sp>
      <p:sp>
        <p:nvSpPr>
          <p:cNvPr id="13" name="Rectangle 12"/>
          <p:cNvSpPr/>
          <p:nvPr/>
        </p:nvSpPr>
        <p:spPr>
          <a:xfrm>
            <a:off x="381000" y="3486150"/>
            <a:ext cx="8534400" cy="1200329"/>
          </a:xfrm>
          <a:prstGeom prst="rect">
            <a:avLst/>
          </a:prstGeom>
        </p:spPr>
        <p:txBody>
          <a:bodyPr wrap="square">
            <a:spAutoFit/>
          </a:bodyPr>
          <a:lstStyle/>
          <a:p>
            <a:r>
              <a:rPr lang="en-US" sz="1200" dirty="0">
                <a:solidFill>
                  <a:srgbClr val="5E5E5E"/>
                </a:solidFill>
                <a:latin typeface="Arial" panose="020B0604020202020204" pitchFamily="34" charset="0"/>
                <a:cs typeface="Arial" panose="020B0604020202020204" pitchFamily="34" charset="0"/>
              </a:rPr>
              <a:t>—</a:t>
            </a:r>
            <a:r>
              <a:rPr lang="en-US" sz="1200" b="1" dirty="0" smtClean="0">
                <a:solidFill>
                  <a:srgbClr val="5E5E5E"/>
                </a:solidFill>
                <a:latin typeface="Arial" panose="020B0604020202020204" pitchFamily="34" charset="0"/>
                <a:cs typeface="Arial" panose="020B0604020202020204" pitchFamily="34" charset="0"/>
              </a:rPr>
              <a:t> Kris Laver, </a:t>
            </a:r>
            <a:r>
              <a:rPr lang="en-US" sz="1200" dirty="0" smtClean="0">
                <a:solidFill>
                  <a:srgbClr val="5E5E5E"/>
                </a:solidFill>
                <a:latin typeface="Arial" panose="020B0604020202020204" pitchFamily="34" charset="0"/>
                <a:cs typeface="Arial" panose="020B0604020202020204" pitchFamily="34" charset="0"/>
              </a:rPr>
              <a:t>Solar PV Operations Manager</a:t>
            </a:r>
            <a:br>
              <a:rPr lang="en-US" sz="1200" dirty="0" smtClean="0">
                <a:solidFill>
                  <a:srgbClr val="5E5E5E"/>
                </a:solidFill>
                <a:latin typeface="Arial" panose="020B0604020202020204" pitchFamily="34" charset="0"/>
                <a:cs typeface="Arial" panose="020B0604020202020204" pitchFamily="34" charset="0"/>
              </a:rPr>
            </a:br>
            <a:r>
              <a:rPr lang="en-US" sz="1200" b="1" dirty="0" smtClean="0">
                <a:solidFill>
                  <a:srgbClr val="5E5E5E"/>
                </a:solidFill>
                <a:latin typeface="Arial" panose="020B0604020202020204" pitchFamily="34" charset="0"/>
                <a:cs typeface="Arial" panose="020B0604020202020204" pitchFamily="34" charset="0"/>
              </a:rPr>
              <a:t>Saving Energy Ltd</a:t>
            </a:r>
            <a:r>
              <a:rPr lang="en-US" sz="1200" dirty="0" smtClean="0">
                <a:solidFill>
                  <a:srgbClr val="5E5E5E"/>
                </a:solidFill>
                <a:latin typeface="Arial" panose="020B0604020202020204" pitchFamily="34" charset="0"/>
                <a:cs typeface="Arial" panose="020B0604020202020204" pitchFamily="34" charset="0"/>
              </a:rPr>
              <a:t/>
            </a:r>
            <a:br>
              <a:rPr lang="en-US" sz="1200" dirty="0" smtClean="0">
                <a:solidFill>
                  <a:srgbClr val="5E5E5E"/>
                </a:solidFill>
                <a:latin typeface="Arial" panose="020B0604020202020204" pitchFamily="34" charset="0"/>
                <a:cs typeface="Arial" panose="020B0604020202020204" pitchFamily="34" charset="0"/>
              </a:rPr>
            </a:br>
            <a:endParaRPr lang="en-US" sz="1200" dirty="0" smtClean="0">
              <a:solidFill>
                <a:srgbClr val="5E5E5E"/>
              </a:solidFill>
              <a:latin typeface="Arial" panose="020B0604020202020204" pitchFamily="34" charset="0"/>
              <a:cs typeface="Arial" panose="020B0604020202020204" pitchFamily="34" charset="0"/>
            </a:endParaRPr>
          </a:p>
          <a:p>
            <a:endParaRPr lang="en-US" sz="1200" dirty="0" smtClean="0">
              <a:solidFill>
                <a:srgbClr val="5E5E5E"/>
              </a:solidFill>
              <a:latin typeface="Arial" panose="020B0604020202020204" pitchFamily="34" charset="0"/>
              <a:cs typeface="Arial" panose="020B0604020202020204" pitchFamily="34" charset="0"/>
            </a:endParaRPr>
          </a:p>
          <a:p>
            <a:endParaRPr lang="en-GB" sz="1200" dirty="0" smtClean="0">
              <a:solidFill>
                <a:srgbClr val="5E5E5E"/>
              </a:solidFill>
              <a:latin typeface="Arial" panose="020B0604020202020204" pitchFamily="34" charset="0"/>
              <a:cs typeface="Arial" panose="020B0604020202020204" pitchFamily="34" charset="0"/>
            </a:endParaRPr>
          </a:p>
          <a:p>
            <a:endParaRPr lang="en-GB" sz="1200" dirty="0" smtClean="0"/>
          </a:p>
        </p:txBody>
      </p:sp>
      <p:sp>
        <p:nvSpPr>
          <p:cNvPr id="8" name="TextBox 7"/>
          <p:cNvSpPr txBox="1"/>
          <p:nvPr/>
        </p:nvSpPr>
        <p:spPr>
          <a:xfrm>
            <a:off x="2743200" y="4114800"/>
            <a:ext cx="38100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181600" y="895350"/>
            <a:ext cx="3866984" cy="2466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phase_SKO_2015_Template_FIN_2">
  <a:themeElements>
    <a:clrScheme name="Enphase 2">
      <a:dk1>
        <a:srgbClr val="000000"/>
      </a:dk1>
      <a:lt1>
        <a:srgbClr val="FFFFFF"/>
      </a:lt1>
      <a:dk2>
        <a:srgbClr val="F37321"/>
      </a:dk2>
      <a:lt2>
        <a:srgbClr val="E4E4E4"/>
      </a:lt2>
      <a:accent1>
        <a:srgbClr val="00B6DE"/>
      </a:accent1>
      <a:accent2>
        <a:srgbClr val="9DB93B"/>
      </a:accent2>
      <a:accent3>
        <a:srgbClr val="003974"/>
      </a:accent3>
      <a:accent4>
        <a:srgbClr val="606060"/>
      </a:accent4>
      <a:accent5>
        <a:srgbClr val="FFC900"/>
      </a:accent5>
      <a:accent6>
        <a:srgbClr val="F37321"/>
      </a:accent6>
      <a:hlink>
        <a:srgbClr val="003974"/>
      </a:hlink>
      <a:folHlink>
        <a:srgbClr val="00B6D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nphase 2">
    <a:dk1>
      <a:srgbClr val="000000"/>
    </a:dk1>
    <a:lt1>
      <a:srgbClr val="FFFFFF"/>
    </a:lt1>
    <a:dk2>
      <a:srgbClr val="F37321"/>
    </a:dk2>
    <a:lt2>
      <a:srgbClr val="E4E4E4"/>
    </a:lt2>
    <a:accent1>
      <a:srgbClr val="00B6DE"/>
    </a:accent1>
    <a:accent2>
      <a:srgbClr val="9DB93B"/>
    </a:accent2>
    <a:accent3>
      <a:srgbClr val="003974"/>
    </a:accent3>
    <a:accent4>
      <a:srgbClr val="606060"/>
    </a:accent4>
    <a:accent5>
      <a:srgbClr val="FFC900"/>
    </a:accent5>
    <a:accent6>
      <a:srgbClr val="F37321"/>
    </a:accent6>
    <a:hlink>
      <a:srgbClr val="003974"/>
    </a:hlink>
    <a:folHlink>
      <a:srgbClr val="00B6DE"/>
    </a:folHlink>
  </a:clrScheme>
</a:themeOverride>
</file>

<file path=ppt/theme/themeOverride2.xml><?xml version="1.0" encoding="utf-8"?>
<a:themeOverride xmlns:a="http://schemas.openxmlformats.org/drawingml/2006/main">
  <a:clrScheme name="Enphase 2">
    <a:dk1>
      <a:srgbClr val="000000"/>
    </a:dk1>
    <a:lt1>
      <a:srgbClr val="FFFFFF"/>
    </a:lt1>
    <a:dk2>
      <a:srgbClr val="F37321"/>
    </a:dk2>
    <a:lt2>
      <a:srgbClr val="E4E4E4"/>
    </a:lt2>
    <a:accent1>
      <a:srgbClr val="00B6DE"/>
    </a:accent1>
    <a:accent2>
      <a:srgbClr val="9DB93B"/>
    </a:accent2>
    <a:accent3>
      <a:srgbClr val="003974"/>
    </a:accent3>
    <a:accent4>
      <a:srgbClr val="606060"/>
    </a:accent4>
    <a:accent5>
      <a:srgbClr val="FFC900"/>
    </a:accent5>
    <a:accent6>
      <a:srgbClr val="F37321"/>
    </a:accent6>
    <a:hlink>
      <a:srgbClr val="003974"/>
    </a:hlink>
    <a:folHlink>
      <a:srgbClr val="00B6DE"/>
    </a:folHlink>
  </a:clrScheme>
</a:themeOverride>
</file>

<file path=docProps/app.xml><?xml version="1.0" encoding="utf-8"?>
<Properties xmlns="http://schemas.openxmlformats.org/officeDocument/2006/extended-properties" xmlns:vt="http://schemas.openxmlformats.org/officeDocument/2006/docPropsVTypes">
  <Template>Enphase_SKO_2015_Template_FIN_2.potx</Template>
  <TotalTime>5281</TotalTime>
  <Words>411</Words>
  <Application>Microsoft Office PowerPoint</Application>
  <PresentationFormat>On-screen Show (16:9)</PresentationFormat>
  <Paragraphs>44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Enphase_SKO_2015_Template_FIN_2</vt:lpstr>
      <vt:lpstr>Customer and Installer Quotes</vt:lpstr>
      <vt:lpstr>One Solution Fits Many Roofs in UK Social Housing</vt:lpstr>
      <vt:lpstr>Moving Out of the Shade and into Solar</vt:lpstr>
      <vt:lpstr>Excellence in the Classroom, Excellence on the Roof</vt:lpstr>
      <vt:lpstr>Excellence in the Classroom, Excellence on the Roof</vt:lpstr>
      <vt:lpstr>Generating Power Through Cloudy Skies</vt:lpstr>
      <vt:lpstr>Aged Mineworkers Charity Saves Money with Solar</vt:lpstr>
      <vt:lpstr>Enphase’s Plug-and-Play technology Offers First-Class Service</vt:lpstr>
      <vt:lpstr>Solar PV Chosen as Driving Force of Regeneration</vt:lpstr>
      <vt:lpstr>Thank You </vt:lpstr>
    </vt:vector>
  </TitlesOfParts>
  <Company>Enphase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Worldwide Sales Kickoff</dc:title>
  <dc:creator>Andrew Loesel</dc:creator>
  <cp:lastModifiedBy>sbaggaley</cp:lastModifiedBy>
  <cp:revision>158</cp:revision>
  <dcterms:created xsi:type="dcterms:W3CDTF">2015-01-15T19:22:39Z</dcterms:created>
  <dcterms:modified xsi:type="dcterms:W3CDTF">2015-04-16T14:57:37Z</dcterms:modified>
</cp:coreProperties>
</file>