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734094"/>
            <a:ext cx="8915399" cy="404328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Escuela Comercial</a:t>
            </a:r>
            <a:br>
              <a:rPr lang="es-MX" b="1" dirty="0" smtClean="0"/>
            </a:br>
            <a:r>
              <a:rPr lang="es-MX" b="1" dirty="0" smtClean="0"/>
              <a:t>Cámara de Comercio.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Desarrollo Organizacional.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10542"/>
          </a:xfrm>
        </p:spPr>
        <p:txBody>
          <a:bodyPr>
            <a:normAutofit/>
          </a:bodyPr>
          <a:lstStyle/>
          <a:p>
            <a:r>
              <a:rPr lang="es-MX" dirty="0"/>
              <a:t>Actividades de la Semana 9.</a:t>
            </a:r>
          </a:p>
          <a:p>
            <a:r>
              <a:rPr lang="es-MX" dirty="0"/>
              <a:t>Del 11 al 15 de Diciembre. </a:t>
            </a:r>
          </a:p>
          <a:p>
            <a:r>
              <a:rPr lang="es-MX" dirty="0" smtClean="0"/>
              <a:t>Profesor Alejandro G. Valdés.</a:t>
            </a:r>
          </a:p>
          <a:p>
            <a:r>
              <a:rPr lang="es-MX" dirty="0" smtClean="0"/>
              <a:t>Grupos 53A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04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8530" y="521078"/>
            <a:ext cx="8911687" cy="1280890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El Comportamiento Organizacional.</a:t>
            </a:r>
            <a:endParaRPr lang="es-ES" sz="32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589212" y="1257836"/>
            <a:ext cx="8915400" cy="2683099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Es el estudio y la aplicación de los conocimientos acerca de la forma en </a:t>
            </a:r>
            <a:r>
              <a:rPr lang="es-ES" dirty="0" smtClean="0"/>
              <a:t>cómo deben comportarse </a:t>
            </a:r>
            <a:r>
              <a:rPr lang="es-ES" dirty="0"/>
              <a:t>las personas </a:t>
            </a:r>
            <a:r>
              <a:rPr lang="es-ES" dirty="0" smtClean="0"/>
              <a:t>en lo individual </a:t>
            </a:r>
            <a:r>
              <a:rPr lang="es-ES" dirty="0"/>
              <a:t>y </a:t>
            </a:r>
            <a:r>
              <a:rPr lang="es-ES" dirty="0" smtClean="0"/>
              <a:t>en lo colectivo. </a:t>
            </a:r>
            <a:r>
              <a:rPr lang="es-ES" dirty="0"/>
              <a:t>Asimismo, trata de identificar maneras en que los individuos pueden actuar con mayor efectividad</a:t>
            </a:r>
            <a:r>
              <a:rPr lang="es-ES" dirty="0" smtClean="0"/>
              <a:t>.</a:t>
            </a:r>
          </a:p>
          <a:p>
            <a:pPr algn="just"/>
            <a:r>
              <a:rPr lang="es-ES" dirty="0"/>
              <a:t>El </a:t>
            </a:r>
            <a:r>
              <a:rPr lang="es-ES" dirty="0" smtClean="0"/>
              <a:t>Desarrollo Organizacional </a:t>
            </a:r>
            <a:r>
              <a:rPr lang="es-ES" dirty="0"/>
              <a:t>ayuda a que los </a:t>
            </a:r>
            <a:r>
              <a:rPr lang="es-ES" dirty="0" smtClean="0"/>
              <a:t>empleados observen y practiquen </a:t>
            </a:r>
            <a:r>
              <a:rPr lang="es-ES" dirty="0"/>
              <a:t>el </a:t>
            </a:r>
            <a:r>
              <a:rPr lang="es-ES" dirty="0" smtClean="0"/>
              <a:t>buen comportamiento </a:t>
            </a:r>
            <a:r>
              <a:rPr lang="es-ES" dirty="0"/>
              <a:t>de los individuos en la organización y facilita la comprensión de la complejidad de las relaciones interpersonales en las que interactúan las personas.</a:t>
            </a:r>
            <a:endParaRPr lang="es-ES" dirty="0" smtClean="0"/>
          </a:p>
          <a:p>
            <a:pPr algn="just"/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373" y="3677857"/>
            <a:ext cx="38100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8530" y="521078"/>
            <a:ext cx="8911687" cy="1280890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El Comportamiento Organizacional.</a:t>
            </a:r>
            <a:endParaRPr lang="es-ES" sz="32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589212" y="1257836"/>
            <a:ext cx="8915400" cy="2940677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Actualmente la fuerza laboral es muy diversa, lo que significa que los trabajadores tienen una amplia gama de antecedentes educativos talentos y objetivos. Por ello los empresarios deben estar preparados para situaciones en que algunas personas desean imponer su propia voluntad y forma de trabajo, olvidando su compromiso con la empresa u objetivos de la misma</a:t>
            </a:r>
            <a:r>
              <a:rPr lang="es-ES" dirty="0" smtClean="0"/>
              <a:t>.</a:t>
            </a:r>
          </a:p>
          <a:p>
            <a:pPr algn="just"/>
            <a:r>
              <a:rPr lang="es-ES" dirty="0"/>
              <a:t>En una empresa todas las personas tienen que estar relacionadas de manera estructurada para que su trabajo se coordine efectivamente; de no existir una estructura estas relaciones puede ocasionar problemas serios de cooperación, negociación y toma de decisiones.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813" y="4016061"/>
            <a:ext cx="6050931" cy="269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8530" y="521078"/>
            <a:ext cx="8911687" cy="1280890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Variantes en el Comportamiento Organizacional.</a:t>
            </a:r>
            <a:endParaRPr lang="es-ES" sz="28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589212" y="1257837"/>
            <a:ext cx="8915400" cy="2747494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Productividad.- la empresa es productiva si </a:t>
            </a:r>
            <a:r>
              <a:rPr lang="es-ES" dirty="0" smtClean="0"/>
              <a:t>obtiene </a:t>
            </a:r>
            <a:r>
              <a:rPr lang="es-ES" dirty="0"/>
              <a:t>eficacia (logro de metas) y </a:t>
            </a:r>
            <a:r>
              <a:rPr lang="es-ES" dirty="0" smtClean="0"/>
              <a:t>eficiencia (aprovechar tus recursos) </a:t>
            </a:r>
            <a:r>
              <a:rPr lang="es-ES" dirty="0"/>
              <a:t>al mismo tiempo.</a:t>
            </a:r>
          </a:p>
          <a:p>
            <a:pPr algn="just"/>
            <a:r>
              <a:rPr lang="es-ES" dirty="0"/>
              <a:t>Ausentismo.- toda empresa debe mantener bajo el ausentismo dentro de sus filas porque este factor modifica de gran manera los costos, </a:t>
            </a:r>
            <a:r>
              <a:rPr lang="es-ES" dirty="0" smtClean="0"/>
              <a:t>la </a:t>
            </a:r>
            <a:r>
              <a:rPr lang="es-ES" dirty="0"/>
              <a:t>empresa no podrá llegar a sus metas si la gente no va a trabajar.</a:t>
            </a:r>
          </a:p>
          <a:p>
            <a:pPr algn="just"/>
            <a:r>
              <a:rPr lang="es-ES" dirty="0"/>
              <a:t>Satisfacción en el trabajo..- que la cantidad de recompensa que el trabajador recibe por su esfuerzo sea equilibrada y que los </a:t>
            </a:r>
            <a:r>
              <a:rPr lang="es-ES" dirty="0" smtClean="0"/>
              <a:t>empleados </a:t>
            </a:r>
            <a:r>
              <a:rPr lang="es-ES" dirty="0"/>
              <a:t>se sientan conformes y estén convencidos que es eso lo que ellos merecen.</a:t>
            </a:r>
          </a:p>
          <a:p>
            <a:pPr algn="just"/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812" y="3809669"/>
            <a:ext cx="4060199" cy="304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Instrucciones: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60423" y="1558344"/>
            <a:ext cx="8915400" cy="2421228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Realizar un Trabajo de Investigación </a:t>
            </a:r>
            <a:r>
              <a:rPr lang="es-MX" sz="2000" dirty="0" smtClean="0"/>
              <a:t>donde incluyas una Tabla Comparativa de un grupo de trabajadores de alguna Empresa, con 10 aspectos de buen y mal comportamiento, especificando los resultados posibles.</a:t>
            </a:r>
            <a:endParaRPr lang="es-MX" sz="2000" dirty="0" smtClean="0"/>
          </a:p>
          <a:p>
            <a:pPr algn="just"/>
            <a:r>
              <a:rPr lang="es-MX" sz="2000" dirty="0" smtClean="0"/>
              <a:t>Participar </a:t>
            </a:r>
            <a:r>
              <a:rPr lang="es-MX" sz="2000" dirty="0"/>
              <a:t>en clase con </a:t>
            </a:r>
            <a:r>
              <a:rPr lang="es-MX" sz="2000" dirty="0" smtClean="0"/>
              <a:t>el planteamiento de tu propuesta, especificando los posibles resultados de un buen y un mal comportamiento en la Empresa.</a:t>
            </a:r>
            <a:endParaRPr lang="es-MX" sz="2000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99" y="4275652"/>
            <a:ext cx="2524125" cy="1809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916" y="4275652"/>
            <a:ext cx="24130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531</TotalTime>
  <Words>380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Escuela Comercial Cámara de Comercio.  Desarrollo Organizacional. </vt:lpstr>
      <vt:lpstr>El Comportamiento Organizacional.</vt:lpstr>
      <vt:lpstr>El Comportamiento Organizacional.</vt:lpstr>
      <vt:lpstr>Variantes en el Comportamiento Organizacional.</vt:lpstr>
      <vt:lpstr>Instrucciones: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Comercial Cámara de Comercio.  Métodos de Investigación.</dc:title>
  <dc:creator>Windows User</dc:creator>
  <cp:lastModifiedBy>Windows User</cp:lastModifiedBy>
  <cp:revision>57</cp:revision>
  <dcterms:created xsi:type="dcterms:W3CDTF">2017-10-18T17:54:49Z</dcterms:created>
  <dcterms:modified xsi:type="dcterms:W3CDTF">2017-12-07T03:51:35Z</dcterms:modified>
</cp:coreProperties>
</file>