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586" y="681234"/>
            <a:ext cx="1955800" cy="28448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75406" y="3719245"/>
            <a:ext cx="4795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ESCUELA COMERCIAL CÁMARA DE COMERCIO</a:t>
            </a:r>
          </a:p>
          <a:p>
            <a:r>
              <a:rPr lang="es-ES_tradnl" dirty="0"/>
              <a:t>Materia: Métodos de investigación</a:t>
            </a:r>
          </a:p>
          <a:p>
            <a:r>
              <a:rPr lang="es-ES_tradnl" dirty="0"/>
              <a:t>Prof. Andrés Méndez Escorza 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0296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6319" y="616449"/>
            <a:ext cx="10367481" cy="5560514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/>
              <a:t>¿QUÉ ES EL CONOCIMIENTO</a:t>
            </a:r>
            <a:r>
              <a:rPr lang="es-ES_tradnl" b="1" dirty="0" smtClean="0"/>
              <a:t>?</a:t>
            </a:r>
          </a:p>
          <a:p>
            <a:r>
              <a:rPr lang="es-ES_tradnl" b="1" dirty="0"/>
              <a:t>¿Cuál es el sentido de las cosas?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¿Es posible conocer?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¿Cómo conoce el sujeto al objeto?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¿Es el acto del conocimiento activo o pasivo?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¿Reflejamos nuestro objeto de conocimiento o lo construimos?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Fenomenología del Conocimiento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Relación del conocimiento entre el sujeto y el objeto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Sujeto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Es el que conoce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El sujeto es es ser humano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cuestión de la posibilidad del Conocimiento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Dos posiciones que enfatizan en una de las unidades de la relación de conocimiento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Conocimiento Científico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2195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3852" y="904126"/>
            <a:ext cx="10459948" cy="5272837"/>
          </a:xfrm>
        </p:spPr>
        <p:txBody>
          <a:bodyPr/>
          <a:lstStyle/>
          <a:p>
            <a:r>
              <a:rPr lang="es-ES_tradnl" dirty="0"/>
              <a:t>El conocimiento válido según esta forma de conocer, es aquel que se haya justificado en la razón y en los sentidos.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Todo conocimiento debe seguir un método que cumpla con rasgos fundamentales como la objetividad y la demostración..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¿Todo conocimiento es válido? ¿Hay formas de conocer más validas que otras?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Cuatro formas distintas de conocer: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razón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los sentidos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</a:t>
            </a:r>
            <a:r>
              <a:rPr lang="es-ES_tradnl" dirty="0" err="1"/>
              <a:t>fé</a:t>
            </a:r>
            <a:r>
              <a:rPr lang="es-ES_tradnl" dirty="0"/>
              <a:t>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intuición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0041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5497" y="842481"/>
            <a:ext cx="10398303" cy="5334482"/>
          </a:xfrm>
        </p:spPr>
        <p:txBody>
          <a:bodyPr/>
          <a:lstStyle/>
          <a:p>
            <a:r>
              <a:rPr lang="es-ES_tradnl" dirty="0"/>
              <a:t>Objeto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Es lo que es conocido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Es todo lo que se supone está fuera de él, el hombre es sujeto y objeto a la vez.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¿Qué es lo real?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¿Cómo conocemos lo real 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64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9191" y="462337"/>
            <a:ext cx="10634609" cy="5714626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/>
              <a:t>Ontología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Gnoseología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Dogmatismo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Escepticismo</a:t>
            </a:r>
            <a:r>
              <a:rPr lang="es-ES_tradnl" dirty="0"/>
              <a:t>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Postura que entiende el conocimiento como posible, obvio y evidente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Se ancla en una certeza que no cuestiona.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El </a:t>
            </a:r>
            <a:r>
              <a:rPr lang="es-ES_tradnl" dirty="0"/>
              <a:t>dogmatismo prioriza al objeto y minimiza al sujeto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Niega la posibilidad conocimiento absoluto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Todo conocimiento esta mediado por una categoría subjetiva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Se concentra tanto en el sujeto que olvida al objeto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5221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1110" y="626724"/>
            <a:ext cx="10562690" cy="5550239"/>
          </a:xfrm>
        </p:spPr>
        <p:txBody>
          <a:bodyPr/>
          <a:lstStyle/>
          <a:p>
            <a:r>
              <a:rPr lang="es-ES_tradnl" dirty="0"/>
              <a:t>Racionalismo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Todo conocimiento para ser válido debe tener: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Necesidad Lógica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Validez Universal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Existe una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verdad innata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desde la cual todo hecho es ordenado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445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2481" y="904126"/>
            <a:ext cx="10511319" cy="5272837"/>
          </a:xfrm>
        </p:spPr>
        <p:txBody>
          <a:bodyPr/>
          <a:lstStyle/>
          <a:p>
            <a:r>
              <a:rPr lang="es-ES_tradnl" b="1" dirty="0"/>
              <a:t>Empirismo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Todos nuestros conocimientos provienen y se validan en la experiencia.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Para </a:t>
            </a:r>
            <a:r>
              <a:rPr lang="es-ES_tradnl" dirty="0" err="1"/>
              <a:t>Hume</a:t>
            </a:r>
            <a:r>
              <a:rPr lang="es-ES_tradnl" dirty="0"/>
              <a:t> las percepciones se dividen en dos categorías: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Impresiones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Ideas 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 smtClean="0"/>
          </a:p>
          <a:p>
            <a:r>
              <a:rPr lang="es-ES_tradnl" dirty="0" smtClean="0"/>
              <a:t>Todas </a:t>
            </a:r>
            <a:r>
              <a:rPr lang="es-ES_tradnl" dirty="0"/>
              <a:t>nuestras ideas provienen de las impresiones sensibles.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84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0013" y="503434"/>
            <a:ext cx="10603787" cy="5673529"/>
          </a:xfrm>
        </p:spPr>
        <p:txBody>
          <a:bodyPr/>
          <a:lstStyle/>
          <a:p>
            <a:r>
              <a:rPr lang="es-ES_tradnl" b="1" dirty="0"/>
              <a:t>Criticismo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El conocimiento no se adquiere pasivamente, sino que se construye en la relación activa entre sujeto y objeto.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Kant distingue la diferencia en entre pensar y conocer.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Pensar no se remite a lo empírico, es más </a:t>
            </a:r>
            <a:r>
              <a:rPr lang="es-ES_tradnl" dirty="0" err="1"/>
              <a:t>abarcativo</a:t>
            </a:r>
            <a:r>
              <a:rPr lang="es-ES_tradnl" dirty="0"/>
              <a:t>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Conocer se aplica a una realidad empírica, es más riguroso.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La posibilidad de conocer nos plantea el problema del origen y la validez del conocimiento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¿Dónde se origina en el ser humano el conocimiento?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/>
              <a:t>Cómo ingresa el conocimiento </a:t>
            </a:r>
            <a:r>
              <a:rPr lang="es-ES_tradnl"/>
              <a:t>al </a:t>
            </a:r>
            <a:r>
              <a:rPr lang="es-ES_tradnl" smtClean="0"/>
              <a:t>sujeto</a:t>
            </a:r>
          </a:p>
          <a:p>
            <a:pPr marL="0" indent="0">
              <a:buNone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3037896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</Template>
  <TotalTime>6</TotalTime>
  <Words>58</Words>
  <Application>Microsoft Macintosh PowerPoint</Application>
  <PresentationFormat>Panorámica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Corbel</vt:lpstr>
      <vt:lpstr>Arial</vt:lpstr>
      <vt:lpstr>TF10001006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2017-10-02T18:05:45Z</dcterms:created>
  <dcterms:modified xsi:type="dcterms:W3CDTF">2017-10-02T18:12:14Z</dcterms:modified>
</cp:coreProperties>
</file>