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1" r:id="rId4"/>
    <p:sldId id="272" r:id="rId5"/>
    <p:sldId id="26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ecccel.com/elearning/books/log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734096"/>
            <a:ext cx="8915399" cy="4043285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Escuela Comercial</a:t>
            </a:r>
            <a:br>
              <a:rPr lang="es-MX" b="1" dirty="0" smtClean="0"/>
            </a:br>
            <a:r>
              <a:rPr lang="es-MX" b="1" dirty="0" smtClean="0"/>
              <a:t>Cámara de Comercio.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Métodos de Investigación.</a:t>
            </a:r>
            <a:br>
              <a:rPr lang="es-MX" dirty="0" smtClean="0"/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610542"/>
          </a:xfrm>
        </p:spPr>
        <p:txBody>
          <a:bodyPr>
            <a:normAutofit/>
          </a:bodyPr>
          <a:lstStyle/>
          <a:p>
            <a:r>
              <a:rPr lang="es-MX" dirty="0"/>
              <a:t>Actividades de la Semana 9.</a:t>
            </a:r>
          </a:p>
          <a:p>
            <a:r>
              <a:rPr lang="es-MX" dirty="0"/>
              <a:t>Del 11 al 15 de Diciembre. </a:t>
            </a:r>
          </a:p>
          <a:p>
            <a:r>
              <a:rPr lang="es-MX" dirty="0" smtClean="0"/>
              <a:t>Profesor Alejandro G. Valdés.</a:t>
            </a:r>
          </a:p>
          <a:p>
            <a:r>
              <a:rPr lang="es-MX" dirty="0" smtClean="0"/>
              <a:t>Grupos </a:t>
            </a:r>
            <a:r>
              <a:rPr lang="es-MX" dirty="0"/>
              <a:t>42A y 52A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047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Una Investigación sistemática.</a:t>
            </a:r>
            <a:endParaRPr lang="es-E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92925" y="1674248"/>
            <a:ext cx="9062454" cy="1790170"/>
          </a:xfrm>
        </p:spPr>
        <p:txBody>
          <a:bodyPr>
            <a:noAutofit/>
          </a:bodyPr>
          <a:lstStyle/>
          <a:p>
            <a:pPr algn="ctr"/>
            <a:r>
              <a:rPr lang="es-MX" sz="2000" dirty="0" smtClean="0"/>
              <a:t>Se obtiene por medio de Métodos.</a:t>
            </a:r>
          </a:p>
          <a:p>
            <a:pPr algn="ctr"/>
            <a:r>
              <a:rPr lang="es-MX" sz="2000" dirty="0" smtClean="0"/>
              <a:t>Se aplica una Investigación profunda y sistemática.</a:t>
            </a:r>
          </a:p>
          <a:p>
            <a:pPr algn="ctr"/>
            <a:r>
              <a:rPr lang="es-MX" sz="2000" dirty="0" smtClean="0"/>
              <a:t>Un método de Investigación es un conjunto de pasos que nos conduce a un nuevo conocimiento.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728" y="3503055"/>
            <a:ext cx="5344080" cy="315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00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Un Metodología </a:t>
            </a:r>
            <a:r>
              <a:rPr lang="es-MX" sz="3200" b="1" dirty="0" smtClean="0"/>
              <a:t>de Investigación.</a:t>
            </a:r>
            <a:endParaRPr lang="es-E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92925" y="1661375"/>
            <a:ext cx="9062454" cy="1584101"/>
          </a:xfrm>
        </p:spPr>
        <p:txBody>
          <a:bodyPr>
            <a:noAutofit/>
          </a:bodyPr>
          <a:lstStyle/>
          <a:p>
            <a:pPr algn="ctr"/>
            <a:r>
              <a:rPr lang="es-MX" sz="2000" dirty="0" smtClean="0"/>
              <a:t>Ayuda a recolectar , ordenar y clasificar la información.</a:t>
            </a:r>
          </a:p>
          <a:p>
            <a:pPr algn="ctr"/>
            <a:r>
              <a:rPr lang="es-MX" sz="2000" dirty="0" smtClean="0"/>
              <a:t>Ayuda a Trabajar con Procedimientos planeados.</a:t>
            </a:r>
          </a:p>
          <a:p>
            <a:pPr algn="ctr"/>
            <a:r>
              <a:rPr lang="es-MX" sz="2000" dirty="0" smtClean="0"/>
              <a:t>Nos ahorra: Tiempo, Dinero y Esfuerzo.</a:t>
            </a:r>
            <a:endParaRPr lang="es-ES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78" r="8272" b="30994"/>
          <a:stretch/>
        </p:blipFill>
        <p:spPr>
          <a:xfrm>
            <a:off x="3943875" y="3477296"/>
            <a:ext cx="6360554" cy="284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23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Cada Método </a:t>
            </a:r>
            <a:r>
              <a:rPr lang="es-MX" sz="3200" b="1" dirty="0" smtClean="0"/>
              <a:t>de </a:t>
            </a:r>
            <a:r>
              <a:rPr lang="es-MX" sz="3200" b="1" dirty="0" smtClean="0"/>
              <a:t>Investigación:</a:t>
            </a:r>
            <a:endParaRPr lang="es-E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92925" y="1365159"/>
            <a:ext cx="9062454" cy="2781838"/>
          </a:xfrm>
        </p:spPr>
        <p:txBody>
          <a:bodyPr>
            <a:noAutofit/>
          </a:bodyPr>
          <a:lstStyle/>
          <a:p>
            <a:pPr algn="just"/>
            <a:r>
              <a:rPr lang="es-MX" dirty="0" smtClean="0"/>
              <a:t>1.- </a:t>
            </a:r>
            <a:r>
              <a:rPr lang="es-MX" dirty="0" smtClean="0"/>
              <a:t>Puede seleccionarse de acuerdo al problema a resolver.</a:t>
            </a:r>
            <a:endParaRPr lang="es-MX" dirty="0" smtClean="0"/>
          </a:p>
          <a:p>
            <a:pPr algn="just"/>
            <a:r>
              <a:rPr lang="es-MX" dirty="0" smtClean="0"/>
              <a:t>2.- </a:t>
            </a:r>
            <a:r>
              <a:rPr lang="es-MX" dirty="0" smtClean="0"/>
              <a:t>Tiene pasos específicos.</a:t>
            </a:r>
            <a:endParaRPr lang="es-MX" dirty="0" smtClean="0"/>
          </a:p>
          <a:p>
            <a:pPr algn="just"/>
            <a:r>
              <a:rPr lang="es-MX" dirty="0" smtClean="0"/>
              <a:t>3.- </a:t>
            </a:r>
            <a:r>
              <a:rPr lang="es-MX" dirty="0" smtClean="0"/>
              <a:t>Nos permite ordenar nuestras ideas.</a:t>
            </a:r>
            <a:endParaRPr lang="es-MX" dirty="0" smtClean="0"/>
          </a:p>
          <a:p>
            <a:pPr algn="just"/>
            <a:r>
              <a:rPr lang="es-MX" dirty="0" smtClean="0"/>
              <a:t>4.- </a:t>
            </a:r>
            <a:r>
              <a:rPr lang="es-MX" dirty="0" smtClean="0"/>
              <a:t>Nos permite llegar a la verdad.</a:t>
            </a:r>
            <a:endParaRPr lang="es-MX" dirty="0" smtClean="0"/>
          </a:p>
          <a:p>
            <a:pPr algn="just"/>
            <a:r>
              <a:rPr lang="es-MX" dirty="0" smtClean="0"/>
              <a:t>5.- </a:t>
            </a:r>
            <a:r>
              <a:rPr lang="es-MX" dirty="0" smtClean="0"/>
              <a:t>Utiliza Técnicas para obtener datos e Información.</a:t>
            </a:r>
            <a:endParaRPr lang="es-MX" dirty="0" smtClean="0"/>
          </a:p>
          <a:p>
            <a:pPr algn="just"/>
            <a:r>
              <a:rPr lang="es-MX" dirty="0" smtClean="0"/>
              <a:t>6.- </a:t>
            </a:r>
            <a:r>
              <a:rPr lang="es-MX" dirty="0" smtClean="0"/>
              <a:t>Nos permite ampliar nuestros conocimientos.</a:t>
            </a:r>
            <a:endParaRPr lang="es-MX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768" y="3832782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7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Instrucciones:</a:t>
            </a:r>
            <a:endParaRPr lang="es-E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558344"/>
            <a:ext cx="9066168" cy="2421228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En base </a:t>
            </a:r>
            <a:r>
              <a:rPr lang="es-MX" dirty="0" smtClean="0"/>
              <a:t>al tema: Metodología </a:t>
            </a:r>
            <a:r>
              <a:rPr lang="es-MX" dirty="0" smtClean="0"/>
              <a:t>de </a:t>
            </a:r>
            <a:r>
              <a:rPr lang="es-MX" dirty="0" smtClean="0"/>
              <a:t>Investigación, </a:t>
            </a:r>
            <a:r>
              <a:rPr lang="es-MX" dirty="0" smtClean="0"/>
              <a:t>desarrolla </a:t>
            </a:r>
            <a:r>
              <a:rPr lang="es-MX" dirty="0" smtClean="0"/>
              <a:t>un análisis de como funciona la Metodología de Investigación  para solucionar problemas y adquirir un conocimiento verdadero. Entrega tu amplio Análisis en un Trabajo de Investigación y participa con tus comentarios.</a:t>
            </a:r>
            <a:endParaRPr lang="es-MX" dirty="0" smtClean="0"/>
          </a:p>
          <a:p>
            <a:pPr algn="just"/>
            <a:r>
              <a:rPr lang="es-MX" dirty="0" smtClean="0"/>
              <a:t>Continua con las actividades del Sistema de Libros Electrónicos de nuestra Materia: </a:t>
            </a:r>
            <a:r>
              <a:rPr lang="es-MX" b="1" dirty="0" smtClean="0"/>
              <a:t>Métodos de Investigación</a:t>
            </a:r>
            <a:r>
              <a:rPr lang="es-MX" dirty="0" smtClean="0"/>
              <a:t>. </a:t>
            </a:r>
            <a:r>
              <a:rPr lang="es-MX" dirty="0" smtClean="0"/>
              <a:t>Ahora empieza el Capítulo 3.</a:t>
            </a:r>
            <a:endParaRPr lang="es-MX" dirty="0" smtClean="0"/>
          </a:p>
          <a:p>
            <a:pPr algn="just"/>
            <a:r>
              <a:rPr lang="es-MX" b="1" dirty="0" smtClean="0">
                <a:hlinkClick r:id="rId2"/>
              </a:rPr>
              <a:t>www.ecccel.com/elearning/books/log.php</a:t>
            </a:r>
            <a:r>
              <a:rPr lang="es-MX" b="1" dirty="0" smtClean="0"/>
              <a:t> </a:t>
            </a:r>
            <a:r>
              <a:rPr lang="es-MX" dirty="0" smtClean="0"/>
              <a:t>con tu clave y contraseña.</a:t>
            </a:r>
            <a:endParaRPr lang="es-ES" dirty="0"/>
          </a:p>
          <a:p>
            <a:pPr marL="0" indent="0">
              <a:buNone/>
            </a:pPr>
            <a:endParaRPr lang="es-ES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82" b="2595"/>
          <a:stretch/>
        </p:blipFill>
        <p:spPr>
          <a:xfrm>
            <a:off x="5620018" y="3979572"/>
            <a:ext cx="2857500" cy="282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80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660</TotalTime>
  <Words>224</Words>
  <Application>Microsoft Office PowerPoint</Application>
  <PresentationFormat>Panorámica</PresentationFormat>
  <Paragraphs>24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Espiral</vt:lpstr>
      <vt:lpstr>Escuela Comercial Cámara de Comercio.  Métodos de Investigación. </vt:lpstr>
      <vt:lpstr>Una Investigación sistemática.</vt:lpstr>
      <vt:lpstr>Un Metodología de Investigación.</vt:lpstr>
      <vt:lpstr>Cada Método de Investigación:</vt:lpstr>
      <vt:lpstr>Instrucciones: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Comercial Cámara de Comercio.  Métodos de Investigación.</dc:title>
  <dc:creator>Windows User</dc:creator>
  <cp:lastModifiedBy>Windows User</cp:lastModifiedBy>
  <cp:revision>57</cp:revision>
  <dcterms:created xsi:type="dcterms:W3CDTF">2017-10-18T17:54:49Z</dcterms:created>
  <dcterms:modified xsi:type="dcterms:W3CDTF">2017-12-07T03:22:40Z</dcterms:modified>
</cp:coreProperties>
</file>