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ccel.com/elearning/books/log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734096"/>
            <a:ext cx="8915399" cy="404328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Escuela Comercial</a:t>
            </a:r>
            <a:br>
              <a:rPr lang="es-MX" b="1" dirty="0" smtClean="0"/>
            </a:br>
            <a:r>
              <a:rPr lang="es-MX" b="1" dirty="0" smtClean="0"/>
              <a:t>Cámara de Comercio.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Métodos de Investigación.</a:t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10542"/>
          </a:xfrm>
        </p:spPr>
        <p:txBody>
          <a:bodyPr>
            <a:normAutofit/>
          </a:bodyPr>
          <a:lstStyle/>
          <a:p>
            <a:r>
              <a:rPr lang="es-MX" dirty="0" smtClean="0"/>
              <a:t>Actividades de la Semana 8.</a:t>
            </a:r>
          </a:p>
          <a:p>
            <a:r>
              <a:rPr lang="es-MX" dirty="0" smtClean="0"/>
              <a:t>Del 04 al 08 de Diciembre. </a:t>
            </a:r>
          </a:p>
          <a:p>
            <a:r>
              <a:rPr lang="es-MX" dirty="0" smtClean="0"/>
              <a:t>Profesor Alejandro G. Valdés.</a:t>
            </a:r>
          </a:p>
          <a:p>
            <a:r>
              <a:rPr lang="es-MX" dirty="0" smtClean="0"/>
              <a:t>Grupos </a:t>
            </a:r>
            <a:r>
              <a:rPr lang="es-MX" dirty="0"/>
              <a:t>42A y 52A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04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Metodología de Investigación.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2925" y="1365159"/>
            <a:ext cx="9062454" cy="2653049"/>
          </a:xfrm>
        </p:spPr>
        <p:txBody>
          <a:bodyPr>
            <a:noAutofit/>
          </a:bodyPr>
          <a:lstStyle/>
          <a:p>
            <a:pPr algn="just"/>
            <a:r>
              <a:rPr lang="es-ES" sz="1600" dirty="0"/>
              <a:t>La Metodología </a:t>
            </a:r>
            <a:r>
              <a:rPr lang="es-ES" sz="1600" dirty="0" smtClean="0"/>
              <a:t>es</a:t>
            </a:r>
            <a:r>
              <a:rPr lang="es-ES" sz="1600" dirty="0"/>
              <a:t> un conjunto </a:t>
            </a:r>
            <a:r>
              <a:rPr lang="es-ES" sz="1600" dirty="0" smtClean="0"/>
              <a:t>de</a:t>
            </a:r>
            <a:r>
              <a:rPr lang="es-ES" sz="1600" dirty="0"/>
              <a:t> técnicas y procedimientos </a:t>
            </a:r>
            <a:r>
              <a:rPr lang="es-ES" sz="1600" dirty="0" smtClean="0"/>
              <a:t>con el </a:t>
            </a:r>
            <a:r>
              <a:rPr lang="es-ES" sz="1600" dirty="0"/>
              <a:t>propósito </a:t>
            </a:r>
            <a:r>
              <a:rPr lang="es-ES" sz="1600" dirty="0" smtClean="0"/>
              <a:t>de </a:t>
            </a:r>
            <a:r>
              <a:rPr lang="es-ES" sz="1600" dirty="0"/>
              <a:t>apunta a implementar procesos de recolección, clasificación y validación de datos y experiencias provenientes de la realidad, y a partir de los cuales pueda construirse el conocimiento científico</a:t>
            </a:r>
            <a:r>
              <a:rPr lang="es-ES" sz="1600" dirty="0" smtClean="0"/>
              <a:t>.</a:t>
            </a:r>
          </a:p>
          <a:p>
            <a:pPr algn="just"/>
            <a:r>
              <a:rPr lang="es-ES" sz="1600" dirty="0" smtClean="0"/>
              <a:t>En la Metodología de Investigación el </a:t>
            </a:r>
            <a:r>
              <a:rPr lang="es-ES" sz="1600" dirty="0"/>
              <a:t>investigador </a:t>
            </a:r>
            <a:r>
              <a:rPr lang="es-ES" sz="1600" dirty="0" smtClean="0"/>
              <a:t>decide </a:t>
            </a:r>
            <a:r>
              <a:rPr lang="es-ES" sz="1600" dirty="0"/>
              <a:t>el conjunto de técnicas y métodos que emplearán para llevar a cabo las tareas vinculadas a la investigación</a:t>
            </a:r>
            <a:r>
              <a:rPr lang="es-ES" sz="1600" dirty="0" smtClean="0"/>
              <a:t>.</a:t>
            </a:r>
          </a:p>
          <a:p>
            <a:pPr algn="just"/>
            <a:r>
              <a:rPr lang="es-ES" sz="1600" dirty="0" smtClean="0"/>
              <a:t>La </a:t>
            </a:r>
            <a:r>
              <a:rPr lang="es-ES" sz="1600" dirty="0"/>
              <a:t>metodología de investigación elegida es la que va a determinar la manera en que el investigador recaba, ordena y analiza los datos obtenidos.</a:t>
            </a:r>
            <a:endParaRPr lang="es-ES" sz="1700" dirty="0"/>
          </a:p>
        </p:txBody>
      </p:sp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493" y="4018208"/>
            <a:ext cx="2651833" cy="2452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00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Metodología de Investigación.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2925" y="1365159"/>
            <a:ext cx="9062454" cy="3155324"/>
          </a:xfrm>
        </p:spPr>
        <p:txBody>
          <a:bodyPr>
            <a:noAutofit/>
          </a:bodyPr>
          <a:lstStyle/>
          <a:p>
            <a:pPr algn="just"/>
            <a:r>
              <a:rPr lang="es-ES" sz="1600" dirty="0"/>
              <a:t>La</a:t>
            </a:r>
            <a:r>
              <a:rPr lang="es-ES" sz="1600" b="1" dirty="0"/>
              <a:t> </a:t>
            </a:r>
            <a:r>
              <a:rPr lang="es-ES" sz="1600" dirty="0"/>
              <a:t>función de la metodología de la investigación es otorgarle validez y rigor científico a los resultados obtenidos en el proceso de </a:t>
            </a:r>
            <a:r>
              <a:rPr lang="es-ES" sz="1600" dirty="0" smtClean="0"/>
              <a:t>estudio </a:t>
            </a:r>
            <a:r>
              <a:rPr lang="es-ES" sz="1600" dirty="0"/>
              <a:t>y análisis</a:t>
            </a:r>
            <a:r>
              <a:rPr lang="es-ES" sz="1600" dirty="0" smtClean="0"/>
              <a:t>.</a:t>
            </a:r>
          </a:p>
          <a:p>
            <a:pPr algn="just"/>
            <a:r>
              <a:rPr lang="es-ES" sz="1600" dirty="0"/>
              <a:t>metodología de la investigación se denomina la parte de un proyecto en que son expuestos y descritos los criterios adoptados en la elección de la metodología de trabajo y las razones por las cuales se considera que dichos procedimientos son los más pertinentes para abordar el objeto de </a:t>
            </a:r>
            <a:r>
              <a:rPr lang="es-ES" sz="1600" dirty="0" smtClean="0"/>
              <a:t>estudio.</a:t>
            </a:r>
          </a:p>
          <a:p>
            <a:pPr algn="just"/>
            <a:r>
              <a:rPr lang="es-ES" sz="1600" dirty="0"/>
              <a:t>Esta guía metodológica contiene los principales elementos para el desarrollo del proceso de investigación. El objeto de esta guía es el de investigación, orientados en forma sencilla y concreta a fin de facilitar el trabajo de los investigadores que se inician en este laborioso proceso.</a:t>
            </a:r>
            <a:endParaRPr lang="es-ES" sz="1700" dirty="0"/>
          </a:p>
        </p:txBody>
      </p:sp>
      <p:pic>
        <p:nvPicPr>
          <p:cNvPr id="2050" name="Picture 2" descr="Resultado de imagen para Metodología de Investiga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21" t="3395" r="8993" b="8356"/>
          <a:stretch/>
        </p:blipFill>
        <p:spPr bwMode="auto">
          <a:xfrm>
            <a:off x="5572248" y="4185634"/>
            <a:ext cx="3103808" cy="251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23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Metodología de Investigación Propuesta.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2925" y="1365159"/>
            <a:ext cx="9062454" cy="3155324"/>
          </a:xfrm>
        </p:spPr>
        <p:txBody>
          <a:bodyPr>
            <a:noAutofit/>
          </a:bodyPr>
          <a:lstStyle/>
          <a:p>
            <a:pPr algn="just"/>
            <a:r>
              <a:rPr lang="es-MX" sz="1700" dirty="0" smtClean="0"/>
              <a:t>1.- Seleccionar el Problema a resolver.</a:t>
            </a:r>
          </a:p>
          <a:p>
            <a:pPr algn="just"/>
            <a:r>
              <a:rPr lang="es-MX" sz="1700" dirty="0" smtClean="0"/>
              <a:t>2.- Formula una hipótesis posible.</a:t>
            </a:r>
          </a:p>
          <a:p>
            <a:pPr algn="just"/>
            <a:r>
              <a:rPr lang="es-MX" sz="1700" dirty="0" smtClean="0"/>
              <a:t>3.- Selecciona un técnica de investigación.</a:t>
            </a:r>
          </a:p>
          <a:p>
            <a:pPr algn="just"/>
            <a:r>
              <a:rPr lang="es-MX" sz="1700" dirty="0" smtClean="0"/>
              <a:t>4.- Aplica la Técnica seleccionada, para la obtención de datos.</a:t>
            </a:r>
          </a:p>
          <a:p>
            <a:pPr algn="just"/>
            <a:r>
              <a:rPr lang="es-MX" sz="1700" dirty="0" smtClean="0"/>
              <a:t>5.- Realiza la concentración y análisis de los datos valiosos obtenidos.</a:t>
            </a:r>
          </a:p>
          <a:p>
            <a:pPr algn="just"/>
            <a:r>
              <a:rPr lang="es-MX" sz="1700" dirty="0" smtClean="0"/>
              <a:t>6.- Grafica los datos obtenidos.</a:t>
            </a:r>
          </a:p>
          <a:p>
            <a:pPr algn="just"/>
            <a:r>
              <a:rPr lang="es-MX" sz="1700" dirty="0" smtClean="0"/>
              <a:t>7.- Comprobación o no de la hipótesis.</a:t>
            </a:r>
          </a:p>
          <a:p>
            <a:pPr algn="just"/>
            <a:r>
              <a:rPr lang="es-MX" sz="1700" dirty="0" smtClean="0"/>
              <a:t>8.- Conclusiones.</a:t>
            </a:r>
            <a:endParaRPr lang="es-ES" sz="1700" dirty="0"/>
          </a:p>
        </p:txBody>
      </p:sp>
      <p:pic>
        <p:nvPicPr>
          <p:cNvPr id="3074" name="Picture 2" descr="Resultado de imagen para Metodología de Investig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219" y="4520483"/>
            <a:ext cx="3604110" cy="190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7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Instrucciones: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58344"/>
            <a:ext cx="9066168" cy="2421228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En base a la Metodología de Investigación propuesta, desarrolla una Investigación, con el propósito de solucionar algún problema que tu escojas de cualquier Tema, para llegar a la verdad. </a:t>
            </a:r>
            <a:endParaRPr lang="es-MX" dirty="0" smtClean="0"/>
          </a:p>
          <a:p>
            <a:pPr algn="just"/>
            <a:r>
              <a:rPr lang="es-MX" dirty="0" smtClean="0"/>
              <a:t>Continua con las actividades del Sistema de Libros Electrónicos de nuestra Materia: </a:t>
            </a:r>
            <a:r>
              <a:rPr lang="es-MX" b="1" dirty="0" smtClean="0"/>
              <a:t>Métodos de Investigación</a:t>
            </a:r>
            <a:r>
              <a:rPr lang="es-MX" dirty="0" smtClean="0"/>
              <a:t>. Capítulo 2 completo.</a:t>
            </a:r>
          </a:p>
          <a:p>
            <a:pPr algn="just"/>
            <a:r>
              <a:rPr lang="es-MX" b="1" dirty="0" smtClean="0">
                <a:hlinkClick r:id="rId2"/>
              </a:rPr>
              <a:t>www.ecccel.com/elearning/books/log.php</a:t>
            </a:r>
            <a:r>
              <a:rPr lang="es-MX" b="1" dirty="0" smtClean="0"/>
              <a:t> </a:t>
            </a:r>
            <a:r>
              <a:rPr lang="es-MX" dirty="0" smtClean="0"/>
              <a:t>con tu clave y contraseña.</a:t>
            </a:r>
            <a:endParaRPr lang="es-ES" dirty="0"/>
          </a:p>
          <a:p>
            <a:pPr marL="0" indent="0"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26180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632</TotalTime>
  <Words>174</Words>
  <Application>Microsoft Office PowerPoint</Application>
  <PresentationFormat>Panorámica</PresentationFormat>
  <Paragraphs>26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Escuela Comercial Cámara de Comercio.  Métodos de Investigación. </vt:lpstr>
      <vt:lpstr>Metodología de Investigación.</vt:lpstr>
      <vt:lpstr>Metodología de Investigación.</vt:lpstr>
      <vt:lpstr>Metodología de Investigación Propuesta.</vt:lpstr>
      <vt:lpstr>Instrucciones: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Comercial Cámara de Comercio.  Métodos de Investigación.</dc:title>
  <dc:creator>Windows User</dc:creator>
  <cp:lastModifiedBy>Windows User</cp:lastModifiedBy>
  <cp:revision>51</cp:revision>
  <dcterms:created xsi:type="dcterms:W3CDTF">2017-10-18T17:54:49Z</dcterms:created>
  <dcterms:modified xsi:type="dcterms:W3CDTF">2017-11-27T03:44:06Z</dcterms:modified>
</cp:coreProperties>
</file>