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Shape 8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s-419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s-419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ctrTitle"/>
          </p:nvPr>
        </p:nvSpPr>
        <p:spPr>
          <a:xfrm>
            <a:off x="311700" y="2041475"/>
            <a:ext cx="8520600" cy="7926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Filosofía</a:t>
            </a:r>
          </a:p>
        </p:txBody>
      </p:sp>
      <p:sp>
        <p:nvSpPr>
          <p:cNvPr id="55" name="Shape 5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Profa.: María Magdalena Rodríguez Ramírez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Formas de </a:t>
            </a:r>
            <a:r>
              <a:rPr lang="es-419"/>
              <a:t>razonar</a:t>
            </a:r>
          </a:p>
        </p:txBody>
      </p:sp>
      <p:sp>
        <p:nvSpPr>
          <p:cNvPr id="109" name="Shape 109"/>
          <p:cNvSpPr txBox="1"/>
          <p:nvPr>
            <p:ph idx="1" type="body"/>
          </p:nvPr>
        </p:nvSpPr>
        <p:spPr>
          <a:xfrm>
            <a:off x="311700" y="2262900"/>
            <a:ext cx="8520600" cy="1427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Inducción: parte de juicios particulares para llegar a u</a:t>
            </a:r>
            <a:r>
              <a:rPr lang="es-419"/>
              <a:t>na conclusión general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Deducción: parte de proposiciones generales para llegar a una conclusión particular o singular</a:t>
            </a:r>
          </a:p>
          <a:p>
            <a:pPr indent="-228600" lvl="0" marL="457200">
              <a:spcBef>
                <a:spcPts val="0"/>
              </a:spcBef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Teorías sobre el origen del conocimiento</a:t>
            </a:r>
          </a:p>
        </p:txBody>
      </p:sp>
      <p:sp>
        <p:nvSpPr>
          <p:cNvPr id="115" name="Shape 115"/>
          <p:cNvSpPr txBox="1"/>
          <p:nvPr>
            <p:ph idx="1" type="body"/>
          </p:nvPr>
        </p:nvSpPr>
        <p:spPr>
          <a:xfrm>
            <a:off x="311700" y="2124375"/>
            <a:ext cx="8520600" cy="2444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s-419"/>
              <a:t>Empirismo: sistema filosófico que adopta la experiencia como base del conocimiento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s-419"/>
              <a:t>Fundamento: está en observar cómo el niño adquiere sus conocimientos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1" name="Shape 121"/>
          <p:cNvSpPr txBox="1"/>
          <p:nvPr>
            <p:ph idx="1" type="body"/>
          </p:nvPr>
        </p:nvSpPr>
        <p:spPr>
          <a:xfrm>
            <a:off x="311700" y="2493825"/>
            <a:ext cx="8222700" cy="2075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Racionalismo: </a:t>
            </a:r>
            <a:r>
              <a:rPr lang="es-419"/>
              <a:t>doctrina filosófica que sostiene la omnipotencia de la razón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Fundamento: radica en que si no fuere por la razón nuestros conocimientos serían referencias inconvexas de la realidad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311700" y="2179775"/>
            <a:ext cx="8520600" cy="1708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Critiasmo: posición </a:t>
            </a:r>
            <a:r>
              <a:rPr lang="es-419"/>
              <a:t>Intermedia, afirma que todo conocimiento es producto de la actividad empírica y racional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Fundamento: radica en que no hay experiencia sin razón sin experiencia, para obtener un cúmulo de conocimiento.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311700" y="2355275"/>
            <a:ext cx="74007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Origen del conocimiento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idx="1" type="body"/>
          </p:nvPr>
        </p:nvSpPr>
        <p:spPr>
          <a:xfrm>
            <a:off x="0" y="2448176"/>
            <a:ext cx="8520600" cy="1158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Qué es el conocimiento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311700" y="1667175"/>
            <a:ext cx="8520600" cy="2901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Es l</a:t>
            </a:r>
            <a:r>
              <a:rPr lang="es-419"/>
              <a:t>a facultad del ser humano para comprender por medio de la razón la naturaleza, cualidades y relaciones de las cosas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Capacidad que tiene el ser humano de percibir estímulos físicos mediante ciertos órganos del cuerpo y de tener conciencia de su existencia y de lo que le rodea</a:t>
            </a:r>
          </a:p>
          <a:p>
            <a:pPr lvl="0">
              <a:spcBef>
                <a:spcPts val="0"/>
              </a:spcBef>
              <a:buNone/>
            </a:pPr>
            <a:r>
              <a:rPr lang="es-419"/>
              <a:t>Conjunto de información almacenada mediante la experiencia o el aprendizaje ( a posteriori) o a través de la introspección ( a priori 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9" name="Shape 79"/>
          <p:cNvSpPr txBox="1"/>
          <p:nvPr>
            <p:ph idx="1" type="body"/>
          </p:nvPr>
        </p:nvSpPr>
        <p:spPr>
          <a:xfrm rot="131">
            <a:off x="729799" y="2032000"/>
            <a:ext cx="7901700" cy="2764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Para Platón es aquello necesariamente verdadero ( episteme ) En cambio, la creencia y la opinión ignoran la realidad de las cosas, por lo que forman parte del ámbito de lo probable y lo aparente.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311700" y="2179775"/>
            <a:ext cx="8520600" cy="18012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El hombre es </a:t>
            </a:r>
            <a:r>
              <a:rPr lang="es-419"/>
              <a:t>susceptible del medio que lo rodea, por lo que experimenta de un modo sensible o intuitivo ; por ello el conocimiento se obtiene por: la razón y la experiencia.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La </a:t>
            </a:r>
            <a:r>
              <a:rPr lang="es-419"/>
              <a:t>experiencia</a:t>
            </a: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11700" y="2253675"/>
            <a:ext cx="80244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Es la captación </a:t>
            </a:r>
            <a:r>
              <a:rPr lang="es-419"/>
              <a:t>directa de las características de un objeto sin intermediarios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Clases de experiencia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2022775"/>
            <a:ext cx="8520600" cy="25461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s-419"/>
              <a:t>Experiencia sensible: captación directa de los objetos mediante los sentidos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Experiencia psicológica: dada por la vivencia introspectiva del sujeto durante el desarrollo de su vida ( sentimientos)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s-419"/>
              <a:t>Experiencia intuitiva: captación precisa de los objetos mediante la intuición consiste en percibir instantáneamente y en forma clara una idea</a:t>
            </a:r>
          </a:p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s-419"/>
              <a:t>La razón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0" y="2068950"/>
            <a:ext cx="8520600" cy="14325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s-419"/>
              <a:t>Es la capacidad </a:t>
            </a:r>
            <a:r>
              <a:rPr lang="es-419"/>
              <a:t>reflexiva del ser humano; por lo cual la experiencia es completa e integrada mientras la experiencia es sensorial, la razón va más allá; es decir que es la facultad de discurrir, reflexionar o meditar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