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-419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Taller de lectura y redacción I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 rot="-206">
            <a:off x="1774804" y="3183616"/>
            <a:ext cx="5013600" cy="1053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Profa.: María Magdalena Rodríguez Ramírez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11700" y="2336800"/>
            <a:ext cx="8520600" cy="1325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Resumen crítico: Indica la profundidad y extensión del trabajo, evaluando la experimentación, la metodología, la importancia de la contribución al desarrollo del conocimiento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419"/>
              <a:t>Funciones del resumen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2124375"/>
            <a:ext cx="8520600" cy="1988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s-419"/>
              <a:t>Sirve de </a:t>
            </a:r>
            <a:r>
              <a:rPr lang="es-419"/>
              <a:t>adelanto al texto original y capacitar al lector del resumen para decidir el beneficio o no para consultar el texto completo</a:t>
            </a:r>
          </a:p>
          <a:p>
            <a:pPr indent="-228600" lvl="0" marL="457200">
              <a:spcBef>
                <a:spcPts val="0"/>
              </a:spcBef>
            </a:pPr>
            <a:r>
              <a:rPr lang="es-419"/>
              <a:t>Activar cómo sustituto del texto original en caso de que el lector haya decidido no consultarlo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2216725"/>
            <a:ext cx="8520600" cy="2352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s-419"/>
              <a:t>Actualizar los conocimientos de los investigadores sobre las últimas novedades sucedidas en su campo de investigación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s-419"/>
              <a:t>Contribuye a la superación de los obstáculos del lenguaje</a:t>
            </a:r>
          </a:p>
          <a:p>
            <a:pPr indent="-228600" lvl="0" marL="457200">
              <a:spcBef>
                <a:spcPts val="0"/>
              </a:spcBef>
            </a:pPr>
            <a:r>
              <a:rPr lang="es-419"/>
              <a:t>Ayudar en las tareas de búsqueda y recuperación de la información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Resumen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2128975"/>
            <a:ext cx="8520600" cy="2439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Un </a:t>
            </a:r>
            <a:r>
              <a:rPr lang="es-419"/>
              <a:t>resumen es la exposición breve, oral o escrita de las ideas principales de un texto.</a:t>
            </a:r>
          </a:p>
          <a:p>
            <a:pPr lvl="0">
              <a:spcBef>
                <a:spcPts val="0"/>
              </a:spcBef>
              <a:buNone/>
            </a:pPr>
            <a:r>
              <a:rPr lang="es-419"/>
              <a:t>Es la exposición sumaria de un tema, capítulo o bien una obra.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s-419"/>
              <a:t>Es una simplificación de los conceptos más importantes de un escrito.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2087425"/>
            <a:ext cx="8520600" cy="1819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La </a:t>
            </a:r>
            <a:r>
              <a:rPr lang="es-419"/>
              <a:t>palabra resumen procede del latín resumere que quiere decir volver a tomar. Es decir un  resumen es volver a trabajar un documento que ya ha sido redactado.</a:t>
            </a:r>
          </a:p>
          <a:p>
            <a:pPr lvl="0">
              <a:spcBef>
                <a:spcPts val="0"/>
              </a:spcBef>
              <a:buNone/>
            </a:pPr>
            <a:r>
              <a:rPr lang="es-419"/>
              <a:t>Es la abreviación coherente, concisa y estructurada de un determinado contenido de un texto.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419"/>
              <a:t>Características d</a:t>
            </a:r>
            <a:r>
              <a:rPr lang="es-419"/>
              <a:t>el resumen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939625"/>
            <a:ext cx="8520600" cy="2629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E</a:t>
            </a:r>
            <a:r>
              <a:rPr lang="es-419"/>
              <a:t>l resumen nos ayuda a tener más claras las ideas de un texto utilizando las mismas palabras del autor.</a:t>
            </a:r>
          </a:p>
          <a:p>
            <a:pPr lvl="0">
              <a:spcBef>
                <a:spcPts val="0"/>
              </a:spcBef>
              <a:buNone/>
            </a:pPr>
            <a:r>
              <a:rPr lang="es-419"/>
              <a:t>El resumen debe ser breve y conciso.</a:t>
            </a:r>
          </a:p>
          <a:p>
            <a:pPr lvl="0">
              <a:spcBef>
                <a:spcPts val="0"/>
              </a:spcBef>
              <a:buNone/>
            </a:pPr>
            <a:r>
              <a:rPr lang="es-419"/>
              <a:t>Parte de un esquema previo que utiliza las ideas más importantes de un texto.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s-419"/>
              <a:t>Debe ser narrativo y estar escrito con un estilo propio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907300"/>
            <a:ext cx="8520600" cy="2661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Se deben </a:t>
            </a:r>
            <a:r>
              <a:rPr lang="es-419"/>
              <a:t>identificar las ideas generales del texto, así cómo las principales y las secundarias.</a:t>
            </a:r>
          </a:p>
          <a:p>
            <a:pPr lvl="0">
              <a:spcBef>
                <a:spcPts val="0"/>
              </a:spcBef>
              <a:buNone/>
            </a:pPr>
            <a:r>
              <a:rPr lang="es-419"/>
              <a:t>Se lee detenidamente el texto a fin de familiarizarnos con él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s-419"/>
              <a:t>Nos aseguramos de la inclusión de las ideas más importantes.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419"/>
              <a:t>Pasos para resumir un texto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888825"/>
            <a:ext cx="8520600" cy="2679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Para l</a:t>
            </a:r>
            <a:r>
              <a:rPr lang="es-419"/>
              <a:t>a elaboración de un resumen se deben llevar a cabo los siguientes pasos: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s-419"/>
              <a:t>Leer el texto cuantas veces sea necesario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s-419"/>
              <a:t>Subrayar las ideas que se consideren importantes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s-419"/>
              <a:t>Delimitar las ideas principales y las secundarias</a:t>
            </a:r>
          </a:p>
          <a:p>
            <a:pPr indent="-228600" lvl="0" marL="457200">
              <a:spcBef>
                <a:spcPts val="0"/>
              </a:spcBef>
            </a:pPr>
            <a:r>
              <a:rPr lang="es-419"/>
              <a:t>Hacer un esquema de las ideas principales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2475350"/>
            <a:ext cx="8520600" cy="2093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Una vez </a:t>
            </a:r>
            <a:r>
              <a:rPr lang="es-419"/>
              <a:t>que se hayan llevado a cabo los pasos anteriores :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s-419"/>
              <a:t>Se numeran los elementos subrayados en forma progresiva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s-419"/>
              <a:t>Enlistar las palabras desconocidas y consultarlas en el diccionario</a:t>
            </a:r>
          </a:p>
          <a:p>
            <a:pPr indent="-228600" lvl="0" marL="457200">
              <a:spcBef>
                <a:spcPts val="0"/>
              </a:spcBef>
            </a:pPr>
            <a:r>
              <a:rPr lang="es-419"/>
              <a:t>Se redacta el resumen con los elementos subrayados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419"/>
              <a:t>Tipos de resumen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773175"/>
            <a:ext cx="8520600" cy="1311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Resumen </a:t>
            </a:r>
            <a:r>
              <a:rPr lang="es-419"/>
              <a:t>indicativo: es la breve y exacta representación del contenido de un documento que indica de forma superficial los temas que abarca el texto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2336800"/>
            <a:ext cx="8520600" cy="2232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Resumen informativo: representa explícitamente todos los aspectos significativos y relevantes del texto, mediante un relación lógica y lineal de los temas tratados. Este incluye resultados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