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9"/>
  </p:notesMasterIdLst>
  <p:sldIdLst>
    <p:sldId id="256" r:id="rId2"/>
    <p:sldId id="281" r:id="rId3"/>
    <p:sldId id="258" r:id="rId4"/>
    <p:sldId id="296" r:id="rId5"/>
    <p:sldId id="260" r:id="rId6"/>
    <p:sldId id="261" r:id="rId7"/>
    <p:sldId id="262" r:id="rId8"/>
    <p:sldId id="263" r:id="rId9"/>
    <p:sldId id="264" r:id="rId10"/>
    <p:sldId id="265" r:id="rId11"/>
    <p:sldId id="283" r:id="rId12"/>
    <p:sldId id="292" r:id="rId13"/>
    <p:sldId id="266" r:id="rId14"/>
    <p:sldId id="267" r:id="rId15"/>
    <p:sldId id="282" r:id="rId16"/>
    <p:sldId id="268" r:id="rId17"/>
    <p:sldId id="290" r:id="rId18"/>
    <p:sldId id="269" r:id="rId19"/>
    <p:sldId id="270" r:id="rId20"/>
    <p:sldId id="271" r:id="rId21"/>
    <p:sldId id="295" r:id="rId22"/>
    <p:sldId id="272" r:id="rId23"/>
    <p:sldId id="291" r:id="rId24"/>
    <p:sldId id="273" r:id="rId25"/>
    <p:sldId id="289" r:id="rId26"/>
    <p:sldId id="285" r:id="rId27"/>
    <p:sldId id="286" r:id="rId28"/>
    <p:sldId id="284" r:id="rId29"/>
    <p:sldId id="287" r:id="rId30"/>
    <p:sldId id="293" r:id="rId31"/>
    <p:sldId id="280" r:id="rId32"/>
    <p:sldId id="274" r:id="rId33"/>
    <p:sldId id="275" r:id="rId34"/>
    <p:sldId id="288" r:id="rId35"/>
    <p:sldId id="277" r:id="rId36"/>
    <p:sldId id="294" r:id="rId37"/>
    <p:sldId id="297" r:id="rId38"/>
  </p:sldIdLst>
  <p:sldSz cx="9144000" cy="6858000" type="screen4x3"/>
  <p:notesSz cx="6858000" cy="9144000"/>
  <p:defaultTextStyle>
    <a:defPPr>
      <a:defRPr lang="es-E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D0F13A-3F1F-4D75-9AAF-E3B11AF9EF11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</dgm:pt>
    <dgm:pt modelId="{41FB2B1D-E97E-400C-B4F2-AE210E3D63FA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200" b="1" i="0" u="none" strike="noStrike" cap="none" normalizeH="0" baseline="0" dirty="0" smtClean="0">
              <a:ln/>
              <a:effectLst/>
              <a:latin typeface="Tahoma" charset="0"/>
            </a:rPr>
            <a:t>Sistemas materiales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sz="1000" b="0" i="0" u="none" strike="noStrike" cap="none" normalizeH="0" baseline="0" dirty="0" smtClean="0">
            <a:ln/>
            <a:effectLst/>
            <a:latin typeface="Tahoma" charset="0"/>
          </a:endParaRPr>
        </a:p>
      </dgm:t>
    </dgm:pt>
    <dgm:pt modelId="{0D4B8860-FD76-4378-8180-D65842E8363F}" type="parTrans" cxnId="{FB0D3F1F-268E-4305-BADB-DC5B75FEED7C}">
      <dgm:prSet/>
      <dgm:spPr/>
      <dgm:t>
        <a:bodyPr/>
        <a:lstStyle/>
        <a:p>
          <a:endParaRPr lang="es-ES"/>
        </a:p>
      </dgm:t>
    </dgm:pt>
    <dgm:pt modelId="{13708AD8-BE30-4115-8DD3-1EA5D035C090}" type="sibTrans" cxnId="{FB0D3F1F-268E-4305-BADB-DC5B75FEED7C}">
      <dgm:prSet/>
      <dgm:spPr/>
      <dgm:t>
        <a:bodyPr/>
        <a:lstStyle/>
        <a:p>
          <a:endParaRPr lang="es-ES"/>
        </a:p>
      </dgm:t>
    </dgm:pt>
    <dgm:pt modelId="{1217ED97-CB6B-45F2-B68E-EE649E908DD8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200" b="1" i="0" u="none" strike="noStrike" cap="none" normalizeH="0" baseline="0" dirty="0" smtClean="0">
              <a:ln/>
              <a:effectLst/>
              <a:latin typeface="Tahoma" charset="0"/>
            </a:rPr>
            <a:t>Sustancias puras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200" b="0" i="0" u="none" strike="noStrike" cap="none" normalizeH="0" baseline="0" dirty="0" smtClean="0">
              <a:ln/>
              <a:effectLst/>
              <a:latin typeface="Tahoma" charset="0"/>
            </a:rPr>
            <a:t>(un solo componente)</a:t>
          </a:r>
          <a:endParaRPr kumimoji="0" lang="es-ES" sz="1000" b="0" i="0" u="none" strike="noStrike" cap="none" normalizeH="0" baseline="0" dirty="0" smtClean="0">
            <a:ln/>
            <a:effectLst/>
            <a:latin typeface="Tahoma" charset="0"/>
          </a:endParaRPr>
        </a:p>
      </dgm:t>
    </dgm:pt>
    <dgm:pt modelId="{CCAD1922-FE9B-4A91-9083-8B56607A0DE7}" type="parTrans" cxnId="{90C4AB0B-2760-44A9-9255-D769AB85A707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85C84D61-C00F-4B90-AE2F-2BFE5C018CCD}" type="sibTrans" cxnId="{90C4AB0B-2760-44A9-9255-D769AB85A707}">
      <dgm:prSet/>
      <dgm:spPr/>
      <dgm:t>
        <a:bodyPr/>
        <a:lstStyle/>
        <a:p>
          <a:endParaRPr lang="es-ES"/>
        </a:p>
      </dgm:t>
    </dgm:pt>
    <dgm:pt modelId="{BAB94747-F263-4E8A-964B-D1453B1EC3EA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200" b="1" i="0" u="none" strike="noStrike" cap="none" normalizeH="0" baseline="0" dirty="0" smtClean="0">
              <a:ln/>
              <a:effectLst/>
              <a:latin typeface="Tahoma" charset="0"/>
            </a:rPr>
            <a:t>Simples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  <a:defRPr/>
          </a:pPr>
          <a:r>
            <a:rPr kumimoji="0" lang="es-ES" sz="1200" b="0" i="0" u="none" strike="noStrike" cap="none" normalizeH="0" baseline="0" dirty="0" smtClean="0">
              <a:ln/>
              <a:effectLst/>
              <a:latin typeface="Tahoma" charset="0"/>
            </a:rPr>
            <a:t>Un solo tipo de átomo</a:t>
          </a:r>
          <a:r>
            <a:rPr kumimoji="0" lang="es-ES" sz="1000" b="0" i="0" u="none" strike="noStrike" cap="none" normalizeH="0" baseline="0" dirty="0" smtClean="0">
              <a:ln/>
              <a:effectLst/>
              <a:latin typeface="Tahoma" charset="0"/>
            </a:rPr>
            <a:t>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sz="1000" b="0" i="0" u="none" strike="noStrike" cap="none" normalizeH="0" baseline="0" dirty="0" smtClean="0">
            <a:ln/>
            <a:effectLst/>
            <a:latin typeface="Tahoma" charset="0"/>
          </a:endParaRPr>
        </a:p>
      </dgm:t>
    </dgm:pt>
    <dgm:pt modelId="{2F978EB7-980F-4F34-BCD1-9E5FF055E725}" type="parTrans" cxnId="{52BB3977-93A6-4EBC-9A64-F137E5B5869F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6C89EB8B-C01C-4798-A181-C41D6C3261C5}" type="sibTrans" cxnId="{52BB3977-93A6-4EBC-9A64-F137E5B5869F}">
      <dgm:prSet/>
      <dgm:spPr/>
      <dgm:t>
        <a:bodyPr/>
        <a:lstStyle/>
        <a:p>
          <a:endParaRPr lang="es-ES"/>
        </a:p>
      </dgm:t>
    </dgm:pt>
    <dgm:pt modelId="{25906F47-A5D2-4245-A35B-2BB33AEFD72E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1" i="0" u="none" strike="noStrike" cap="none" normalizeH="0" baseline="0" dirty="0" smtClean="0">
              <a:ln/>
              <a:effectLst/>
              <a:latin typeface="Tahoma" charset="0"/>
            </a:rPr>
            <a:t>Monoatómicas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0" i="0" u="none" strike="noStrike" cap="none" normalizeH="0" baseline="0" dirty="0" err="1" smtClean="0">
              <a:ln/>
              <a:effectLst/>
              <a:latin typeface="Tahoma" charset="0"/>
            </a:rPr>
            <a:t>Na</a:t>
          </a:r>
          <a:r>
            <a:rPr kumimoji="0" lang="es-ES" b="0" i="0" u="none" strike="noStrike" cap="none" normalizeH="0" baseline="0" dirty="0" smtClean="0">
              <a:ln/>
              <a:effectLst/>
              <a:latin typeface="Tahoma" charset="0"/>
            </a:rPr>
            <a:t>, Fe, Cr</a:t>
          </a:r>
        </a:p>
      </dgm:t>
    </dgm:pt>
    <dgm:pt modelId="{3AFDC95E-2DDE-464A-9E47-F4D4E1FE38AA}" type="parTrans" cxnId="{A1A43258-063E-4B0A-A94A-BCC1959290B4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5FA813C0-70A5-4B61-B51B-1083C5E27DCB}" type="sibTrans" cxnId="{A1A43258-063E-4B0A-A94A-BCC1959290B4}">
      <dgm:prSet/>
      <dgm:spPr/>
      <dgm:t>
        <a:bodyPr/>
        <a:lstStyle/>
        <a:p>
          <a:endParaRPr lang="es-ES"/>
        </a:p>
      </dgm:t>
    </dgm:pt>
    <dgm:pt modelId="{C295F556-0240-4B39-918D-3E42407CFEBF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  <a:defRPr/>
          </a:pPr>
          <a:r>
            <a:rPr kumimoji="0" lang="es-ES" b="1" i="0" u="none" strike="noStrike" cap="none" normalizeH="0" baseline="0" dirty="0" smtClean="0">
              <a:ln/>
              <a:effectLst/>
              <a:latin typeface="Tahoma" charset="0"/>
            </a:rPr>
            <a:t>Compuestas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  <a:defRPr/>
          </a:pPr>
          <a:r>
            <a:rPr kumimoji="0" lang="es-ES" b="0" i="0" u="none" strike="noStrike" cap="none" normalizeH="0" baseline="0" dirty="0" smtClean="0">
              <a:ln/>
              <a:effectLst/>
              <a:latin typeface="Tahoma" charset="0"/>
            </a:rPr>
            <a:t>Dos o mas tipos de átomos.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0" i="0" u="none" strike="noStrike" cap="none" normalizeH="0" baseline="0" dirty="0" smtClean="0">
              <a:ln/>
              <a:effectLst/>
              <a:latin typeface="Tahoma" charset="0"/>
            </a:rPr>
            <a:t> </a:t>
          </a:r>
        </a:p>
      </dgm:t>
    </dgm:pt>
    <dgm:pt modelId="{5F60BF05-6AD5-47AB-A915-FBED9C4F2198}" type="parTrans" cxnId="{94DF090D-3EE9-488E-AF1B-C457D26133FF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64816139-8A4C-415B-BFE5-F90F3E61EEA2}" type="sibTrans" cxnId="{94DF090D-3EE9-488E-AF1B-C457D26133FF}">
      <dgm:prSet/>
      <dgm:spPr/>
      <dgm:t>
        <a:bodyPr/>
        <a:lstStyle/>
        <a:p>
          <a:endParaRPr lang="es-ES"/>
        </a:p>
      </dgm:t>
    </dgm:pt>
    <dgm:pt modelId="{6AC44C30-4EC0-44BF-872A-CA5B9F82518C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1" i="0" u="none" strike="noStrike" cap="none" normalizeH="0" baseline="0" dirty="0" smtClean="0">
              <a:ln/>
              <a:effectLst/>
              <a:latin typeface="Tahoma" charset="0"/>
            </a:rPr>
            <a:t>Moleculares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0" i="0" u="none" strike="noStrike" cap="none" normalizeH="0" baseline="0" dirty="0" smtClean="0">
              <a:ln/>
              <a:effectLst/>
              <a:latin typeface="Tahoma" charset="0"/>
            </a:rPr>
            <a:t>H </a:t>
          </a:r>
          <a:r>
            <a:rPr kumimoji="0" lang="es-ES" b="0" i="0" u="none" strike="noStrike" cap="none" normalizeH="0" baseline="-25000" dirty="0" smtClean="0">
              <a:ln/>
              <a:effectLst/>
              <a:latin typeface="Tahoma" charset="0"/>
            </a:rPr>
            <a:t>2</a:t>
          </a:r>
          <a:r>
            <a:rPr kumimoji="0" lang="es-ES" b="0" i="0" u="none" strike="noStrike" cap="none" normalizeH="0" baseline="0" dirty="0" smtClean="0">
              <a:ln/>
              <a:effectLst/>
              <a:latin typeface="Tahoma" charset="0"/>
            </a:rPr>
            <a:t>O , CH</a:t>
          </a:r>
          <a:r>
            <a:rPr kumimoji="0" lang="es-ES" b="0" i="0" u="none" strike="noStrike" cap="none" normalizeH="0" baseline="-25000" dirty="0" smtClean="0">
              <a:ln/>
              <a:effectLst/>
              <a:latin typeface="Tahoma" charset="0"/>
            </a:rPr>
            <a:t>4</a:t>
          </a:r>
          <a:r>
            <a:rPr kumimoji="0" lang="es-ES" b="0" i="0" u="none" strike="noStrike" cap="none" normalizeH="0" baseline="0" dirty="0" smtClean="0">
              <a:ln/>
              <a:effectLst/>
              <a:latin typeface="Tahoma" charset="0"/>
            </a:rPr>
            <a:t> , NH</a:t>
          </a:r>
          <a:r>
            <a:rPr kumimoji="0" lang="es-ES" b="0" i="0" u="none" strike="noStrike" cap="none" normalizeH="0" baseline="-25000" dirty="0" smtClean="0">
              <a:ln/>
              <a:effectLst/>
              <a:latin typeface="Tahoma" charset="0"/>
            </a:rPr>
            <a:t>3</a:t>
          </a:r>
          <a:endParaRPr kumimoji="0" lang="es-ES" b="0" i="0" u="none" strike="noStrike" cap="none" normalizeH="0" baseline="0" dirty="0" smtClean="0">
            <a:ln/>
            <a:effectLst/>
            <a:latin typeface="Tahoma" charset="0"/>
          </a:endParaRPr>
        </a:p>
      </dgm:t>
    </dgm:pt>
    <dgm:pt modelId="{0CD8DE67-925C-4A44-9889-674822A00FE5}" type="parTrans" cxnId="{07EB9093-225E-4B62-AB25-23AED695C6B7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65284E1E-F577-4751-986C-2B63762A522B}" type="sibTrans" cxnId="{07EB9093-225E-4B62-AB25-23AED695C6B7}">
      <dgm:prSet/>
      <dgm:spPr/>
      <dgm:t>
        <a:bodyPr/>
        <a:lstStyle/>
        <a:p>
          <a:endParaRPr lang="es-ES"/>
        </a:p>
      </dgm:t>
    </dgm:pt>
    <dgm:pt modelId="{BA4B2210-3917-40CC-A935-54BD1B6FE570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200" b="1" i="0" u="none" strike="noStrike" cap="none" normalizeH="0" baseline="0" dirty="0" smtClean="0">
              <a:ln/>
              <a:effectLst/>
              <a:latin typeface="Tahoma" charset="0"/>
            </a:rPr>
            <a:t>Mezclas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200" b="0" i="0" u="none" strike="noStrike" cap="none" normalizeH="0" baseline="0" dirty="0" smtClean="0">
              <a:ln/>
              <a:effectLst/>
              <a:latin typeface="Tahoma" charset="0"/>
            </a:rPr>
            <a:t>(varios componentes)</a:t>
          </a:r>
        </a:p>
      </dgm:t>
    </dgm:pt>
    <dgm:pt modelId="{85082739-E22B-4322-B1E3-6FC23F82CFB3}" type="parTrans" cxnId="{BCCF5073-5D51-44DB-BFE9-82930399F43E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22EDAC2C-B4E9-4E0E-A116-860B18E9A498}" type="sibTrans" cxnId="{BCCF5073-5D51-44DB-BFE9-82930399F43E}">
      <dgm:prSet/>
      <dgm:spPr/>
      <dgm:t>
        <a:bodyPr/>
        <a:lstStyle/>
        <a:p>
          <a:endParaRPr lang="es-ES"/>
        </a:p>
      </dgm:t>
    </dgm:pt>
    <dgm:pt modelId="{8BADCAA0-377F-416B-B02F-635529F48ADF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200" b="1" i="0" u="none" strike="noStrike" cap="none" normalizeH="0" baseline="0" smtClean="0">
              <a:ln/>
              <a:effectLst/>
              <a:latin typeface="Tahoma" charset="0"/>
            </a:rPr>
            <a:t>Homogénas</a:t>
          </a:r>
          <a:endParaRPr kumimoji="0" lang="es-ES" sz="1200" b="1" i="0" u="none" strike="noStrike" cap="none" normalizeH="0" baseline="0" dirty="0" smtClean="0">
            <a:ln/>
            <a:effectLst/>
            <a:latin typeface="Tahoma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200" b="0" i="0" u="none" strike="noStrike" cap="none" normalizeH="0" baseline="0" dirty="0" smtClean="0">
              <a:ln/>
              <a:effectLst/>
              <a:latin typeface="Tahoma" charset="0"/>
            </a:rPr>
            <a:t>(</a:t>
          </a:r>
          <a:r>
            <a:rPr kumimoji="0" lang="es-ES" sz="1200" b="0" i="0" u="none" strike="noStrike" cap="none" normalizeH="0" baseline="0" dirty="0" err="1" smtClean="0">
              <a:ln/>
              <a:effectLst/>
              <a:latin typeface="Tahoma" charset="0"/>
            </a:rPr>
            <a:t>Ej</a:t>
          </a:r>
          <a:r>
            <a:rPr kumimoji="0" lang="es-ES" sz="1200" b="0" i="0" u="none" strike="noStrike" cap="none" normalizeH="0" baseline="0" dirty="0" smtClean="0">
              <a:ln/>
              <a:effectLst/>
              <a:latin typeface="Tahoma" charset="0"/>
            </a:rPr>
            <a:t>: Disoluciones)</a:t>
          </a:r>
        </a:p>
      </dgm:t>
    </dgm:pt>
    <dgm:pt modelId="{BAEEE4FE-45DB-4011-9FCF-A7E95D26DBCE}" type="parTrans" cxnId="{F84A0CA9-7266-44C8-AD56-C3F2B68FCE7F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3A39D514-27B7-49C4-9399-E6637AF8090C}" type="sibTrans" cxnId="{F84A0CA9-7266-44C8-AD56-C3F2B68FCE7F}">
      <dgm:prSet/>
      <dgm:spPr/>
      <dgm:t>
        <a:bodyPr/>
        <a:lstStyle/>
        <a:p>
          <a:endParaRPr lang="es-ES"/>
        </a:p>
      </dgm:t>
    </dgm:pt>
    <dgm:pt modelId="{8488A092-2C67-4FDF-B608-F1B71CB77FD6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0" i="0" u="none" strike="noStrike" cap="none" normalizeH="0" baseline="0" dirty="0" smtClean="0">
              <a:ln/>
              <a:effectLst/>
              <a:latin typeface="Tahoma" charset="0"/>
            </a:rPr>
            <a:t>Una sola fase: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0" i="0" u="none" strike="noStrike" cap="none" normalizeH="0" baseline="0" dirty="0" err="1" smtClean="0">
              <a:ln/>
              <a:effectLst/>
              <a:latin typeface="Tahoma" charset="0"/>
            </a:rPr>
            <a:t>Sal+agua</a:t>
          </a:r>
          <a:endParaRPr kumimoji="0" lang="es-ES" b="0" i="0" u="none" strike="noStrike" cap="none" normalizeH="0" baseline="0" dirty="0" smtClean="0">
            <a:ln/>
            <a:effectLst/>
            <a:latin typeface="Tahoma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0" i="0" u="none" strike="noStrike" cap="none" normalizeH="0" baseline="0" dirty="0" err="1" smtClean="0">
              <a:ln/>
              <a:effectLst/>
              <a:latin typeface="Tahoma" charset="0"/>
            </a:rPr>
            <a:t>Alcohol+agua</a:t>
          </a:r>
          <a:endParaRPr kumimoji="0" lang="es-ES" b="0" i="0" u="none" strike="noStrike" cap="none" normalizeH="0" baseline="0" dirty="0" smtClean="0">
            <a:ln/>
            <a:effectLst/>
            <a:latin typeface="Tahoma" charset="0"/>
          </a:endParaRPr>
        </a:p>
      </dgm:t>
    </dgm:pt>
    <dgm:pt modelId="{2416EFD8-4FD9-4C01-9ACD-B0E08AED3488}" type="parTrans" cxnId="{FAD2C697-7313-487B-9398-3E09C5615B46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1E728FA3-5148-486C-B33B-8CB79A2A0B26}" type="sibTrans" cxnId="{FAD2C697-7313-487B-9398-3E09C5615B46}">
      <dgm:prSet/>
      <dgm:spPr/>
      <dgm:t>
        <a:bodyPr/>
        <a:lstStyle/>
        <a:p>
          <a:endParaRPr lang="es-ES"/>
        </a:p>
      </dgm:t>
    </dgm:pt>
    <dgm:pt modelId="{3E053DB9-5AA0-44D2-AB0D-35741842128B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1" i="0" u="none" strike="noStrike" cap="none" normalizeH="0" baseline="0" smtClean="0">
              <a:ln/>
              <a:effectLst/>
              <a:latin typeface="Tahoma" charset="0"/>
            </a:rPr>
            <a:t>Heterogénas</a:t>
          </a:r>
          <a:endParaRPr kumimoji="0" lang="es-ES" b="1" i="0" u="none" strike="noStrike" cap="none" normalizeH="0" baseline="0" dirty="0" smtClean="0">
            <a:ln/>
            <a:effectLst/>
            <a:latin typeface="Tahoma" charset="0"/>
          </a:endParaRPr>
        </a:p>
      </dgm:t>
    </dgm:pt>
    <dgm:pt modelId="{A6957AE7-7F89-489E-A1DC-59E78990F8D9}" type="parTrans" cxnId="{5FECF5BB-16EF-43EF-8FC4-53E4DEE47733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97B320E5-1B15-4153-BFA0-FDC71CDD4DDC}" type="sibTrans" cxnId="{5FECF5BB-16EF-43EF-8FC4-53E4DEE47733}">
      <dgm:prSet/>
      <dgm:spPr/>
      <dgm:t>
        <a:bodyPr/>
        <a:lstStyle/>
        <a:p>
          <a:endParaRPr lang="es-ES"/>
        </a:p>
      </dgm:t>
    </dgm:pt>
    <dgm:pt modelId="{C58EE5B6-AA48-49B7-9752-3F5F32A60CE8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0" i="0" u="none" strike="noStrike" cap="none" normalizeH="0" baseline="0" dirty="0" smtClean="0">
              <a:ln/>
              <a:effectLst/>
              <a:latin typeface="Tahoma" charset="0"/>
            </a:rPr>
            <a:t>Dos o más fases: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0" i="0" u="none" strike="noStrike" cap="none" normalizeH="0" baseline="0" dirty="0" err="1" smtClean="0">
              <a:ln/>
              <a:effectLst/>
              <a:latin typeface="Tahoma" charset="0"/>
            </a:rPr>
            <a:t>Arena+agua</a:t>
          </a:r>
          <a:endParaRPr kumimoji="0" lang="es-ES" b="0" i="0" u="none" strike="noStrike" cap="none" normalizeH="0" baseline="0" dirty="0" smtClean="0">
            <a:ln/>
            <a:effectLst/>
            <a:latin typeface="Tahoma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0" i="0" u="none" strike="noStrike" cap="none" normalizeH="0" baseline="0" dirty="0" smtClean="0">
              <a:ln/>
              <a:effectLst/>
              <a:latin typeface="Tahoma" charset="0"/>
            </a:rPr>
            <a:t>granito</a:t>
          </a:r>
        </a:p>
      </dgm:t>
    </dgm:pt>
    <dgm:pt modelId="{5E56D335-7031-47A6-A2FE-79841091CA87}" type="parTrans" cxnId="{3172ED75-7B8D-4156-ABB4-270D537E37FA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BD15B0E7-1D83-43DE-83D1-1727D247F100}" type="sibTrans" cxnId="{3172ED75-7B8D-4156-ABB4-270D537E37FA}">
      <dgm:prSet/>
      <dgm:spPr/>
      <dgm:t>
        <a:bodyPr/>
        <a:lstStyle/>
        <a:p>
          <a:endParaRPr lang="es-ES"/>
        </a:p>
      </dgm:t>
    </dgm:pt>
    <dgm:pt modelId="{CCABF929-259E-4C54-B401-27DD19A87EFC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1200" b="1" dirty="0" err="1" smtClean="0">
              <a:latin typeface="Tahoma" pitchFamily="34" charset="0"/>
              <a:cs typeface="Tahoma" pitchFamily="34" charset="0"/>
            </a:rPr>
            <a:t>Poliatómica</a:t>
          </a:r>
          <a:r>
            <a:rPr lang="es-ES" sz="1200" dirty="0" err="1" smtClean="0">
              <a:latin typeface="Tahoma" pitchFamily="34" charset="0"/>
              <a:cs typeface="Tahoma" pitchFamily="34" charset="0"/>
            </a:rPr>
            <a:t>s</a:t>
          </a:r>
          <a:endParaRPr lang="es-ES" sz="1200" dirty="0" smtClean="0">
            <a:latin typeface="Tahoma" pitchFamily="34" charset="0"/>
            <a:cs typeface="Tahoma" pitchFamily="34" charset="0"/>
          </a:endParaRPr>
        </a:p>
        <a:p>
          <a:r>
            <a:rPr lang="es-ES" sz="1200" dirty="0" smtClean="0">
              <a:latin typeface="Tahoma" pitchFamily="34" charset="0"/>
              <a:cs typeface="Tahoma" pitchFamily="34" charset="0"/>
            </a:rPr>
            <a:t>O</a:t>
          </a:r>
          <a:r>
            <a:rPr lang="es-ES" sz="1200" baseline="-25000" dirty="0" smtClean="0">
              <a:latin typeface="Tahoma" pitchFamily="34" charset="0"/>
              <a:cs typeface="Tahoma" pitchFamily="34" charset="0"/>
            </a:rPr>
            <a:t>2</a:t>
          </a:r>
          <a:r>
            <a:rPr lang="es-ES" sz="1200" dirty="0" smtClean="0">
              <a:latin typeface="Tahoma" pitchFamily="34" charset="0"/>
              <a:cs typeface="Tahoma" pitchFamily="34" charset="0"/>
            </a:rPr>
            <a:t>, Cl</a:t>
          </a:r>
          <a:r>
            <a:rPr lang="es-ES" sz="1200" baseline="-25000" dirty="0" smtClean="0">
              <a:latin typeface="Tahoma" pitchFamily="34" charset="0"/>
              <a:cs typeface="Tahoma" pitchFamily="34" charset="0"/>
            </a:rPr>
            <a:t>2</a:t>
          </a:r>
          <a:endParaRPr lang="es-ES" sz="1200" baseline="-25000" dirty="0">
            <a:latin typeface="Tahoma" pitchFamily="34" charset="0"/>
            <a:cs typeface="Tahoma" pitchFamily="34" charset="0"/>
          </a:endParaRPr>
        </a:p>
      </dgm:t>
    </dgm:pt>
    <dgm:pt modelId="{B2778C49-79B9-4789-81F6-3871C8FC1EFD}" type="parTrans" cxnId="{EC62AEFD-5666-4C7E-86B2-C5D64D36FDD0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D8AD3105-4194-4372-93A5-F4571B6D0F39}" type="sibTrans" cxnId="{EC62AEFD-5666-4C7E-86B2-C5D64D36FDD0}">
      <dgm:prSet/>
      <dgm:spPr/>
      <dgm:t>
        <a:bodyPr/>
        <a:lstStyle/>
        <a:p>
          <a:endParaRPr lang="es-ES"/>
        </a:p>
      </dgm:t>
    </dgm:pt>
    <dgm:pt modelId="{6EB73773-3DB2-412F-9497-0A94D981C13E}" type="pres">
      <dgm:prSet presAssocID="{A4D0F13A-3F1F-4D75-9AAF-E3B11AF9EF11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05DBDC3-3E8A-42A4-8CE2-A6E9C1F2743D}" type="pres">
      <dgm:prSet presAssocID="{A4D0F13A-3F1F-4D75-9AAF-E3B11AF9EF11}" presName="hierFlow" presStyleCnt="0"/>
      <dgm:spPr/>
    </dgm:pt>
    <dgm:pt modelId="{5368B213-ABAA-468B-899D-101B5C1D3559}" type="pres">
      <dgm:prSet presAssocID="{A4D0F13A-3F1F-4D75-9AAF-E3B11AF9EF11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3B929E74-CB48-414E-ABBE-03B07EA0449A}" type="pres">
      <dgm:prSet presAssocID="{41FB2B1D-E97E-400C-B4F2-AE210E3D63FA}" presName="Name14" presStyleCnt="0"/>
      <dgm:spPr/>
    </dgm:pt>
    <dgm:pt modelId="{2AAFF5F1-FCDF-471D-9CE7-B2A24E637799}" type="pres">
      <dgm:prSet presAssocID="{41FB2B1D-E97E-400C-B4F2-AE210E3D63FA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B0239D-6D68-44FE-87C1-221F77D78D80}" type="pres">
      <dgm:prSet presAssocID="{41FB2B1D-E97E-400C-B4F2-AE210E3D63FA}" presName="hierChild2" presStyleCnt="0"/>
      <dgm:spPr/>
    </dgm:pt>
    <dgm:pt modelId="{560ACE89-26E5-449E-A658-C322766EB746}" type="pres">
      <dgm:prSet presAssocID="{CCAD1922-FE9B-4A91-9083-8B56607A0DE7}" presName="Name19" presStyleLbl="parChTrans1D2" presStyleIdx="0" presStyleCnt="2"/>
      <dgm:spPr/>
      <dgm:t>
        <a:bodyPr/>
        <a:lstStyle/>
        <a:p>
          <a:endParaRPr lang="es-ES"/>
        </a:p>
      </dgm:t>
    </dgm:pt>
    <dgm:pt modelId="{E7BFB247-2C27-4730-A9DE-A5FF248F75E4}" type="pres">
      <dgm:prSet presAssocID="{1217ED97-CB6B-45F2-B68E-EE649E908DD8}" presName="Name21" presStyleCnt="0"/>
      <dgm:spPr/>
    </dgm:pt>
    <dgm:pt modelId="{BB458DE4-36ED-4858-8041-17B106E01FFD}" type="pres">
      <dgm:prSet presAssocID="{1217ED97-CB6B-45F2-B68E-EE649E908DD8}" presName="level2Shape" presStyleLbl="node2" presStyleIdx="0" presStyleCnt="2"/>
      <dgm:spPr/>
      <dgm:t>
        <a:bodyPr/>
        <a:lstStyle/>
        <a:p>
          <a:endParaRPr lang="es-ES"/>
        </a:p>
      </dgm:t>
    </dgm:pt>
    <dgm:pt modelId="{57E98E40-98B3-4C48-B9AC-62DCDCBEAF84}" type="pres">
      <dgm:prSet presAssocID="{1217ED97-CB6B-45F2-B68E-EE649E908DD8}" presName="hierChild3" presStyleCnt="0"/>
      <dgm:spPr/>
    </dgm:pt>
    <dgm:pt modelId="{FB5661A1-33DC-48E4-8824-DB0B2BBB06B2}" type="pres">
      <dgm:prSet presAssocID="{2F978EB7-980F-4F34-BCD1-9E5FF055E725}" presName="Name19" presStyleLbl="parChTrans1D3" presStyleIdx="0" presStyleCnt="4"/>
      <dgm:spPr/>
      <dgm:t>
        <a:bodyPr/>
        <a:lstStyle/>
        <a:p>
          <a:endParaRPr lang="es-ES"/>
        </a:p>
      </dgm:t>
    </dgm:pt>
    <dgm:pt modelId="{CD81E4B6-C224-4B4A-99F2-0B889199E83E}" type="pres">
      <dgm:prSet presAssocID="{BAB94747-F263-4E8A-964B-D1453B1EC3EA}" presName="Name21" presStyleCnt="0"/>
      <dgm:spPr/>
    </dgm:pt>
    <dgm:pt modelId="{91B67545-4E90-400F-B027-17D637F239A0}" type="pres">
      <dgm:prSet presAssocID="{BAB94747-F263-4E8A-964B-D1453B1EC3EA}" presName="level2Shape" presStyleLbl="node3" presStyleIdx="0" presStyleCnt="4"/>
      <dgm:spPr/>
      <dgm:t>
        <a:bodyPr/>
        <a:lstStyle/>
        <a:p>
          <a:endParaRPr lang="es-ES"/>
        </a:p>
      </dgm:t>
    </dgm:pt>
    <dgm:pt modelId="{657ADFEC-FD5F-4C7A-8D30-BA5384D92270}" type="pres">
      <dgm:prSet presAssocID="{BAB94747-F263-4E8A-964B-D1453B1EC3EA}" presName="hierChild3" presStyleCnt="0"/>
      <dgm:spPr/>
    </dgm:pt>
    <dgm:pt modelId="{D87344B9-B15A-4AD9-A133-3692460A34E9}" type="pres">
      <dgm:prSet presAssocID="{3AFDC95E-2DDE-464A-9E47-F4D4E1FE38AA}" presName="Name19" presStyleLbl="parChTrans1D4" presStyleIdx="0" presStyleCnt="5"/>
      <dgm:spPr/>
      <dgm:t>
        <a:bodyPr/>
        <a:lstStyle/>
        <a:p>
          <a:endParaRPr lang="es-ES"/>
        </a:p>
      </dgm:t>
    </dgm:pt>
    <dgm:pt modelId="{CC9111A7-356E-4811-81EB-D5E604F9F81A}" type="pres">
      <dgm:prSet presAssocID="{25906F47-A5D2-4245-A35B-2BB33AEFD72E}" presName="Name21" presStyleCnt="0"/>
      <dgm:spPr/>
    </dgm:pt>
    <dgm:pt modelId="{AA2CFE19-88A3-47EB-A95D-B4B6BEEF7478}" type="pres">
      <dgm:prSet presAssocID="{25906F47-A5D2-4245-A35B-2BB33AEFD72E}" presName="level2Shape" presStyleLbl="node4" presStyleIdx="0" presStyleCnt="5"/>
      <dgm:spPr/>
      <dgm:t>
        <a:bodyPr/>
        <a:lstStyle/>
        <a:p>
          <a:endParaRPr lang="es-ES"/>
        </a:p>
      </dgm:t>
    </dgm:pt>
    <dgm:pt modelId="{0027267B-3708-486D-86DE-1637D6632725}" type="pres">
      <dgm:prSet presAssocID="{25906F47-A5D2-4245-A35B-2BB33AEFD72E}" presName="hierChild3" presStyleCnt="0"/>
      <dgm:spPr/>
    </dgm:pt>
    <dgm:pt modelId="{12DDFA37-92B2-413B-A737-2EE914B5F5AC}" type="pres">
      <dgm:prSet presAssocID="{B2778C49-79B9-4789-81F6-3871C8FC1EFD}" presName="Name19" presStyleLbl="parChTrans1D4" presStyleIdx="1" presStyleCnt="5"/>
      <dgm:spPr/>
      <dgm:t>
        <a:bodyPr/>
        <a:lstStyle/>
        <a:p>
          <a:endParaRPr lang="es-ES"/>
        </a:p>
      </dgm:t>
    </dgm:pt>
    <dgm:pt modelId="{F8DE0DBA-C54C-42B7-AE17-B94DC492E48B}" type="pres">
      <dgm:prSet presAssocID="{CCABF929-259E-4C54-B401-27DD19A87EFC}" presName="Name21" presStyleCnt="0"/>
      <dgm:spPr/>
    </dgm:pt>
    <dgm:pt modelId="{035FE850-669B-4A37-AD88-0BDCC07A7F3F}" type="pres">
      <dgm:prSet presAssocID="{CCABF929-259E-4C54-B401-27DD19A87EFC}" presName="level2Shape" presStyleLbl="node4" presStyleIdx="1" presStyleCnt="5" custLinFactNeighborX="-8195" custLinFactNeighborY="-1639"/>
      <dgm:spPr/>
      <dgm:t>
        <a:bodyPr/>
        <a:lstStyle/>
        <a:p>
          <a:endParaRPr lang="es-ES"/>
        </a:p>
      </dgm:t>
    </dgm:pt>
    <dgm:pt modelId="{1AE34A24-9144-42A3-AB85-43EC859E54DA}" type="pres">
      <dgm:prSet presAssocID="{CCABF929-259E-4C54-B401-27DD19A87EFC}" presName="hierChild3" presStyleCnt="0"/>
      <dgm:spPr/>
    </dgm:pt>
    <dgm:pt modelId="{4454EC14-5C16-41D5-9373-B4B82CC92FD0}" type="pres">
      <dgm:prSet presAssocID="{5F60BF05-6AD5-47AB-A915-FBED9C4F2198}" presName="Name19" presStyleLbl="parChTrans1D3" presStyleIdx="1" presStyleCnt="4"/>
      <dgm:spPr/>
      <dgm:t>
        <a:bodyPr/>
        <a:lstStyle/>
        <a:p>
          <a:endParaRPr lang="es-ES"/>
        </a:p>
      </dgm:t>
    </dgm:pt>
    <dgm:pt modelId="{B0419F8B-97D3-48CB-AE8D-E06F0D3CC72B}" type="pres">
      <dgm:prSet presAssocID="{C295F556-0240-4B39-918D-3E42407CFEBF}" presName="Name21" presStyleCnt="0"/>
      <dgm:spPr/>
    </dgm:pt>
    <dgm:pt modelId="{C121DFDD-09F2-421E-B61F-5834C68F558C}" type="pres">
      <dgm:prSet presAssocID="{C295F556-0240-4B39-918D-3E42407CFEBF}" presName="level2Shape" presStyleLbl="node3" presStyleIdx="1" presStyleCnt="4" custLinFactNeighborX="-2903" custLinFactNeighborY="-2135"/>
      <dgm:spPr/>
      <dgm:t>
        <a:bodyPr/>
        <a:lstStyle/>
        <a:p>
          <a:endParaRPr lang="es-ES"/>
        </a:p>
      </dgm:t>
    </dgm:pt>
    <dgm:pt modelId="{6B109FFF-15BF-478B-881E-EC37E7B8002E}" type="pres">
      <dgm:prSet presAssocID="{C295F556-0240-4B39-918D-3E42407CFEBF}" presName="hierChild3" presStyleCnt="0"/>
      <dgm:spPr/>
    </dgm:pt>
    <dgm:pt modelId="{96A5F68C-A012-4B78-980E-8CC1BC43D5B9}" type="pres">
      <dgm:prSet presAssocID="{0CD8DE67-925C-4A44-9889-674822A00FE5}" presName="Name19" presStyleLbl="parChTrans1D4" presStyleIdx="2" presStyleCnt="5"/>
      <dgm:spPr/>
      <dgm:t>
        <a:bodyPr/>
        <a:lstStyle/>
        <a:p>
          <a:endParaRPr lang="es-ES"/>
        </a:p>
      </dgm:t>
    </dgm:pt>
    <dgm:pt modelId="{35A92AA7-2017-4A52-8F02-A406E9167C09}" type="pres">
      <dgm:prSet presAssocID="{6AC44C30-4EC0-44BF-872A-CA5B9F82518C}" presName="Name21" presStyleCnt="0"/>
      <dgm:spPr/>
    </dgm:pt>
    <dgm:pt modelId="{2535EDB1-618B-4DC0-8C9B-E2A4CC944373}" type="pres">
      <dgm:prSet presAssocID="{6AC44C30-4EC0-44BF-872A-CA5B9F82518C}" presName="level2Shape" presStyleLbl="node4" presStyleIdx="2" presStyleCnt="5" custLinFactNeighborX="-2903" custLinFactNeighborY="-1639"/>
      <dgm:spPr/>
      <dgm:t>
        <a:bodyPr/>
        <a:lstStyle/>
        <a:p>
          <a:endParaRPr lang="es-ES"/>
        </a:p>
      </dgm:t>
    </dgm:pt>
    <dgm:pt modelId="{328DABCF-73D3-4275-9CF0-7EECA3D6248D}" type="pres">
      <dgm:prSet presAssocID="{6AC44C30-4EC0-44BF-872A-CA5B9F82518C}" presName="hierChild3" presStyleCnt="0"/>
      <dgm:spPr/>
    </dgm:pt>
    <dgm:pt modelId="{B90D5C7D-D89C-410C-A859-DB6D3A67DB2E}" type="pres">
      <dgm:prSet presAssocID="{85082739-E22B-4322-B1E3-6FC23F82CFB3}" presName="Name19" presStyleLbl="parChTrans1D2" presStyleIdx="1" presStyleCnt="2"/>
      <dgm:spPr/>
      <dgm:t>
        <a:bodyPr/>
        <a:lstStyle/>
        <a:p>
          <a:endParaRPr lang="es-ES"/>
        </a:p>
      </dgm:t>
    </dgm:pt>
    <dgm:pt modelId="{87C1C59E-EEFC-46DA-8610-5F132C295386}" type="pres">
      <dgm:prSet presAssocID="{BA4B2210-3917-40CC-A935-54BD1B6FE570}" presName="Name21" presStyleCnt="0"/>
      <dgm:spPr/>
    </dgm:pt>
    <dgm:pt modelId="{89409A8D-2B72-4B96-9C49-1C33A725D56B}" type="pres">
      <dgm:prSet presAssocID="{BA4B2210-3917-40CC-A935-54BD1B6FE570}" presName="level2Shape" presStyleLbl="node2" presStyleIdx="1" presStyleCnt="2"/>
      <dgm:spPr/>
      <dgm:t>
        <a:bodyPr/>
        <a:lstStyle/>
        <a:p>
          <a:endParaRPr lang="es-ES"/>
        </a:p>
      </dgm:t>
    </dgm:pt>
    <dgm:pt modelId="{BA1E4359-9951-488F-9936-55B045005D2B}" type="pres">
      <dgm:prSet presAssocID="{BA4B2210-3917-40CC-A935-54BD1B6FE570}" presName="hierChild3" presStyleCnt="0"/>
      <dgm:spPr/>
    </dgm:pt>
    <dgm:pt modelId="{296BC53A-06BC-4286-8149-716E45B77614}" type="pres">
      <dgm:prSet presAssocID="{BAEEE4FE-45DB-4011-9FCF-A7E95D26DBCE}" presName="Name19" presStyleLbl="parChTrans1D3" presStyleIdx="2" presStyleCnt="4"/>
      <dgm:spPr/>
      <dgm:t>
        <a:bodyPr/>
        <a:lstStyle/>
        <a:p>
          <a:endParaRPr lang="es-ES"/>
        </a:p>
      </dgm:t>
    </dgm:pt>
    <dgm:pt modelId="{EBE7DABB-E746-437E-8655-AE9E5B29D2D1}" type="pres">
      <dgm:prSet presAssocID="{8BADCAA0-377F-416B-B02F-635529F48ADF}" presName="Name21" presStyleCnt="0"/>
      <dgm:spPr/>
    </dgm:pt>
    <dgm:pt modelId="{48E2C54A-34AC-4ABB-B8FD-607DF1AF244C}" type="pres">
      <dgm:prSet presAssocID="{8BADCAA0-377F-416B-B02F-635529F48ADF}" presName="level2Shape" presStyleLbl="node3" presStyleIdx="2" presStyleCnt="4" custLinFactNeighborX="-8195" custLinFactNeighborY="-1639"/>
      <dgm:spPr/>
      <dgm:t>
        <a:bodyPr/>
        <a:lstStyle/>
        <a:p>
          <a:endParaRPr lang="es-ES"/>
        </a:p>
      </dgm:t>
    </dgm:pt>
    <dgm:pt modelId="{EA303140-8D2B-47B3-B7FE-9EF3041690DB}" type="pres">
      <dgm:prSet presAssocID="{8BADCAA0-377F-416B-B02F-635529F48ADF}" presName="hierChild3" presStyleCnt="0"/>
      <dgm:spPr/>
    </dgm:pt>
    <dgm:pt modelId="{A28AE98A-2B16-441A-BAC0-0BBE07F582CF}" type="pres">
      <dgm:prSet presAssocID="{2416EFD8-4FD9-4C01-9ACD-B0E08AED3488}" presName="Name19" presStyleLbl="parChTrans1D4" presStyleIdx="3" presStyleCnt="5"/>
      <dgm:spPr/>
      <dgm:t>
        <a:bodyPr/>
        <a:lstStyle/>
        <a:p>
          <a:endParaRPr lang="es-ES"/>
        </a:p>
      </dgm:t>
    </dgm:pt>
    <dgm:pt modelId="{C3BF146F-3D06-4EEA-BBF6-2A0C4F9D08A8}" type="pres">
      <dgm:prSet presAssocID="{8488A092-2C67-4FDF-B608-F1B71CB77FD6}" presName="Name21" presStyleCnt="0"/>
      <dgm:spPr/>
    </dgm:pt>
    <dgm:pt modelId="{B77FA513-4219-449A-B467-50AA967C59BF}" type="pres">
      <dgm:prSet presAssocID="{8488A092-2C67-4FDF-B608-F1B71CB77FD6}" presName="level2Shape" presStyleLbl="node4" presStyleIdx="3" presStyleCnt="5" custLinFactNeighborX="-8195" custLinFactNeighborY="-1639"/>
      <dgm:spPr/>
      <dgm:t>
        <a:bodyPr/>
        <a:lstStyle/>
        <a:p>
          <a:endParaRPr lang="es-ES"/>
        </a:p>
      </dgm:t>
    </dgm:pt>
    <dgm:pt modelId="{60DAB929-6BDE-4D67-A2B0-E5D281075AC9}" type="pres">
      <dgm:prSet presAssocID="{8488A092-2C67-4FDF-B608-F1B71CB77FD6}" presName="hierChild3" presStyleCnt="0"/>
      <dgm:spPr/>
    </dgm:pt>
    <dgm:pt modelId="{56D462AD-EFFF-4B3A-A2AE-FDA8A8829FDE}" type="pres">
      <dgm:prSet presAssocID="{A6957AE7-7F89-489E-A1DC-59E78990F8D9}" presName="Name19" presStyleLbl="parChTrans1D3" presStyleIdx="3" presStyleCnt="4"/>
      <dgm:spPr/>
      <dgm:t>
        <a:bodyPr/>
        <a:lstStyle/>
        <a:p>
          <a:endParaRPr lang="es-ES"/>
        </a:p>
      </dgm:t>
    </dgm:pt>
    <dgm:pt modelId="{921BCB54-E419-463D-9716-F9AA74A9F0E1}" type="pres">
      <dgm:prSet presAssocID="{3E053DB9-5AA0-44D2-AB0D-35741842128B}" presName="Name21" presStyleCnt="0"/>
      <dgm:spPr/>
    </dgm:pt>
    <dgm:pt modelId="{43D5E297-B54A-4A81-8D0B-E0637F5E4AE2}" type="pres">
      <dgm:prSet presAssocID="{3E053DB9-5AA0-44D2-AB0D-35741842128B}" presName="level2Shape" presStyleLbl="node3" presStyleIdx="3" presStyleCnt="4" custLinFactNeighborX="-8195" custLinFactNeighborY="-1639"/>
      <dgm:spPr/>
      <dgm:t>
        <a:bodyPr/>
        <a:lstStyle/>
        <a:p>
          <a:endParaRPr lang="es-ES"/>
        </a:p>
      </dgm:t>
    </dgm:pt>
    <dgm:pt modelId="{C5EDB586-3C44-4FAA-8567-3433A081E656}" type="pres">
      <dgm:prSet presAssocID="{3E053DB9-5AA0-44D2-AB0D-35741842128B}" presName="hierChild3" presStyleCnt="0"/>
      <dgm:spPr/>
    </dgm:pt>
    <dgm:pt modelId="{90F62D56-9044-40A6-A1AE-B810808DBECB}" type="pres">
      <dgm:prSet presAssocID="{5E56D335-7031-47A6-A2FE-79841091CA87}" presName="Name19" presStyleLbl="parChTrans1D4" presStyleIdx="4" presStyleCnt="5"/>
      <dgm:spPr/>
      <dgm:t>
        <a:bodyPr/>
        <a:lstStyle/>
        <a:p>
          <a:endParaRPr lang="es-ES"/>
        </a:p>
      </dgm:t>
    </dgm:pt>
    <dgm:pt modelId="{3986D270-C9F5-4059-A2A1-3868D44DB1F2}" type="pres">
      <dgm:prSet presAssocID="{C58EE5B6-AA48-49B7-9752-3F5F32A60CE8}" presName="Name21" presStyleCnt="0"/>
      <dgm:spPr/>
    </dgm:pt>
    <dgm:pt modelId="{F5B29F23-C59B-43EA-8CBE-F7D05867A6C6}" type="pres">
      <dgm:prSet presAssocID="{C58EE5B6-AA48-49B7-9752-3F5F32A60CE8}" presName="level2Shape" presStyleLbl="node4" presStyleIdx="4" presStyleCnt="5" custLinFactNeighborX="-8195" custLinFactNeighborY="-1639"/>
      <dgm:spPr/>
      <dgm:t>
        <a:bodyPr/>
        <a:lstStyle/>
        <a:p>
          <a:endParaRPr lang="es-ES"/>
        </a:p>
      </dgm:t>
    </dgm:pt>
    <dgm:pt modelId="{5EBB39B7-7D54-459D-89DB-CA7E18CB8C75}" type="pres">
      <dgm:prSet presAssocID="{C58EE5B6-AA48-49B7-9752-3F5F32A60CE8}" presName="hierChild3" presStyleCnt="0"/>
      <dgm:spPr/>
    </dgm:pt>
    <dgm:pt modelId="{6BC84000-CC52-4D0B-A4FA-D9F74434B5B5}" type="pres">
      <dgm:prSet presAssocID="{A4D0F13A-3F1F-4D75-9AAF-E3B11AF9EF11}" presName="bgShapesFlow" presStyleCnt="0"/>
      <dgm:spPr/>
    </dgm:pt>
  </dgm:ptLst>
  <dgm:cxnLst>
    <dgm:cxn modelId="{EC62AEFD-5666-4C7E-86B2-C5D64D36FDD0}" srcId="{BAB94747-F263-4E8A-964B-D1453B1EC3EA}" destId="{CCABF929-259E-4C54-B401-27DD19A87EFC}" srcOrd="1" destOrd="0" parTransId="{B2778C49-79B9-4789-81F6-3871C8FC1EFD}" sibTransId="{D8AD3105-4194-4372-93A5-F4571B6D0F39}"/>
    <dgm:cxn modelId="{6117810E-DE3F-4B1F-BE8C-56B4535565D4}" type="presOf" srcId="{25906F47-A5D2-4245-A35B-2BB33AEFD72E}" destId="{AA2CFE19-88A3-47EB-A95D-B4B6BEEF7478}" srcOrd="0" destOrd="0" presId="urn:microsoft.com/office/officeart/2005/8/layout/hierarchy6"/>
    <dgm:cxn modelId="{B4631FB5-7E9B-44B2-90EB-4CB41B96F9E4}" type="presOf" srcId="{85082739-E22B-4322-B1E3-6FC23F82CFB3}" destId="{B90D5C7D-D89C-410C-A859-DB6D3A67DB2E}" srcOrd="0" destOrd="0" presId="urn:microsoft.com/office/officeart/2005/8/layout/hierarchy6"/>
    <dgm:cxn modelId="{C6C0F794-87B8-4DD3-B3A5-B106AD37D64F}" type="presOf" srcId="{3E053DB9-5AA0-44D2-AB0D-35741842128B}" destId="{43D5E297-B54A-4A81-8D0B-E0637F5E4AE2}" srcOrd="0" destOrd="0" presId="urn:microsoft.com/office/officeart/2005/8/layout/hierarchy6"/>
    <dgm:cxn modelId="{FB0D3F1F-268E-4305-BADB-DC5B75FEED7C}" srcId="{A4D0F13A-3F1F-4D75-9AAF-E3B11AF9EF11}" destId="{41FB2B1D-E97E-400C-B4F2-AE210E3D63FA}" srcOrd="0" destOrd="0" parTransId="{0D4B8860-FD76-4378-8180-D65842E8363F}" sibTransId="{13708AD8-BE30-4115-8DD3-1EA5D035C090}"/>
    <dgm:cxn modelId="{90C4AB0B-2760-44A9-9255-D769AB85A707}" srcId="{41FB2B1D-E97E-400C-B4F2-AE210E3D63FA}" destId="{1217ED97-CB6B-45F2-B68E-EE649E908DD8}" srcOrd="0" destOrd="0" parTransId="{CCAD1922-FE9B-4A91-9083-8B56607A0DE7}" sibTransId="{85C84D61-C00F-4B90-AE2F-2BFE5C018CCD}"/>
    <dgm:cxn modelId="{7E8A0595-5B9C-49ED-B4E5-3C62EC4F49FB}" type="presOf" srcId="{3AFDC95E-2DDE-464A-9E47-F4D4E1FE38AA}" destId="{D87344B9-B15A-4AD9-A133-3692460A34E9}" srcOrd="0" destOrd="0" presId="urn:microsoft.com/office/officeart/2005/8/layout/hierarchy6"/>
    <dgm:cxn modelId="{06E78E7D-5F3E-40B0-A64D-1368C0675939}" type="presOf" srcId="{A6957AE7-7F89-489E-A1DC-59E78990F8D9}" destId="{56D462AD-EFFF-4B3A-A2AE-FDA8A8829FDE}" srcOrd="0" destOrd="0" presId="urn:microsoft.com/office/officeart/2005/8/layout/hierarchy6"/>
    <dgm:cxn modelId="{5D206657-1D43-460F-87F0-3812857D0653}" type="presOf" srcId="{2416EFD8-4FD9-4C01-9ACD-B0E08AED3488}" destId="{A28AE98A-2B16-441A-BAC0-0BBE07F582CF}" srcOrd="0" destOrd="0" presId="urn:microsoft.com/office/officeart/2005/8/layout/hierarchy6"/>
    <dgm:cxn modelId="{2D32309C-957C-4D0B-BBDA-94F873C41C04}" type="presOf" srcId="{BAEEE4FE-45DB-4011-9FCF-A7E95D26DBCE}" destId="{296BC53A-06BC-4286-8149-716E45B77614}" srcOrd="0" destOrd="0" presId="urn:microsoft.com/office/officeart/2005/8/layout/hierarchy6"/>
    <dgm:cxn modelId="{07EB9093-225E-4B62-AB25-23AED695C6B7}" srcId="{C295F556-0240-4B39-918D-3E42407CFEBF}" destId="{6AC44C30-4EC0-44BF-872A-CA5B9F82518C}" srcOrd="0" destOrd="0" parTransId="{0CD8DE67-925C-4A44-9889-674822A00FE5}" sibTransId="{65284E1E-F577-4751-986C-2B63762A522B}"/>
    <dgm:cxn modelId="{4F3B042B-3036-41B5-9D86-7193253CA629}" type="presOf" srcId="{2F978EB7-980F-4F34-BCD1-9E5FF055E725}" destId="{FB5661A1-33DC-48E4-8824-DB0B2BBB06B2}" srcOrd="0" destOrd="0" presId="urn:microsoft.com/office/officeart/2005/8/layout/hierarchy6"/>
    <dgm:cxn modelId="{A1A43258-063E-4B0A-A94A-BCC1959290B4}" srcId="{BAB94747-F263-4E8A-964B-D1453B1EC3EA}" destId="{25906F47-A5D2-4245-A35B-2BB33AEFD72E}" srcOrd="0" destOrd="0" parTransId="{3AFDC95E-2DDE-464A-9E47-F4D4E1FE38AA}" sibTransId="{5FA813C0-70A5-4B61-B51B-1083C5E27DCB}"/>
    <dgm:cxn modelId="{2B37C08F-97F2-4292-A3EC-1B9862230645}" type="presOf" srcId="{BAB94747-F263-4E8A-964B-D1453B1EC3EA}" destId="{91B67545-4E90-400F-B027-17D637F239A0}" srcOrd="0" destOrd="0" presId="urn:microsoft.com/office/officeart/2005/8/layout/hierarchy6"/>
    <dgm:cxn modelId="{F84A0CA9-7266-44C8-AD56-C3F2B68FCE7F}" srcId="{BA4B2210-3917-40CC-A935-54BD1B6FE570}" destId="{8BADCAA0-377F-416B-B02F-635529F48ADF}" srcOrd="0" destOrd="0" parTransId="{BAEEE4FE-45DB-4011-9FCF-A7E95D26DBCE}" sibTransId="{3A39D514-27B7-49C4-9399-E6637AF8090C}"/>
    <dgm:cxn modelId="{52BB3977-93A6-4EBC-9A64-F137E5B5869F}" srcId="{1217ED97-CB6B-45F2-B68E-EE649E908DD8}" destId="{BAB94747-F263-4E8A-964B-D1453B1EC3EA}" srcOrd="0" destOrd="0" parTransId="{2F978EB7-980F-4F34-BCD1-9E5FF055E725}" sibTransId="{6C89EB8B-C01C-4798-A181-C41D6C3261C5}"/>
    <dgm:cxn modelId="{7774BC98-F7FC-4586-870D-041947F52953}" type="presOf" srcId="{1217ED97-CB6B-45F2-B68E-EE649E908DD8}" destId="{BB458DE4-36ED-4858-8041-17B106E01FFD}" srcOrd="0" destOrd="0" presId="urn:microsoft.com/office/officeart/2005/8/layout/hierarchy6"/>
    <dgm:cxn modelId="{691E1D0D-1CC9-419C-946B-C093CCECB6F1}" type="presOf" srcId="{C295F556-0240-4B39-918D-3E42407CFEBF}" destId="{C121DFDD-09F2-421E-B61F-5834C68F558C}" srcOrd="0" destOrd="0" presId="urn:microsoft.com/office/officeart/2005/8/layout/hierarchy6"/>
    <dgm:cxn modelId="{A0A00F57-918E-4E1E-9FDD-309128B620E6}" type="presOf" srcId="{5F60BF05-6AD5-47AB-A915-FBED9C4F2198}" destId="{4454EC14-5C16-41D5-9373-B4B82CC92FD0}" srcOrd="0" destOrd="0" presId="urn:microsoft.com/office/officeart/2005/8/layout/hierarchy6"/>
    <dgm:cxn modelId="{B00C3E0D-F1E4-40BE-B6DC-8A002694635E}" type="presOf" srcId="{BA4B2210-3917-40CC-A935-54BD1B6FE570}" destId="{89409A8D-2B72-4B96-9C49-1C33A725D56B}" srcOrd="0" destOrd="0" presId="urn:microsoft.com/office/officeart/2005/8/layout/hierarchy6"/>
    <dgm:cxn modelId="{BCCF5073-5D51-44DB-BFE9-82930399F43E}" srcId="{41FB2B1D-E97E-400C-B4F2-AE210E3D63FA}" destId="{BA4B2210-3917-40CC-A935-54BD1B6FE570}" srcOrd="1" destOrd="0" parTransId="{85082739-E22B-4322-B1E3-6FC23F82CFB3}" sibTransId="{22EDAC2C-B4E9-4E0E-A116-860B18E9A498}"/>
    <dgm:cxn modelId="{DBCB8D06-21DC-4ABE-8623-D9F6C6C7CBF3}" type="presOf" srcId="{CCAD1922-FE9B-4A91-9083-8B56607A0DE7}" destId="{560ACE89-26E5-449E-A658-C322766EB746}" srcOrd="0" destOrd="0" presId="urn:microsoft.com/office/officeart/2005/8/layout/hierarchy6"/>
    <dgm:cxn modelId="{94DF090D-3EE9-488E-AF1B-C457D26133FF}" srcId="{1217ED97-CB6B-45F2-B68E-EE649E908DD8}" destId="{C295F556-0240-4B39-918D-3E42407CFEBF}" srcOrd="1" destOrd="0" parTransId="{5F60BF05-6AD5-47AB-A915-FBED9C4F2198}" sibTransId="{64816139-8A4C-415B-BFE5-F90F3E61EEA2}"/>
    <dgm:cxn modelId="{FAD2C697-7313-487B-9398-3E09C5615B46}" srcId="{8BADCAA0-377F-416B-B02F-635529F48ADF}" destId="{8488A092-2C67-4FDF-B608-F1B71CB77FD6}" srcOrd="0" destOrd="0" parTransId="{2416EFD8-4FD9-4C01-9ACD-B0E08AED3488}" sibTransId="{1E728FA3-5148-486C-B33B-8CB79A2A0B26}"/>
    <dgm:cxn modelId="{3D5F74E7-DAE6-413C-91A8-45F80DC967B1}" type="presOf" srcId="{B2778C49-79B9-4789-81F6-3871C8FC1EFD}" destId="{12DDFA37-92B2-413B-A737-2EE914B5F5AC}" srcOrd="0" destOrd="0" presId="urn:microsoft.com/office/officeart/2005/8/layout/hierarchy6"/>
    <dgm:cxn modelId="{07DC1F35-A192-4AA0-A2DF-A7459940995C}" type="presOf" srcId="{41FB2B1D-E97E-400C-B4F2-AE210E3D63FA}" destId="{2AAFF5F1-FCDF-471D-9CE7-B2A24E637799}" srcOrd="0" destOrd="0" presId="urn:microsoft.com/office/officeart/2005/8/layout/hierarchy6"/>
    <dgm:cxn modelId="{C62D4DD4-B919-4F26-BBEE-431579C5A169}" type="presOf" srcId="{CCABF929-259E-4C54-B401-27DD19A87EFC}" destId="{035FE850-669B-4A37-AD88-0BDCC07A7F3F}" srcOrd="0" destOrd="0" presId="urn:microsoft.com/office/officeart/2005/8/layout/hierarchy6"/>
    <dgm:cxn modelId="{96F59740-C910-4EFD-91BC-228810D69424}" type="presOf" srcId="{6AC44C30-4EC0-44BF-872A-CA5B9F82518C}" destId="{2535EDB1-618B-4DC0-8C9B-E2A4CC944373}" srcOrd="0" destOrd="0" presId="urn:microsoft.com/office/officeart/2005/8/layout/hierarchy6"/>
    <dgm:cxn modelId="{B57CD165-FAE0-434E-A871-AA774478741D}" type="presOf" srcId="{A4D0F13A-3F1F-4D75-9AAF-E3B11AF9EF11}" destId="{6EB73773-3DB2-412F-9497-0A94D981C13E}" srcOrd="0" destOrd="0" presId="urn:microsoft.com/office/officeart/2005/8/layout/hierarchy6"/>
    <dgm:cxn modelId="{59651E65-87F8-4CE0-81F7-02732ADC8175}" type="presOf" srcId="{5E56D335-7031-47A6-A2FE-79841091CA87}" destId="{90F62D56-9044-40A6-A1AE-B810808DBECB}" srcOrd="0" destOrd="0" presId="urn:microsoft.com/office/officeart/2005/8/layout/hierarchy6"/>
    <dgm:cxn modelId="{9E3BF60D-550C-4828-933A-A2FE79474CCC}" type="presOf" srcId="{8488A092-2C67-4FDF-B608-F1B71CB77FD6}" destId="{B77FA513-4219-449A-B467-50AA967C59BF}" srcOrd="0" destOrd="0" presId="urn:microsoft.com/office/officeart/2005/8/layout/hierarchy6"/>
    <dgm:cxn modelId="{3172ED75-7B8D-4156-ABB4-270D537E37FA}" srcId="{3E053DB9-5AA0-44D2-AB0D-35741842128B}" destId="{C58EE5B6-AA48-49B7-9752-3F5F32A60CE8}" srcOrd="0" destOrd="0" parTransId="{5E56D335-7031-47A6-A2FE-79841091CA87}" sibTransId="{BD15B0E7-1D83-43DE-83D1-1727D247F100}"/>
    <dgm:cxn modelId="{4CB57629-8775-488B-B649-BAE1260AC378}" type="presOf" srcId="{0CD8DE67-925C-4A44-9889-674822A00FE5}" destId="{96A5F68C-A012-4B78-980E-8CC1BC43D5B9}" srcOrd="0" destOrd="0" presId="urn:microsoft.com/office/officeart/2005/8/layout/hierarchy6"/>
    <dgm:cxn modelId="{6D582015-56EF-4658-8DC4-063608251917}" type="presOf" srcId="{C58EE5B6-AA48-49B7-9752-3F5F32A60CE8}" destId="{F5B29F23-C59B-43EA-8CBE-F7D05867A6C6}" srcOrd="0" destOrd="0" presId="urn:microsoft.com/office/officeart/2005/8/layout/hierarchy6"/>
    <dgm:cxn modelId="{50ED6327-EBCB-4BD8-B238-C37B79190C05}" type="presOf" srcId="{8BADCAA0-377F-416B-B02F-635529F48ADF}" destId="{48E2C54A-34AC-4ABB-B8FD-607DF1AF244C}" srcOrd="0" destOrd="0" presId="urn:microsoft.com/office/officeart/2005/8/layout/hierarchy6"/>
    <dgm:cxn modelId="{5FECF5BB-16EF-43EF-8FC4-53E4DEE47733}" srcId="{BA4B2210-3917-40CC-A935-54BD1B6FE570}" destId="{3E053DB9-5AA0-44D2-AB0D-35741842128B}" srcOrd="1" destOrd="0" parTransId="{A6957AE7-7F89-489E-A1DC-59E78990F8D9}" sibTransId="{97B320E5-1B15-4153-BFA0-FDC71CDD4DDC}"/>
    <dgm:cxn modelId="{A6B33DEB-9B0D-4E1B-833A-DBD28E317DDB}" type="presParOf" srcId="{6EB73773-3DB2-412F-9497-0A94D981C13E}" destId="{605DBDC3-3E8A-42A4-8CE2-A6E9C1F2743D}" srcOrd="0" destOrd="0" presId="urn:microsoft.com/office/officeart/2005/8/layout/hierarchy6"/>
    <dgm:cxn modelId="{5D49930B-4753-4FD1-B1AE-78497A0D5E59}" type="presParOf" srcId="{605DBDC3-3E8A-42A4-8CE2-A6E9C1F2743D}" destId="{5368B213-ABAA-468B-899D-101B5C1D3559}" srcOrd="0" destOrd="0" presId="urn:microsoft.com/office/officeart/2005/8/layout/hierarchy6"/>
    <dgm:cxn modelId="{F3B96842-8047-4263-A72D-A1E55886C44D}" type="presParOf" srcId="{5368B213-ABAA-468B-899D-101B5C1D3559}" destId="{3B929E74-CB48-414E-ABBE-03B07EA0449A}" srcOrd="0" destOrd="0" presId="urn:microsoft.com/office/officeart/2005/8/layout/hierarchy6"/>
    <dgm:cxn modelId="{9745DD29-D78B-452B-BF82-9118DA1EC2CD}" type="presParOf" srcId="{3B929E74-CB48-414E-ABBE-03B07EA0449A}" destId="{2AAFF5F1-FCDF-471D-9CE7-B2A24E637799}" srcOrd="0" destOrd="0" presId="urn:microsoft.com/office/officeart/2005/8/layout/hierarchy6"/>
    <dgm:cxn modelId="{CF950E5D-400E-4B42-A07E-310E47BAB95F}" type="presParOf" srcId="{3B929E74-CB48-414E-ABBE-03B07EA0449A}" destId="{F2B0239D-6D68-44FE-87C1-221F77D78D80}" srcOrd="1" destOrd="0" presId="urn:microsoft.com/office/officeart/2005/8/layout/hierarchy6"/>
    <dgm:cxn modelId="{44B180F1-CA07-4C62-A68F-3BECD547F6CB}" type="presParOf" srcId="{F2B0239D-6D68-44FE-87C1-221F77D78D80}" destId="{560ACE89-26E5-449E-A658-C322766EB746}" srcOrd="0" destOrd="0" presId="urn:microsoft.com/office/officeart/2005/8/layout/hierarchy6"/>
    <dgm:cxn modelId="{A2B531B8-BA03-481F-B2EB-3B6CFE60019E}" type="presParOf" srcId="{F2B0239D-6D68-44FE-87C1-221F77D78D80}" destId="{E7BFB247-2C27-4730-A9DE-A5FF248F75E4}" srcOrd="1" destOrd="0" presId="urn:microsoft.com/office/officeart/2005/8/layout/hierarchy6"/>
    <dgm:cxn modelId="{38E740E3-14E0-4D47-9041-D7BC94A3A3C8}" type="presParOf" srcId="{E7BFB247-2C27-4730-A9DE-A5FF248F75E4}" destId="{BB458DE4-36ED-4858-8041-17B106E01FFD}" srcOrd="0" destOrd="0" presId="urn:microsoft.com/office/officeart/2005/8/layout/hierarchy6"/>
    <dgm:cxn modelId="{97366312-6F5D-424C-88D8-8F58E30319D6}" type="presParOf" srcId="{E7BFB247-2C27-4730-A9DE-A5FF248F75E4}" destId="{57E98E40-98B3-4C48-B9AC-62DCDCBEAF84}" srcOrd="1" destOrd="0" presId="urn:microsoft.com/office/officeart/2005/8/layout/hierarchy6"/>
    <dgm:cxn modelId="{FFB10E49-BB6E-4985-92C7-06E00B5AF6D4}" type="presParOf" srcId="{57E98E40-98B3-4C48-B9AC-62DCDCBEAF84}" destId="{FB5661A1-33DC-48E4-8824-DB0B2BBB06B2}" srcOrd="0" destOrd="0" presId="urn:microsoft.com/office/officeart/2005/8/layout/hierarchy6"/>
    <dgm:cxn modelId="{688DBD7F-D29B-42A7-ACF1-6E13072798A9}" type="presParOf" srcId="{57E98E40-98B3-4C48-B9AC-62DCDCBEAF84}" destId="{CD81E4B6-C224-4B4A-99F2-0B889199E83E}" srcOrd="1" destOrd="0" presId="urn:microsoft.com/office/officeart/2005/8/layout/hierarchy6"/>
    <dgm:cxn modelId="{8BE23A53-A2B4-4596-90CD-490EE95332CB}" type="presParOf" srcId="{CD81E4B6-C224-4B4A-99F2-0B889199E83E}" destId="{91B67545-4E90-400F-B027-17D637F239A0}" srcOrd="0" destOrd="0" presId="urn:microsoft.com/office/officeart/2005/8/layout/hierarchy6"/>
    <dgm:cxn modelId="{114F0DA1-15B6-4BD4-AD06-FB8C18545496}" type="presParOf" srcId="{CD81E4B6-C224-4B4A-99F2-0B889199E83E}" destId="{657ADFEC-FD5F-4C7A-8D30-BA5384D92270}" srcOrd="1" destOrd="0" presId="urn:microsoft.com/office/officeart/2005/8/layout/hierarchy6"/>
    <dgm:cxn modelId="{E8935023-C9F0-4A9C-9DAA-CDAE95515090}" type="presParOf" srcId="{657ADFEC-FD5F-4C7A-8D30-BA5384D92270}" destId="{D87344B9-B15A-4AD9-A133-3692460A34E9}" srcOrd="0" destOrd="0" presId="urn:microsoft.com/office/officeart/2005/8/layout/hierarchy6"/>
    <dgm:cxn modelId="{A9B721B4-CDD5-4CD4-90C9-2BB3B3DD326C}" type="presParOf" srcId="{657ADFEC-FD5F-4C7A-8D30-BA5384D92270}" destId="{CC9111A7-356E-4811-81EB-D5E604F9F81A}" srcOrd="1" destOrd="0" presId="urn:microsoft.com/office/officeart/2005/8/layout/hierarchy6"/>
    <dgm:cxn modelId="{29F40393-9BCC-49F9-8DC3-3DD6C0ED9DC8}" type="presParOf" srcId="{CC9111A7-356E-4811-81EB-D5E604F9F81A}" destId="{AA2CFE19-88A3-47EB-A95D-B4B6BEEF7478}" srcOrd="0" destOrd="0" presId="urn:microsoft.com/office/officeart/2005/8/layout/hierarchy6"/>
    <dgm:cxn modelId="{E8C6B1EA-020D-4930-BE25-3602F2B707E9}" type="presParOf" srcId="{CC9111A7-356E-4811-81EB-D5E604F9F81A}" destId="{0027267B-3708-486D-86DE-1637D6632725}" srcOrd="1" destOrd="0" presId="urn:microsoft.com/office/officeart/2005/8/layout/hierarchy6"/>
    <dgm:cxn modelId="{C9DBE958-E7D6-49E4-A8DA-9C8AC5AB0599}" type="presParOf" srcId="{657ADFEC-FD5F-4C7A-8D30-BA5384D92270}" destId="{12DDFA37-92B2-413B-A737-2EE914B5F5AC}" srcOrd="2" destOrd="0" presId="urn:microsoft.com/office/officeart/2005/8/layout/hierarchy6"/>
    <dgm:cxn modelId="{9378CEC8-806D-4D34-9DA7-24BBFAAFFAAB}" type="presParOf" srcId="{657ADFEC-FD5F-4C7A-8D30-BA5384D92270}" destId="{F8DE0DBA-C54C-42B7-AE17-B94DC492E48B}" srcOrd="3" destOrd="0" presId="urn:microsoft.com/office/officeart/2005/8/layout/hierarchy6"/>
    <dgm:cxn modelId="{FAEB3BB4-9337-40A7-9DBA-9A42898CE7EC}" type="presParOf" srcId="{F8DE0DBA-C54C-42B7-AE17-B94DC492E48B}" destId="{035FE850-669B-4A37-AD88-0BDCC07A7F3F}" srcOrd="0" destOrd="0" presId="urn:microsoft.com/office/officeart/2005/8/layout/hierarchy6"/>
    <dgm:cxn modelId="{8117FBE9-1322-4A8D-ACB7-67355CCD22DA}" type="presParOf" srcId="{F8DE0DBA-C54C-42B7-AE17-B94DC492E48B}" destId="{1AE34A24-9144-42A3-AB85-43EC859E54DA}" srcOrd="1" destOrd="0" presId="urn:microsoft.com/office/officeart/2005/8/layout/hierarchy6"/>
    <dgm:cxn modelId="{A6513567-3C87-47F4-8D7B-C01245FB9B45}" type="presParOf" srcId="{57E98E40-98B3-4C48-B9AC-62DCDCBEAF84}" destId="{4454EC14-5C16-41D5-9373-B4B82CC92FD0}" srcOrd="2" destOrd="0" presId="urn:microsoft.com/office/officeart/2005/8/layout/hierarchy6"/>
    <dgm:cxn modelId="{B96D90D9-D848-4429-B080-325F199D5E3E}" type="presParOf" srcId="{57E98E40-98B3-4C48-B9AC-62DCDCBEAF84}" destId="{B0419F8B-97D3-48CB-AE8D-E06F0D3CC72B}" srcOrd="3" destOrd="0" presId="urn:microsoft.com/office/officeart/2005/8/layout/hierarchy6"/>
    <dgm:cxn modelId="{80B13A8A-DC27-4162-BF3E-6ACA6804D30B}" type="presParOf" srcId="{B0419F8B-97D3-48CB-AE8D-E06F0D3CC72B}" destId="{C121DFDD-09F2-421E-B61F-5834C68F558C}" srcOrd="0" destOrd="0" presId="urn:microsoft.com/office/officeart/2005/8/layout/hierarchy6"/>
    <dgm:cxn modelId="{9F0B64F6-73E2-4719-9FBA-44E4A09869FB}" type="presParOf" srcId="{B0419F8B-97D3-48CB-AE8D-E06F0D3CC72B}" destId="{6B109FFF-15BF-478B-881E-EC37E7B8002E}" srcOrd="1" destOrd="0" presId="urn:microsoft.com/office/officeart/2005/8/layout/hierarchy6"/>
    <dgm:cxn modelId="{14BF081E-6FBE-4D7C-B0BD-30E18ED3C64A}" type="presParOf" srcId="{6B109FFF-15BF-478B-881E-EC37E7B8002E}" destId="{96A5F68C-A012-4B78-980E-8CC1BC43D5B9}" srcOrd="0" destOrd="0" presId="urn:microsoft.com/office/officeart/2005/8/layout/hierarchy6"/>
    <dgm:cxn modelId="{EF55B4E5-80D8-4236-9C63-3D6FFB6F43DE}" type="presParOf" srcId="{6B109FFF-15BF-478B-881E-EC37E7B8002E}" destId="{35A92AA7-2017-4A52-8F02-A406E9167C09}" srcOrd="1" destOrd="0" presId="urn:microsoft.com/office/officeart/2005/8/layout/hierarchy6"/>
    <dgm:cxn modelId="{DA9BAA29-33F0-4BB1-A104-A9907B398163}" type="presParOf" srcId="{35A92AA7-2017-4A52-8F02-A406E9167C09}" destId="{2535EDB1-618B-4DC0-8C9B-E2A4CC944373}" srcOrd="0" destOrd="0" presId="urn:microsoft.com/office/officeart/2005/8/layout/hierarchy6"/>
    <dgm:cxn modelId="{18C8218A-90F0-448D-8E3B-6D4C2B2948F5}" type="presParOf" srcId="{35A92AA7-2017-4A52-8F02-A406E9167C09}" destId="{328DABCF-73D3-4275-9CF0-7EECA3D6248D}" srcOrd="1" destOrd="0" presId="urn:microsoft.com/office/officeart/2005/8/layout/hierarchy6"/>
    <dgm:cxn modelId="{AD678AAF-0A0A-4629-83C2-943752F606F5}" type="presParOf" srcId="{F2B0239D-6D68-44FE-87C1-221F77D78D80}" destId="{B90D5C7D-D89C-410C-A859-DB6D3A67DB2E}" srcOrd="2" destOrd="0" presId="urn:microsoft.com/office/officeart/2005/8/layout/hierarchy6"/>
    <dgm:cxn modelId="{525C10C5-0B28-4C79-815F-9A45B5EFBFEC}" type="presParOf" srcId="{F2B0239D-6D68-44FE-87C1-221F77D78D80}" destId="{87C1C59E-EEFC-46DA-8610-5F132C295386}" srcOrd="3" destOrd="0" presId="urn:microsoft.com/office/officeart/2005/8/layout/hierarchy6"/>
    <dgm:cxn modelId="{1267BCF6-E6FE-4C62-90D9-D382F835C961}" type="presParOf" srcId="{87C1C59E-EEFC-46DA-8610-5F132C295386}" destId="{89409A8D-2B72-4B96-9C49-1C33A725D56B}" srcOrd="0" destOrd="0" presId="urn:microsoft.com/office/officeart/2005/8/layout/hierarchy6"/>
    <dgm:cxn modelId="{7ACF78FF-9109-43E4-9C8F-92DE8BB034E0}" type="presParOf" srcId="{87C1C59E-EEFC-46DA-8610-5F132C295386}" destId="{BA1E4359-9951-488F-9936-55B045005D2B}" srcOrd="1" destOrd="0" presId="urn:microsoft.com/office/officeart/2005/8/layout/hierarchy6"/>
    <dgm:cxn modelId="{BAEE565D-BE12-4F03-B2C6-812E50E0F731}" type="presParOf" srcId="{BA1E4359-9951-488F-9936-55B045005D2B}" destId="{296BC53A-06BC-4286-8149-716E45B77614}" srcOrd="0" destOrd="0" presId="urn:microsoft.com/office/officeart/2005/8/layout/hierarchy6"/>
    <dgm:cxn modelId="{A62480E9-6A75-4490-8544-57457CA7AB53}" type="presParOf" srcId="{BA1E4359-9951-488F-9936-55B045005D2B}" destId="{EBE7DABB-E746-437E-8655-AE9E5B29D2D1}" srcOrd="1" destOrd="0" presId="urn:microsoft.com/office/officeart/2005/8/layout/hierarchy6"/>
    <dgm:cxn modelId="{0C6FD748-9F46-4E44-B3B9-B9FDFBCBE5A7}" type="presParOf" srcId="{EBE7DABB-E746-437E-8655-AE9E5B29D2D1}" destId="{48E2C54A-34AC-4ABB-B8FD-607DF1AF244C}" srcOrd="0" destOrd="0" presId="urn:microsoft.com/office/officeart/2005/8/layout/hierarchy6"/>
    <dgm:cxn modelId="{EE038C6B-8A30-4471-8EB1-F2E56A85D0F7}" type="presParOf" srcId="{EBE7DABB-E746-437E-8655-AE9E5B29D2D1}" destId="{EA303140-8D2B-47B3-B7FE-9EF3041690DB}" srcOrd="1" destOrd="0" presId="urn:microsoft.com/office/officeart/2005/8/layout/hierarchy6"/>
    <dgm:cxn modelId="{B166229D-84EE-4587-A0D6-B5AB578D07C0}" type="presParOf" srcId="{EA303140-8D2B-47B3-B7FE-9EF3041690DB}" destId="{A28AE98A-2B16-441A-BAC0-0BBE07F582CF}" srcOrd="0" destOrd="0" presId="urn:microsoft.com/office/officeart/2005/8/layout/hierarchy6"/>
    <dgm:cxn modelId="{9123A8A8-BFC3-473F-AEAA-8F5D4B7EAC55}" type="presParOf" srcId="{EA303140-8D2B-47B3-B7FE-9EF3041690DB}" destId="{C3BF146F-3D06-4EEA-BBF6-2A0C4F9D08A8}" srcOrd="1" destOrd="0" presId="urn:microsoft.com/office/officeart/2005/8/layout/hierarchy6"/>
    <dgm:cxn modelId="{31DCCBF5-89FE-4251-A0DB-BD65283D4D14}" type="presParOf" srcId="{C3BF146F-3D06-4EEA-BBF6-2A0C4F9D08A8}" destId="{B77FA513-4219-449A-B467-50AA967C59BF}" srcOrd="0" destOrd="0" presId="urn:microsoft.com/office/officeart/2005/8/layout/hierarchy6"/>
    <dgm:cxn modelId="{85F972DB-FC62-4F0C-AF86-8DAC0362B1BD}" type="presParOf" srcId="{C3BF146F-3D06-4EEA-BBF6-2A0C4F9D08A8}" destId="{60DAB929-6BDE-4D67-A2B0-E5D281075AC9}" srcOrd="1" destOrd="0" presId="urn:microsoft.com/office/officeart/2005/8/layout/hierarchy6"/>
    <dgm:cxn modelId="{AC17AC3C-F0A4-45F6-8C96-990E16FFED74}" type="presParOf" srcId="{BA1E4359-9951-488F-9936-55B045005D2B}" destId="{56D462AD-EFFF-4B3A-A2AE-FDA8A8829FDE}" srcOrd="2" destOrd="0" presId="urn:microsoft.com/office/officeart/2005/8/layout/hierarchy6"/>
    <dgm:cxn modelId="{FADEA28C-CDAD-4136-92DF-4F1D4E3E8C2B}" type="presParOf" srcId="{BA1E4359-9951-488F-9936-55B045005D2B}" destId="{921BCB54-E419-463D-9716-F9AA74A9F0E1}" srcOrd="3" destOrd="0" presId="urn:microsoft.com/office/officeart/2005/8/layout/hierarchy6"/>
    <dgm:cxn modelId="{BB087CC1-F916-4F49-8069-F6C534A00F93}" type="presParOf" srcId="{921BCB54-E419-463D-9716-F9AA74A9F0E1}" destId="{43D5E297-B54A-4A81-8D0B-E0637F5E4AE2}" srcOrd="0" destOrd="0" presId="urn:microsoft.com/office/officeart/2005/8/layout/hierarchy6"/>
    <dgm:cxn modelId="{3E9C0983-79F3-4D48-AA44-3EA34A39C8C1}" type="presParOf" srcId="{921BCB54-E419-463D-9716-F9AA74A9F0E1}" destId="{C5EDB586-3C44-4FAA-8567-3433A081E656}" srcOrd="1" destOrd="0" presId="urn:microsoft.com/office/officeart/2005/8/layout/hierarchy6"/>
    <dgm:cxn modelId="{CADF441D-3EBD-4C4F-B925-98EC147D8A52}" type="presParOf" srcId="{C5EDB586-3C44-4FAA-8567-3433A081E656}" destId="{90F62D56-9044-40A6-A1AE-B810808DBECB}" srcOrd="0" destOrd="0" presId="urn:microsoft.com/office/officeart/2005/8/layout/hierarchy6"/>
    <dgm:cxn modelId="{51A061A6-A14E-4001-BF6D-AA142A7535E3}" type="presParOf" srcId="{C5EDB586-3C44-4FAA-8567-3433A081E656}" destId="{3986D270-C9F5-4059-A2A1-3868D44DB1F2}" srcOrd="1" destOrd="0" presId="urn:microsoft.com/office/officeart/2005/8/layout/hierarchy6"/>
    <dgm:cxn modelId="{960A23C8-46EB-46D5-BC39-307FE99277CC}" type="presParOf" srcId="{3986D270-C9F5-4059-A2A1-3868D44DB1F2}" destId="{F5B29F23-C59B-43EA-8CBE-F7D05867A6C6}" srcOrd="0" destOrd="0" presId="urn:microsoft.com/office/officeart/2005/8/layout/hierarchy6"/>
    <dgm:cxn modelId="{CF8415C5-8B1F-4187-B463-351BE15FF37C}" type="presParOf" srcId="{3986D270-C9F5-4059-A2A1-3868D44DB1F2}" destId="{5EBB39B7-7D54-459D-89DB-CA7E18CB8C75}" srcOrd="1" destOrd="0" presId="urn:microsoft.com/office/officeart/2005/8/layout/hierarchy6"/>
    <dgm:cxn modelId="{F9A00450-146C-47DE-B073-D346A18DF426}" type="presParOf" srcId="{6EB73773-3DB2-412F-9497-0A94D981C13E}" destId="{6BC84000-CC52-4D0B-A4FA-D9F74434B5B5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AFF5F1-FCDF-471D-9CE7-B2A24E637799}">
      <dsp:nvSpPr>
        <dsp:cNvPr id="0" name=""/>
        <dsp:cNvSpPr/>
      </dsp:nvSpPr>
      <dsp:spPr>
        <a:xfrm>
          <a:off x="4242895" y="284195"/>
          <a:ext cx="1372869" cy="91524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200" b="1" i="0" u="none" strike="noStrike" kern="1200" cap="none" normalizeH="0" baseline="0" dirty="0" smtClean="0">
              <a:ln/>
              <a:effectLst/>
              <a:latin typeface="Tahoma" charset="0"/>
            </a:rPr>
            <a:t>Sistemas materiales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sz="1000" b="0" i="0" u="none" strike="noStrike" kern="1200" cap="none" normalizeH="0" baseline="0" dirty="0" smtClean="0">
            <a:ln/>
            <a:effectLst/>
            <a:latin typeface="Tahoma" charset="0"/>
          </a:endParaRPr>
        </a:p>
      </dsp:txBody>
      <dsp:txXfrm>
        <a:off x="4242895" y="284195"/>
        <a:ext cx="1372869" cy="915246"/>
      </dsp:txXfrm>
    </dsp:sp>
    <dsp:sp modelId="{560ACE89-26E5-449E-A658-C322766EB746}">
      <dsp:nvSpPr>
        <dsp:cNvPr id="0" name=""/>
        <dsp:cNvSpPr/>
      </dsp:nvSpPr>
      <dsp:spPr>
        <a:xfrm>
          <a:off x="2921508" y="1199441"/>
          <a:ext cx="2007822" cy="366098"/>
        </a:xfrm>
        <a:custGeom>
          <a:avLst/>
          <a:gdLst/>
          <a:ahLst/>
          <a:cxnLst/>
          <a:rect l="0" t="0" r="0" b="0"/>
          <a:pathLst>
            <a:path>
              <a:moveTo>
                <a:pt x="2007822" y="0"/>
              </a:moveTo>
              <a:lnTo>
                <a:pt x="2007822" y="183049"/>
              </a:lnTo>
              <a:lnTo>
                <a:pt x="0" y="183049"/>
              </a:lnTo>
              <a:lnTo>
                <a:pt x="0" y="36609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458DE4-36ED-4858-8041-17B106E01FFD}">
      <dsp:nvSpPr>
        <dsp:cNvPr id="0" name=""/>
        <dsp:cNvSpPr/>
      </dsp:nvSpPr>
      <dsp:spPr>
        <a:xfrm>
          <a:off x="2235073" y="1565540"/>
          <a:ext cx="1372869" cy="91524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200" b="1" i="0" u="none" strike="noStrike" kern="1200" cap="none" normalizeH="0" baseline="0" dirty="0" smtClean="0">
              <a:ln/>
              <a:effectLst/>
              <a:latin typeface="Tahoma" charset="0"/>
            </a:rPr>
            <a:t>Sustancias puras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200" b="0" i="0" u="none" strike="noStrike" kern="1200" cap="none" normalizeH="0" baseline="0" dirty="0" smtClean="0">
              <a:ln/>
              <a:effectLst/>
              <a:latin typeface="Tahoma" charset="0"/>
            </a:rPr>
            <a:t>(un solo componente)</a:t>
          </a:r>
          <a:endParaRPr kumimoji="0" lang="es-ES" sz="1000" b="0" i="0" u="none" strike="noStrike" kern="1200" cap="none" normalizeH="0" baseline="0" dirty="0" smtClean="0">
            <a:ln/>
            <a:effectLst/>
            <a:latin typeface="Tahoma" charset="0"/>
          </a:endParaRPr>
        </a:p>
      </dsp:txBody>
      <dsp:txXfrm>
        <a:off x="2235073" y="1565540"/>
        <a:ext cx="1372869" cy="915246"/>
      </dsp:txXfrm>
    </dsp:sp>
    <dsp:sp modelId="{FB5661A1-33DC-48E4-8824-DB0B2BBB06B2}">
      <dsp:nvSpPr>
        <dsp:cNvPr id="0" name=""/>
        <dsp:cNvSpPr/>
      </dsp:nvSpPr>
      <dsp:spPr>
        <a:xfrm>
          <a:off x="1582960" y="2480786"/>
          <a:ext cx="1338548" cy="366098"/>
        </a:xfrm>
        <a:custGeom>
          <a:avLst/>
          <a:gdLst/>
          <a:ahLst/>
          <a:cxnLst/>
          <a:rect l="0" t="0" r="0" b="0"/>
          <a:pathLst>
            <a:path>
              <a:moveTo>
                <a:pt x="1338548" y="0"/>
              </a:moveTo>
              <a:lnTo>
                <a:pt x="1338548" y="183049"/>
              </a:lnTo>
              <a:lnTo>
                <a:pt x="0" y="183049"/>
              </a:lnTo>
              <a:lnTo>
                <a:pt x="0" y="36609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B67545-4E90-400F-B027-17D637F239A0}">
      <dsp:nvSpPr>
        <dsp:cNvPr id="0" name=""/>
        <dsp:cNvSpPr/>
      </dsp:nvSpPr>
      <dsp:spPr>
        <a:xfrm>
          <a:off x="896525" y="2846885"/>
          <a:ext cx="1372869" cy="91524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200" b="1" i="0" u="none" strike="noStrike" kern="1200" cap="none" normalizeH="0" baseline="0" dirty="0" smtClean="0">
              <a:ln/>
              <a:effectLst/>
              <a:latin typeface="Tahoma" charset="0"/>
            </a:rPr>
            <a:t>Simples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  <a:defRPr/>
          </a:pPr>
          <a:r>
            <a:rPr kumimoji="0" lang="es-ES" sz="1200" b="0" i="0" u="none" strike="noStrike" kern="1200" cap="none" normalizeH="0" baseline="0" dirty="0" smtClean="0">
              <a:ln/>
              <a:effectLst/>
              <a:latin typeface="Tahoma" charset="0"/>
            </a:rPr>
            <a:t>Un solo tipo de átomo</a:t>
          </a:r>
          <a:r>
            <a:rPr kumimoji="0" lang="es-ES" sz="1000" b="0" i="0" u="none" strike="noStrike" kern="1200" cap="none" normalizeH="0" baseline="0" dirty="0" smtClean="0">
              <a:ln/>
              <a:effectLst/>
              <a:latin typeface="Tahoma" charset="0"/>
            </a:rPr>
            <a:t>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sz="1000" b="0" i="0" u="none" strike="noStrike" kern="1200" cap="none" normalizeH="0" baseline="0" dirty="0" smtClean="0">
            <a:ln/>
            <a:effectLst/>
            <a:latin typeface="Tahoma" charset="0"/>
          </a:endParaRPr>
        </a:p>
      </dsp:txBody>
      <dsp:txXfrm>
        <a:off x="896525" y="2846885"/>
        <a:ext cx="1372869" cy="915246"/>
      </dsp:txXfrm>
    </dsp:sp>
    <dsp:sp modelId="{D87344B9-B15A-4AD9-A133-3692460A34E9}">
      <dsp:nvSpPr>
        <dsp:cNvPr id="0" name=""/>
        <dsp:cNvSpPr/>
      </dsp:nvSpPr>
      <dsp:spPr>
        <a:xfrm>
          <a:off x="690595" y="3762131"/>
          <a:ext cx="892365" cy="366098"/>
        </a:xfrm>
        <a:custGeom>
          <a:avLst/>
          <a:gdLst/>
          <a:ahLst/>
          <a:cxnLst/>
          <a:rect l="0" t="0" r="0" b="0"/>
          <a:pathLst>
            <a:path>
              <a:moveTo>
                <a:pt x="892365" y="0"/>
              </a:moveTo>
              <a:lnTo>
                <a:pt x="892365" y="183049"/>
              </a:lnTo>
              <a:lnTo>
                <a:pt x="0" y="183049"/>
              </a:lnTo>
              <a:lnTo>
                <a:pt x="0" y="36609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2CFE19-88A3-47EB-A95D-B4B6BEEF7478}">
      <dsp:nvSpPr>
        <dsp:cNvPr id="0" name=""/>
        <dsp:cNvSpPr/>
      </dsp:nvSpPr>
      <dsp:spPr>
        <a:xfrm>
          <a:off x="4160" y="4128230"/>
          <a:ext cx="1372869" cy="91524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200" b="1" i="0" u="none" strike="noStrike" kern="1200" cap="none" normalizeH="0" baseline="0" dirty="0" smtClean="0">
              <a:ln/>
              <a:effectLst/>
              <a:latin typeface="Tahoma" charset="0"/>
            </a:rPr>
            <a:t>Monoatómicas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200" b="0" i="0" u="none" strike="noStrike" kern="1200" cap="none" normalizeH="0" baseline="0" dirty="0" err="1" smtClean="0">
              <a:ln/>
              <a:effectLst/>
              <a:latin typeface="Tahoma" charset="0"/>
            </a:rPr>
            <a:t>Na</a:t>
          </a:r>
          <a:r>
            <a:rPr kumimoji="0" lang="es-ES" sz="1200" b="0" i="0" u="none" strike="noStrike" kern="1200" cap="none" normalizeH="0" baseline="0" dirty="0" smtClean="0">
              <a:ln/>
              <a:effectLst/>
              <a:latin typeface="Tahoma" charset="0"/>
            </a:rPr>
            <a:t>, Fe, Cr</a:t>
          </a:r>
        </a:p>
      </dsp:txBody>
      <dsp:txXfrm>
        <a:off x="4160" y="4128230"/>
        <a:ext cx="1372869" cy="915246"/>
      </dsp:txXfrm>
    </dsp:sp>
    <dsp:sp modelId="{12DDFA37-92B2-413B-A737-2EE914B5F5AC}">
      <dsp:nvSpPr>
        <dsp:cNvPr id="0" name=""/>
        <dsp:cNvSpPr/>
      </dsp:nvSpPr>
      <dsp:spPr>
        <a:xfrm>
          <a:off x="1582960" y="3762131"/>
          <a:ext cx="779858" cy="3510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548"/>
              </a:lnTo>
              <a:lnTo>
                <a:pt x="779858" y="175548"/>
              </a:lnTo>
              <a:lnTo>
                <a:pt x="779858" y="35109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5FE850-669B-4A37-AD88-0BDCC07A7F3F}">
      <dsp:nvSpPr>
        <dsp:cNvPr id="0" name=""/>
        <dsp:cNvSpPr/>
      </dsp:nvSpPr>
      <dsp:spPr>
        <a:xfrm>
          <a:off x="1676384" y="4113229"/>
          <a:ext cx="1372869" cy="91524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err="1" smtClean="0">
              <a:latin typeface="Tahoma" pitchFamily="34" charset="0"/>
              <a:cs typeface="Tahoma" pitchFamily="34" charset="0"/>
            </a:rPr>
            <a:t>Poliatómica</a:t>
          </a:r>
          <a:r>
            <a:rPr lang="es-ES" sz="1200" kern="1200" dirty="0" err="1" smtClean="0">
              <a:latin typeface="Tahoma" pitchFamily="34" charset="0"/>
              <a:cs typeface="Tahoma" pitchFamily="34" charset="0"/>
            </a:rPr>
            <a:t>s</a:t>
          </a:r>
          <a:endParaRPr lang="es-ES" sz="1200" kern="1200" dirty="0" smtClean="0">
            <a:latin typeface="Tahoma" pitchFamily="34" charset="0"/>
            <a:cs typeface="Tahoma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Tahoma" pitchFamily="34" charset="0"/>
              <a:cs typeface="Tahoma" pitchFamily="34" charset="0"/>
            </a:rPr>
            <a:t>O</a:t>
          </a:r>
          <a:r>
            <a:rPr lang="es-ES" sz="1200" kern="1200" baseline="-25000" dirty="0" smtClean="0">
              <a:latin typeface="Tahoma" pitchFamily="34" charset="0"/>
              <a:cs typeface="Tahoma" pitchFamily="34" charset="0"/>
            </a:rPr>
            <a:t>2</a:t>
          </a:r>
          <a:r>
            <a:rPr lang="es-ES" sz="1200" kern="1200" dirty="0" smtClean="0">
              <a:latin typeface="Tahoma" pitchFamily="34" charset="0"/>
              <a:cs typeface="Tahoma" pitchFamily="34" charset="0"/>
            </a:rPr>
            <a:t>, Cl</a:t>
          </a:r>
          <a:r>
            <a:rPr lang="es-ES" sz="1200" kern="1200" baseline="-25000" dirty="0" smtClean="0">
              <a:latin typeface="Tahoma" pitchFamily="34" charset="0"/>
              <a:cs typeface="Tahoma" pitchFamily="34" charset="0"/>
            </a:rPr>
            <a:t>2</a:t>
          </a:r>
          <a:endParaRPr lang="es-ES" sz="1200" kern="1200" baseline="-25000" dirty="0">
            <a:latin typeface="Tahoma" pitchFamily="34" charset="0"/>
            <a:cs typeface="Tahoma" pitchFamily="34" charset="0"/>
          </a:endParaRPr>
        </a:p>
      </dsp:txBody>
      <dsp:txXfrm>
        <a:off x="1676384" y="4113229"/>
        <a:ext cx="1372869" cy="915246"/>
      </dsp:txXfrm>
    </dsp:sp>
    <dsp:sp modelId="{4454EC14-5C16-41D5-9373-B4B82CC92FD0}">
      <dsp:nvSpPr>
        <dsp:cNvPr id="0" name=""/>
        <dsp:cNvSpPr/>
      </dsp:nvSpPr>
      <dsp:spPr>
        <a:xfrm>
          <a:off x="2921508" y="2480786"/>
          <a:ext cx="1298693" cy="346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279"/>
              </a:lnTo>
              <a:lnTo>
                <a:pt x="1298693" y="173279"/>
              </a:lnTo>
              <a:lnTo>
                <a:pt x="1298693" y="34655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21DFDD-09F2-421E-B61F-5834C68F558C}">
      <dsp:nvSpPr>
        <dsp:cNvPr id="0" name=""/>
        <dsp:cNvSpPr/>
      </dsp:nvSpPr>
      <dsp:spPr>
        <a:xfrm>
          <a:off x="3533767" y="2827344"/>
          <a:ext cx="1372869" cy="91524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  <a:defRPr/>
          </a:pPr>
          <a:r>
            <a:rPr kumimoji="0" lang="es-ES" sz="1200" b="1" i="0" u="none" strike="noStrike" kern="1200" cap="none" normalizeH="0" baseline="0" dirty="0" smtClean="0">
              <a:ln/>
              <a:effectLst/>
              <a:latin typeface="Tahoma" charset="0"/>
            </a:rPr>
            <a:t>Compuestas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  <a:defRPr/>
          </a:pPr>
          <a:r>
            <a:rPr kumimoji="0" lang="es-ES" sz="1200" b="0" i="0" u="none" strike="noStrike" kern="1200" cap="none" normalizeH="0" baseline="0" dirty="0" smtClean="0">
              <a:ln/>
              <a:effectLst/>
              <a:latin typeface="Tahoma" charset="0"/>
            </a:rPr>
            <a:t>Dos o mas tipos de átomos.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200" b="0" i="0" u="none" strike="noStrike" kern="1200" cap="none" normalizeH="0" baseline="0" dirty="0" smtClean="0">
              <a:ln/>
              <a:effectLst/>
              <a:latin typeface="Tahoma" charset="0"/>
            </a:rPr>
            <a:t> </a:t>
          </a:r>
        </a:p>
      </dsp:txBody>
      <dsp:txXfrm>
        <a:off x="3533767" y="2827344"/>
        <a:ext cx="1372869" cy="915246"/>
      </dsp:txXfrm>
    </dsp:sp>
    <dsp:sp modelId="{96A5F68C-A012-4B78-980E-8CC1BC43D5B9}">
      <dsp:nvSpPr>
        <dsp:cNvPr id="0" name=""/>
        <dsp:cNvSpPr/>
      </dsp:nvSpPr>
      <dsp:spPr>
        <a:xfrm>
          <a:off x="4174482" y="3742591"/>
          <a:ext cx="91440" cy="3706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063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35EDB1-618B-4DC0-8C9B-E2A4CC944373}">
      <dsp:nvSpPr>
        <dsp:cNvPr id="0" name=""/>
        <dsp:cNvSpPr/>
      </dsp:nvSpPr>
      <dsp:spPr>
        <a:xfrm>
          <a:off x="3533767" y="4113229"/>
          <a:ext cx="1372869" cy="91524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200" b="1" i="0" u="none" strike="noStrike" kern="1200" cap="none" normalizeH="0" baseline="0" dirty="0" smtClean="0">
              <a:ln/>
              <a:effectLst/>
              <a:latin typeface="Tahoma" charset="0"/>
            </a:rPr>
            <a:t>Moleculares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200" b="0" i="0" u="none" strike="noStrike" kern="1200" cap="none" normalizeH="0" baseline="0" dirty="0" smtClean="0">
              <a:ln/>
              <a:effectLst/>
              <a:latin typeface="Tahoma" charset="0"/>
            </a:rPr>
            <a:t>H </a:t>
          </a:r>
          <a:r>
            <a:rPr kumimoji="0" lang="es-ES" sz="1200" b="0" i="0" u="none" strike="noStrike" kern="1200" cap="none" normalizeH="0" baseline="-25000" dirty="0" smtClean="0">
              <a:ln/>
              <a:effectLst/>
              <a:latin typeface="Tahoma" charset="0"/>
            </a:rPr>
            <a:t>2</a:t>
          </a:r>
          <a:r>
            <a:rPr kumimoji="0" lang="es-ES" sz="1200" b="0" i="0" u="none" strike="noStrike" kern="1200" cap="none" normalizeH="0" baseline="0" dirty="0" smtClean="0">
              <a:ln/>
              <a:effectLst/>
              <a:latin typeface="Tahoma" charset="0"/>
            </a:rPr>
            <a:t>O , CH</a:t>
          </a:r>
          <a:r>
            <a:rPr kumimoji="0" lang="es-ES" sz="1200" b="0" i="0" u="none" strike="noStrike" kern="1200" cap="none" normalizeH="0" baseline="-25000" dirty="0" smtClean="0">
              <a:ln/>
              <a:effectLst/>
              <a:latin typeface="Tahoma" charset="0"/>
            </a:rPr>
            <a:t>4</a:t>
          </a:r>
          <a:r>
            <a:rPr kumimoji="0" lang="es-ES" sz="1200" b="0" i="0" u="none" strike="noStrike" kern="1200" cap="none" normalizeH="0" baseline="0" dirty="0" smtClean="0">
              <a:ln/>
              <a:effectLst/>
              <a:latin typeface="Tahoma" charset="0"/>
            </a:rPr>
            <a:t> , NH</a:t>
          </a:r>
          <a:r>
            <a:rPr kumimoji="0" lang="es-ES" sz="1200" b="0" i="0" u="none" strike="noStrike" kern="1200" cap="none" normalizeH="0" baseline="-25000" dirty="0" smtClean="0">
              <a:ln/>
              <a:effectLst/>
              <a:latin typeface="Tahoma" charset="0"/>
            </a:rPr>
            <a:t>3</a:t>
          </a:r>
          <a:endParaRPr kumimoji="0" lang="es-ES" sz="1200" b="0" i="0" u="none" strike="noStrike" kern="1200" cap="none" normalizeH="0" baseline="0" dirty="0" smtClean="0">
            <a:ln/>
            <a:effectLst/>
            <a:latin typeface="Tahoma" charset="0"/>
          </a:endParaRPr>
        </a:p>
      </dsp:txBody>
      <dsp:txXfrm>
        <a:off x="3533767" y="4113229"/>
        <a:ext cx="1372869" cy="915246"/>
      </dsp:txXfrm>
    </dsp:sp>
    <dsp:sp modelId="{B90D5C7D-D89C-410C-A859-DB6D3A67DB2E}">
      <dsp:nvSpPr>
        <dsp:cNvPr id="0" name=""/>
        <dsp:cNvSpPr/>
      </dsp:nvSpPr>
      <dsp:spPr>
        <a:xfrm>
          <a:off x="4929330" y="1199441"/>
          <a:ext cx="2007822" cy="3660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049"/>
              </a:lnTo>
              <a:lnTo>
                <a:pt x="2007822" y="183049"/>
              </a:lnTo>
              <a:lnTo>
                <a:pt x="2007822" y="36609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409A8D-2B72-4B96-9C49-1C33A725D56B}">
      <dsp:nvSpPr>
        <dsp:cNvPr id="0" name=""/>
        <dsp:cNvSpPr/>
      </dsp:nvSpPr>
      <dsp:spPr>
        <a:xfrm>
          <a:off x="6250717" y="1565540"/>
          <a:ext cx="1372869" cy="91524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200" b="1" i="0" u="none" strike="noStrike" kern="1200" cap="none" normalizeH="0" baseline="0" dirty="0" smtClean="0">
              <a:ln/>
              <a:effectLst/>
              <a:latin typeface="Tahoma" charset="0"/>
            </a:rPr>
            <a:t>Mezclas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200" b="0" i="0" u="none" strike="noStrike" kern="1200" cap="none" normalizeH="0" baseline="0" dirty="0" smtClean="0">
              <a:ln/>
              <a:effectLst/>
              <a:latin typeface="Tahoma" charset="0"/>
            </a:rPr>
            <a:t>(varios componentes)</a:t>
          </a:r>
        </a:p>
      </dsp:txBody>
      <dsp:txXfrm>
        <a:off x="6250717" y="1565540"/>
        <a:ext cx="1372869" cy="915246"/>
      </dsp:txXfrm>
    </dsp:sp>
    <dsp:sp modelId="{296BC53A-06BC-4286-8149-716E45B77614}">
      <dsp:nvSpPr>
        <dsp:cNvPr id="0" name=""/>
        <dsp:cNvSpPr/>
      </dsp:nvSpPr>
      <dsp:spPr>
        <a:xfrm>
          <a:off x="5932280" y="2480786"/>
          <a:ext cx="1004872" cy="351097"/>
        </a:xfrm>
        <a:custGeom>
          <a:avLst/>
          <a:gdLst/>
          <a:ahLst/>
          <a:cxnLst/>
          <a:rect l="0" t="0" r="0" b="0"/>
          <a:pathLst>
            <a:path>
              <a:moveTo>
                <a:pt x="1004872" y="0"/>
              </a:moveTo>
              <a:lnTo>
                <a:pt x="1004872" y="175548"/>
              </a:lnTo>
              <a:lnTo>
                <a:pt x="0" y="175548"/>
              </a:lnTo>
              <a:lnTo>
                <a:pt x="0" y="35109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E2C54A-34AC-4ABB-B8FD-607DF1AF244C}">
      <dsp:nvSpPr>
        <dsp:cNvPr id="0" name=""/>
        <dsp:cNvSpPr/>
      </dsp:nvSpPr>
      <dsp:spPr>
        <a:xfrm>
          <a:off x="5245845" y="2831884"/>
          <a:ext cx="1372869" cy="91524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200" b="1" i="0" u="none" strike="noStrike" kern="1200" cap="none" normalizeH="0" baseline="0" smtClean="0">
              <a:ln/>
              <a:effectLst/>
              <a:latin typeface="Tahoma" charset="0"/>
            </a:rPr>
            <a:t>Homogénas</a:t>
          </a:r>
          <a:endParaRPr kumimoji="0" lang="es-ES" sz="1200" b="1" i="0" u="none" strike="noStrike" kern="1200" cap="none" normalizeH="0" baseline="0" dirty="0" smtClean="0">
            <a:ln/>
            <a:effectLst/>
            <a:latin typeface="Tahoma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200" b="0" i="0" u="none" strike="noStrike" kern="1200" cap="none" normalizeH="0" baseline="0" dirty="0" smtClean="0">
              <a:ln/>
              <a:effectLst/>
              <a:latin typeface="Tahoma" charset="0"/>
            </a:rPr>
            <a:t>(</a:t>
          </a:r>
          <a:r>
            <a:rPr kumimoji="0" lang="es-ES" sz="1200" b="0" i="0" u="none" strike="noStrike" kern="1200" cap="none" normalizeH="0" baseline="0" dirty="0" err="1" smtClean="0">
              <a:ln/>
              <a:effectLst/>
              <a:latin typeface="Tahoma" charset="0"/>
            </a:rPr>
            <a:t>Ej</a:t>
          </a:r>
          <a:r>
            <a:rPr kumimoji="0" lang="es-ES" sz="1200" b="0" i="0" u="none" strike="noStrike" kern="1200" cap="none" normalizeH="0" baseline="0" dirty="0" smtClean="0">
              <a:ln/>
              <a:effectLst/>
              <a:latin typeface="Tahoma" charset="0"/>
            </a:rPr>
            <a:t>: Disoluciones)</a:t>
          </a:r>
        </a:p>
      </dsp:txBody>
      <dsp:txXfrm>
        <a:off x="5245845" y="2831884"/>
        <a:ext cx="1372869" cy="915246"/>
      </dsp:txXfrm>
    </dsp:sp>
    <dsp:sp modelId="{A28AE98A-2B16-441A-BAC0-0BBE07F582CF}">
      <dsp:nvSpPr>
        <dsp:cNvPr id="0" name=""/>
        <dsp:cNvSpPr/>
      </dsp:nvSpPr>
      <dsp:spPr>
        <a:xfrm>
          <a:off x="5886560" y="3747130"/>
          <a:ext cx="91440" cy="3660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609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7FA513-4219-449A-B467-50AA967C59BF}">
      <dsp:nvSpPr>
        <dsp:cNvPr id="0" name=""/>
        <dsp:cNvSpPr/>
      </dsp:nvSpPr>
      <dsp:spPr>
        <a:xfrm>
          <a:off x="5245845" y="4113229"/>
          <a:ext cx="1372869" cy="91524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200" b="0" i="0" u="none" strike="noStrike" kern="1200" cap="none" normalizeH="0" baseline="0" dirty="0" smtClean="0">
              <a:ln/>
              <a:effectLst/>
              <a:latin typeface="Tahoma" charset="0"/>
            </a:rPr>
            <a:t>Una sola fase: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200" b="0" i="0" u="none" strike="noStrike" kern="1200" cap="none" normalizeH="0" baseline="0" dirty="0" err="1" smtClean="0">
              <a:ln/>
              <a:effectLst/>
              <a:latin typeface="Tahoma" charset="0"/>
            </a:rPr>
            <a:t>Sal+agua</a:t>
          </a:r>
          <a:endParaRPr kumimoji="0" lang="es-ES" sz="1200" b="0" i="0" u="none" strike="noStrike" kern="1200" cap="none" normalizeH="0" baseline="0" dirty="0" smtClean="0">
            <a:ln/>
            <a:effectLst/>
            <a:latin typeface="Tahoma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200" b="0" i="0" u="none" strike="noStrike" kern="1200" cap="none" normalizeH="0" baseline="0" dirty="0" err="1" smtClean="0">
              <a:ln/>
              <a:effectLst/>
              <a:latin typeface="Tahoma" charset="0"/>
            </a:rPr>
            <a:t>Alcohol+agua</a:t>
          </a:r>
          <a:endParaRPr kumimoji="0" lang="es-ES" sz="1200" b="0" i="0" u="none" strike="noStrike" kern="1200" cap="none" normalizeH="0" baseline="0" dirty="0" smtClean="0">
            <a:ln/>
            <a:effectLst/>
            <a:latin typeface="Tahoma" charset="0"/>
          </a:endParaRPr>
        </a:p>
      </dsp:txBody>
      <dsp:txXfrm>
        <a:off x="5245845" y="4113229"/>
        <a:ext cx="1372869" cy="915246"/>
      </dsp:txXfrm>
    </dsp:sp>
    <dsp:sp modelId="{56D462AD-EFFF-4B3A-A2AE-FDA8A8829FDE}">
      <dsp:nvSpPr>
        <dsp:cNvPr id="0" name=""/>
        <dsp:cNvSpPr/>
      </dsp:nvSpPr>
      <dsp:spPr>
        <a:xfrm>
          <a:off x="6937152" y="2480786"/>
          <a:ext cx="779858" cy="3510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548"/>
              </a:lnTo>
              <a:lnTo>
                <a:pt x="779858" y="175548"/>
              </a:lnTo>
              <a:lnTo>
                <a:pt x="779858" y="35109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D5E297-B54A-4A81-8D0B-E0637F5E4AE2}">
      <dsp:nvSpPr>
        <dsp:cNvPr id="0" name=""/>
        <dsp:cNvSpPr/>
      </dsp:nvSpPr>
      <dsp:spPr>
        <a:xfrm>
          <a:off x="7030576" y="2831884"/>
          <a:ext cx="1372869" cy="91524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200" b="1" i="0" u="none" strike="noStrike" kern="1200" cap="none" normalizeH="0" baseline="0" smtClean="0">
              <a:ln/>
              <a:effectLst/>
              <a:latin typeface="Tahoma" charset="0"/>
            </a:rPr>
            <a:t>Heterogénas</a:t>
          </a:r>
          <a:endParaRPr kumimoji="0" lang="es-ES" sz="1200" b="1" i="0" u="none" strike="noStrike" kern="1200" cap="none" normalizeH="0" baseline="0" dirty="0" smtClean="0">
            <a:ln/>
            <a:effectLst/>
            <a:latin typeface="Tahoma" charset="0"/>
          </a:endParaRPr>
        </a:p>
      </dsp:txBody>
      <dsp:txXfrm>
        <a:off x="7030576" y="2831884"/>
        <a:ext cx="1372869" cy="915246"/>
      </dsp:txXfrm>
    </dsp:sp>
    <dsp:sp modelId="{90F62D56-9044-40A6-A1AE-B810808DBECB}">
      <dsp:nvSpPr>
        <dsp:cNvPr id="0" name=""/>
        <dsp:cNvSpPr/>
      </dsp:nvSpPr>
      <dsp:spPr>
        <a:xfrm>
          <a:off x="7671291" y="3747130"/>
          <a:ext cx="91440" cy="3660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609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B29F23-C59B-43EA-8CBE-F7D05867A6C6}">
      <dsp:nvSpPr>
        <dsp:cNvPr id="0" name=""/>
        <dsp:cNvSpPr/>
      </dsp:nvSpPr>
      <dsp:spPr>
        <a:xfrm>
          <a:off x="7030576" y="4113229"/>
          <a:ext cx="1372869" cy="91524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200" b="0" i="0" u="none" strike="noStrike" kern="1200" cap="none" normalizeH="0" baseline="0" dirty="0" smtClean="0">
              <a:ln/>
              <a:effectLst/>
              <a:latin typeface="Tahoma" charset="0"/>
            </a:rPr>
            <a:t>Dos o más fases: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200" b="0" i="0" u="none" strike="noStrike" kern="1200" cap="none" normalizeH="0" baseline="0" dirty="0" err="1" smtClean="0">
              <a:ln/>
              <a:effectLst/>
              <a:latin typeface="Tahoma" charset="0"/>
            </a:rPr>
            <a:t>Arena+agua</a:t>
          </a:r>
          <a:endParaRPr kumimoji="0" lang="es-ES" sz="1200" b="0" i="0" u="none" strike="noStrike" kern="1200" cap="none" normalizeH="0" baseline="0" dirty="0" smtClean="0">
            <a:ln/>
            <a:effectLst/>
            <a:latin typeface="Tahoma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200" b="0" i="0" u="none" strike="noStrike" kern="1200" cap="none" normalizeH="0" baseline="0" dirty="0" smtClean="0">
              <a:ln/>
              <a:effectLst/>
              <a:latin typeface="Tahoma" charset="0"/>
            </a:rPr>
            <a:t>granito</a:t>
          </a:r>
        </a:p>
      </dsp:txBody>
      <dsp:txXfrm>
        <a:off x="7030576" y="4113229"/>
        <a:ext cx="1372869" cy="915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742D11EF-E394-4A76-9A8F-4FC4D410B02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DA81FA-8409-435B-B316-3C0AC8B806D4}" type="slidenum">
              <a:rPr lang="es-ES" smtClean="0"/>
              <a:pPr/>
              <a:t>1</a:t>
            </a:fld>
            <a:endParaRPr lang="es-E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s-ES" altLang="en-US"/>
              <a:t>Haga clic para cambiar el estilo de título	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s-ES" altLang="en-US"/>
              <a:t>Haga clic para modificar el estilo de subtítulo del patrón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68981-0954-4011-B8FE-3960C72E5BFD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2821D-2EE2-4015-BF8F-0C1B2FFBF713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D69A7-999B-42EF-95B8-AF9EB6645419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F08DA-E3DD-460B-BBDC-B60B0F356FB0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ítulo, 2 objet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BDEF1-D30D-492A-B735-12BC655A5CA5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308A5-A7CD-455F-99C3-3D5B7D1E5E59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ítulo, texto y clip multi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medios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2388F-5AB8-4036-89B1-8FF95E495213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28794-AD92-463F-AC6B-08457D3A2541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DE208-48D9-4231-8882-B69119BA3D43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CDDAC-0E32-4539-9085-212BDBD8F6B8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4F971-0A76-4233-B191-FB8ED606207C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228A7-ACEF-42AC-AA00-7CA909DB55D9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EBD1C-CB2C-4919-8412-386A8953196E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62335-9982-49C3-AC20-0E33C3BFEE95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D686F-5E75-4950-9AF5-E6E6C14F7805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9E64A-47EA-4F16-ABA0-3AA1FAA5E20D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85D0B-8B02-45BD-9D32-CB468D269003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+mj-lt"/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fld id="{518788F4-A07D-474E-B201-B69F037DF1E6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  <p:sp>
        <p:nvSpPr>
          <p:cNvPr id="410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  <p:sldLayoutId id="2147483913" r:id="rId13"/>
    <p:sldLayoutId id="2147483914" r:id="rId14"/>
    <p:sldLayoutId id="2147483915" r:id="rId15"/>
    <p:sldLayoutId id="2147483916" r:id="rId16"/>
    <p:sldLayoutId id="2147483917" r:id="rId17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15.xml"/><Relationship Id="rId1" Type="http://schemas.openxmlformats.org/officeDocument/2006/relationships/video" Target="file:///F:\P&#225;gina%20web\Fotos\Rayoss.wmv" TargetMode="External"/><Relationship Id="rId6" Type="http://schemas.openxmlformats.org/officeDocument/2006/relationships/hyperlink" Target="http://www.colegioinmaculada.es/laboratorio/Rsanchez.htm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nobel.se/physics/laureates/1906/thomson-bio.html" TargetMode="External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nobel.se/physics/laureates/1906/thomson-bio.html" TargetMode="Externa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3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" Target="slide19.xml"/><Relationship Id="rId5" Type="http://schemas.openxmlformats.org/officeDocument/2006/relationships/slide" Target="slide13.xml"/><Relationship Id="rId4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8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http://www.fortunecity.com/campus/dawson/196/orbitas1b.jpg" TargetMode="External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6.xml"/><Relationship Id="rId5" Type="http://schemas.openxmlformats.org/officeDocument/2006/relationships/image" Target="http://www.fortunecity.com/campus/dawson/196/bohrsom.GIF" TargetMode="External"/><Relationship Id="rId4" Type="http://schemas.openxmlformats.org/officeDocument/2006/relationships/image" Target="../media/image33.gi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6.xml"/><Relationship Id="rId5" Type="http://schemas.openxmlformats.org/officeDocument/2006/relationships/slide" Target="slide31.xml"/><Relationship Id="rId4" Type="http://schemas.openxmlformats.org/officeDocument/2006/relationships/slide" Target="slide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Escudo Oficial de la ECCC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3347864" cy="396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http://medusa.unimet.edu.ve/educacion/fbqi21/atom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91125" y="3201987"/>
            <a:ext cx="3952875" cy="365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91880" y="1071563"/>
            <a:ext cx="4631358" cy="1752600"/>
          </a:xfrm>
        </p:spPr>
        <p:txBody>
          <a:bodyPr/>
          <a:lstStyle/>
          <a:p>
            <a:pPr algn="ctr" eaLnBrk="1" hangingPunct="1"/>
            <a:r>
              <a:rPr lang="es-ES" sz="7200" b="1" dirty="0" smtClean="0">
                <a:solidFill>
                  <a:srgbClr val="FF0000"/>
                </a:solidFill>
              </a:rPr>
              <a:t>Modelos atómicos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4293096"/>
            <a:ext cx="4032448" cy="1752600"/>
          </a:xfrm>
        </p:spPr>
        <p:txBody>
          <a:bodyPr/>
          <a:lstStyle/>
          <a:p>
            <a:pPr eaLnBrk="1" hangingPunct="1"/>
            <a:r>
              <a:rPr lang="es-ES" dirty="0" smtClean="0"/>
              <a:t>La materia</a:t>
            </a:r>
          </a:p>
          <a:p>
            <a:pPr eaLnBrk="1" hangingPunct="1"/>
            <a:r>
              <a:rPr lang="es-ES" dirty="0" smtClean="0"/>
              <a:t>Los modelos atómicos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El átomo de Dalton.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2268538" y="1628775"/>
          <a:ext cx="4359275" cy="4359275"/>
        </p:xfrm>
        <a:graphic>
          <a:graphicData uri="http://schemas.openxmlformats.org/presentationml/2006/ole">
            <p:oleObj spid="_x0000_s4098" name="Imagen de mapa de bits" r:id="rId3" imgW="1647619" imgH="1647619" progId="PBrush">
              <p:embed/>
            </p:oleObj>
          </a:graphicData>
        </a:graphic>
      </p:graphicFrame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684213" y="1700213"/>
            <a:ext cx="77041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MX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468313" y="1773238"/>
            <a:ext cx="8351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s-ES" sz="2000"/>
              <a:t> La materia está dividida en unas partículas indivisibles e indestructibles, que se denominan </a:t>
            </a:r>
            <a:r>
              <a:rPr lang="es-ES" sz="2000">
                <a:solidFill>
                  <a:srgbClr val="3366FF"/>
                </a:solidFill>
              </a:rPr>
              <a:t>átomos</a:t>
            </a:r>
            <a:r>
              <a:rPr lang="es-ES" sz="2000"/>
              <a:t>. 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395288" y="2636838"/>
            <a:ext cx="8351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s-ES" sz="2000"/>
              <a:t>Todos los </a:t>
            </a:r>
            <a:r>
              <a:rPr lang="es-ES" sz="2000">
                <a:solidFill>
                  <a:srgbClr val="3366FF"/>
                </a:solidFill>
              </a:rPr>
              <a:t>átomos de un mismo elemento son idénticos</a:t>
            </a:r>
            <a:r>
              <a:rPr lang="es-ES" sz="2000"/>
              <a:t> entre sí (presentan igual masa e iguales propiedades). 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395288" y="3500438"/>
            <a:ext cx="8351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s-ES" sz="2000"/>
              <a:t>Los átomos de </a:t>
            </a:r>
            <a:r>
              <a:rPr lang="es-ES" sz="2000">
                <a:solidFill>
                  <a:srgbClr val="3366FF"/>
                </a:solidFill>
              </a:rPr>
              <a:t>distintos elementos tienen distinta masa</a:t>
            </a:r>
            <a:r>
              <a:rPr lang="es-ES" sz="2000"/>
              <a:t> y </a:t>
            </a:r>
            <a:r>
              <a:rPr lang="es-ES" sz="2000">
                <a:solidFill>
                  <a:srgbClr val="3366FF"/>
                </a:solidFill>
              </a:rPr>
              <a:t>distintas propiedades. 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468313" y="5248275"/>
            <a:ext cx="8351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s-ES" sz="2000"/>
              <a:t>Los átomos no se pueden crear ni destruir, si un compuesto se descompone los átomos se reagrupan para formar otros, sin alterarse. 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611188" y="1341438"/>
            <a:ext cx="2305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/>
              <a:t>Postulados: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395288" y="4292600"/>
            <a:ext cx="8351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s-ES" sz="2000"/>
              <a:t>Los </a:t>
            </a:r>
            <a:r>
              <a:rPr lang="es-ES" sz="2000">
                <a:solidFill>
                  <a:srgbClr val="3366FF"/>
                </a:solidFill>
              </a:rPr>
              <a:t>compuestos se forman cuando los átomos se unen entre sí,</a:t>
            </a:r>
            <a:r>
              <a:rPr lang="es-ES" sz="2000"/>
              <a:t> en una relación constante y sencilla. </a:t>
            </a:r>
          </a:p>
        </p:txBody>
      </p:sp>
      <p:sp>
        <p:nvSpPr>
          <p:cNvPr id="4107" name="10 Botón de acción: Hacia delante o Siguiente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01063" y="6286500"/>
            <a:ext cx="357187" cy="571500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108" name="11 Botón de acción: Hacia atrás o Anterior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58125" y="6286500"/>
            <a:ext cx="357188" cy="571500"/>
          </a:xfrm>
          <a:prstGeom prst="actionButtonBackPrevious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/>
      <p:bldP spid="25608" grpId="0"/>
      <p:bldP spid="25609" grpId="0"/>
      <p:bldP spid="25610" grpId="0"/>
      <p:bldP spid="25611" grpId="0"/>
      <p:bldP spid="256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72488" cy="29083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smtClean="0"/>
              <a:t>Permite explicar:</a:t>
            </a:r>
          </a:p>
          <a:p>
            <a:pPr eaLnBrk="1" hangingPunct="1"/>
            <a:r>
              <a:rPr lang="es-ES" smtClean="0"/>
              <a:t>La formación de compuestos químicos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mtClean="0"/>
              <a:t>	“</a:t>
            </a:r>
            <a:r>
              <a:rPr lang="es-ES" i="1" smtClean="0">
                <a:solidFill>
                  <a:srgbClr val="3366FF"/>
                </a:solidFill>
              </a:rPr>
              <a:t>Como las piezas de un juego de construcción”</a:t>
            </a:r>
          </a:p>
          <a:p>
            <a:pPr eaLnBrk="1" hangingPunct="1"/>
            <a:r>
              <a:rPr lang="es-ES" smtClean="0"/>
              <a:t>Las reacciones químicas</a:t>
            </a:r>
          </a:p>
          <a:p>
            <a:pPr eaLnBrk="1" hangingPunct="1"/>
            <a:r>
              <a:rPr lang="es-ES" smtClean="0"/>
              <a:t>La </a:t>
            </a:r>
            <a:r>
              <a:rPr lang="es-ES" b="1" smtClean="0"/>
              <a:t>Ley de conservación de la masa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s-ES" smtClean="0"/>
              <a:t>El átomo de Dalton.</a:t>
            </a:r>
          </a:p>
        </p:txBody>
      </p:sp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611188" y="4437063"/>
            <a:ext cx="7993062" cy="11969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2400" i="1">
                <a:solidFill>
                  <a:srgbClr val="3366FF"/>
                </a:solidFill>
              </a:rPr>
              <a:t>En toda reacción química la suma de las masas de los reactivos es igual a la suma de las masas de los productos de la reacción</a:t>
            </a:r>
          </a:p>
        </p:txBody>
      </p:sp>
      <p:sp>
        <p:nvSpPr>
          <p:cNvPr id="17413" name="4 Botón de acción: Hacia delante o Siguiente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01063" y="6286500"/>
            <a:ext cx="357187" cy="571500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7414" name="5 Botón de acción: Hacia atrás o Anterior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58125" y="6286500"/>
            <a:ext cx="357188" cy="571500"/>
          </a:xfrm>
          <a:prstGeom prst="actionButtonBackPrevious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Ley de Lavoisier</a:t>
            </a:r>
          </a:p>
        </p:txBody>
      </p:sp>
      <p:sp>
        <p:nvSpPr>
          <p:cNvPr id="18435" name="2 Marcador de contenido"/>
          <p:cNvSpPr>
            <a:spLocks noGrp="1"/>
          </p:cNvSpPr>
          <p:nvPr>
            <p:ph idx="1"/>
          </p:nvPr>
        </p:nvSpPr>
        <p:spPr>
          <a:xfrm>
            <a:off x="428625" y="1214438"/>
            <a:ext cx="8258175" cy="757237"/>
          </a:xfrm>
          <a:ln>
            <a:solidFill>
              <a:srgbClr val="FF0000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sz="2000" i="1" smtClean="0">
                <a:solidFill>
                  <a:srgbClr val="3366FF"/>
                </a:solidFill>
              </a:rPr>
              <a:t>En toda reacción química la suma de las masas de los reactivos es igual a la suma de las masas de los productos de la reacción</a:t>
            </a:r>
          </a:p>
          <a:p>
            <a:pPr eaLnBrk="1" hangingPunct="1"/>
            <a:endParaRPr lang="es-ES" smtClean="0"/>
          </a:p>
        </p:txBody>
      </p:sp>
      <p:pic>
        <p:nvPicPr>
          <p:cNvPr id="18436" name="Picture 2" descr="http://media-2.web.britannica.com/eb-media/26/8426-004-BDD1097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2571750"/>
            <a:ext cx="26860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4 CuadroTexto"/>
          <p:cNvSpPr txBox="1">
            <a:spLocks noChangeArrowheads="1"/>
          </p:cNvSpPr>
          <p:nvPr/>
        </p:nvSpPr>
        <p:spPr bwMode="auto">
          <a:xfrm>
            <a:off x="571500" y="2143125"/>
            <a:ext cx="2638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“El padre de la química”</a:t>
            </a:r>
          </a:p>
        </p:txBody>
      </p:sp>
      <p:sp>
        <p:nvSpPr>
          <p:cNvPr id="18438" name="5 CuadroTexto"/>
          <p:cNvSpPr txBox="1">
            <a:spLocks noChangeArrowheads="1"/>
          </p:cNvSpPr>
          <p:nvPr/>
        </p:nvSpPr>
        <p:spPr bwMode="auto">
          <a:xfrm>
            <a:off x="3563938" y="2643188"/>
            <a:ext cx="5405437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Char char="-"/>
            </a:pPr>
            <a:r>
              <a:rPr lang="es-ES"/>
              <a:t> Ley de conservación de la masa</a:t>
            </a:r>
          </a:p>
          <a:p>
            <a:pPr algn="l">
              <a:buFontTx/>
              <a:buChar char="-"/>
            </a:pPr>
            <a:r>
              <a:rPr lang="es-ES"/>
              <a:t> Concepto de elemento químico</a:t>
            </a:r>
          </a:p>
          <a:p>
            <a:pPr algn="l">
              <a:buFontTx/>
              <a:buChar char="-"/>
            </a:pPr>
            <a:r>
              <a:rPr lang="es-ES"/>
              <a:t> Composición del aire</a:t>
            </a:r>
          </a:p>
          <a:p>
            <a:pPr algn="l">
              <a:buFontTx/>
              <a:buChar char="-"/>
            </a:pPr>
            <a:r>
              <a:rPr lang="es-ES"/>
              <a:t> Importancia de la precisión en la experimentación</a:t>
            </a:r>
          </a:p>
          <a:p>
            <a:pPr algn="l">
              <a:buFontTx/>
              <a:buChar char="-"/>
            </a:pPr>
            <a:r>
              <a:rPr lang="es-ES"/>
              <a:t> Identifica la respiración con una oxidación</a:t>
            </a:r>
          </a:p>
          <a:p>
            <a:pPr algn="l">
              <a:buFontTx/>
              <a:buChar char="-"/>
            </a:pPr>
            <a:r>
              <a:rPr lang="es-ES"/>
              <a:t> Primeras nociones de nomenclatura química</a:t>
            </a:r>
          </a:p>
          <a:p>
            <a:pPr algn="l">
              <a:buFontTx/>
              <a:buChar char="-"/>
            </a:pPr>
            <a:r>
              <a:rPr lang="es-ES"/>
              <a:t> ….</a:t>
            </a:r>
          </a:p>
        </p:txBody>
      </p:sp>
      <p:pic>
        <p:nvPicPr>
          <p:cNvPr id="18439" name="Picture 3" descr="C:\Users\JA\Pictures\las_l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25" y="4673600"/>
            <a:ext cx="5857875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7 Botón de acción: Hacia delante o Siguiente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01063" y="6286500"/>
            <a:ext cx="357187" cy="571500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8441" name="8 Botón de acción: Hacia atrás o Anterior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58125" y="6286500"/>
            <a:ext cx="357188" cy="571500"/>
          </a:xfrm>
          <a:prstGeom prst="actionButtonBackPrevious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El Átomo de Thomson</a:t>
            </a:r>
          </a:p>
        </p:txBody>
      </p:sp>
      <p:pic>
        <p:nvPicPr>
          <p:cNvPr id="28678" name="Picture 6" descr="Joseph Thomson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16013" y="1700213"/>
            <a:ext cx="2597150" cy="3671887"/>
          </a:xfrm>
          <a:noFill/>
        </p:spPr>
      </p:pic>
      <p:sp>
        <p:nvSpPr>
          <p:cNvPr id="28677" name="Rectangle 5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2600" smtClean="0"/>
              <a:t>J.J. Thomson construyo el primer modelo atómico basado en experimentos científicos.</a:t>
            </a:r>
          </a:p>
          <a:p>
            <a:pPr eaLnBrk="1" hangingPunct="1">
              <a:lnSpc>
                <a:spcPct val="90000"/>
              </a:lnSpc>
            </a:pPr>
            <a:r>
              <a:rPr lang="es-ES" sz="2600" smtClean="0"/>
              <a:t>Permite explicar los fenómenos eléctricos</a:t>
            </a:r>
          </a:p>
          <a:p>
            <a:pPr eaLnBrk="1" hangingPunct="1">
              <a:lnSpc>
                <a:spcPct val="90000"/>
              </a:lnSpc>
            </a:pPr>
            <a:r>
              <a:rPr lang="es-ES" sz="2600" smtClean="0"/>
              <a:t>Realizó experimentos con el tubo de rayos catódicos y descubrió el electrón.</a:t>
            </a:r>
          </a:p>
        </p:txBody>
      </p:sp>
      <p:sp>
        <p:nvSpPr>
          <p:cNvPr id="19461" name="4 Botón de acción: Hacia delante o Siguiente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01063" y="6286500"/>
            <a:ext cx="357187" cy="571500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9462" name="5 Botón de acción: Hacia atrás o Anterior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58125" y="6286500"/>
            <a:ext cx="357188" cy="571500"/>
          </a:xfrm>
          <a:prstGeom prst="actionButtonBackPrevious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El Átomo de Thomson</a:t>
            </a:r>
          </a:p>
        </p:txBody>
      </p:sp>
      <p:graphicFrame>
        <p:nvGraphicFramePr>
          <p:cNvPr id="30725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1825625" y="1687513"/>
          <a:ext cx="5770563" cy="3349625"/>
        </p:xfrm>
        <a:graphic>
          <a:graphicData uri="http://schemas.openxmlformats.org/presentationml/2006/ole">
            <p:oleObj spid="_x0000_s5122" name="Documento de Flash" r:id="rId3" imgW="5516280" imgH="3201840" progId="">
              <p:embed/>
            </p:oleObj>
          </a:graphicData>
        </a:graphic>
      </p:graphicFrame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84213" y="1412875"/>
            <a:ext cx="4751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/>
              <a:t>El experimento de Thomson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900113" y="5373688"/>
            <a:ext cx="6985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200"/>
              <a:t>De esto se obtuvo las siguientes conclusiones: </a:t>
            </a:r>
          </a:p>
        </p:txBody>
      </p:sp>
      <p:sp>
        <p:nvSpPr>
          <p:cNvPr id="5126" name="5 Botón de acción: Hacia atrás o Anterior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58125" y="6286500"/>
            <a:ext cx="357188" cy="571500"/>
          </a:xfrm>
          <a:prstGeom prst="actionButtonBackPrevious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5127" name="6 Botón de acción: Hacia delante o Siguiente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01063" y="6286500"/>
            <a:ext cx="357187" cy="571500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Experiencias fundamentales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182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2600" smtClean="0"/>
              <a:t>Rayos catódicos: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sz="2600" smtClean="0"/>
              <a:t>Tubo de gas enrarecido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sz="2600" smtClean="0"/>
              <a:t>Diferencia de potencial muy alta</a:t>
            </a:r>
          </a:p>
        </p:txBody>
      </p:sp>
      <p:pic>
        <p:nvPicPr>
          <p:cNvPr id="114693" name="Picture 5" descr="crook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425" y="1268413"/>
            <a:ext cx="2387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692" name="Picture 4" descr="Atomo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8888" y="3573463"/>
            <a:ext cx="247650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694" name="Rayoss.wmv">
            <a:hlinkClick r:id="" action="ppaction://media"/>
          </p:cNvPr>
          <p:cNvPicPr>
            <a:picLocks noGrp="1" noRot="1" noChangeAspect="1" noChangeArrowheads="1"/>
          </p:cNvPicPr>
          <p:nvPr>
            <p:ph sz="half" idx="2"/>
            <a:videoFile r:link="rId1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6000750" y="3643313"/>
            <a:ext cx="2381250" cy="1785937"/>
          </a:xfrm>
        </p:spPr>
      </p:pic>
      <p:sp>
        <p:nvSpPr>
          <p:cNvPr id="20487" name="6 Botón de acción: Hacia atrás o Anterior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58125" y="6286500"/>
            <a:ext cx="357188" cy="571500"/>
          </a:xfrm>
          <a:prstGeom prst="actionButtonBackPrevious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20488" name="7 Botón de acción: Hacia delante o Siguiente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01063" y="6286500"/>
            <a:ext cx="357187" cy="571500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" name="8 CuadroTexto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572250" y="5500688"/>
            <a:ext cx="1146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Ver video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46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3" dur="1" fill="hold"/>
                                        <p:tgtEl>
                                          <p:spTgt spid="1146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694"/>
                  </p:tgtEl>
                </p:cond>
              </p:nextCondLst>
            </p:seq>
            <p:vide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4694"/>
                </p:tgtEl>
              </p:cMediaNode>
            </p:video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El átomo de Thomson.</a:t>
            </a:r>
          </a:p>
        </p:txBody>
      </p:sp>
      <p:pic>
        <p:nvPicPr>
          <p:cNvPr id="33796" name="Picture 4" descr="Joseph Thomson">
            <a:hlinkClick r:id="rId2"/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9750" y="3357563"/>
            <a:ext cx="1730375" cy="2447925"/>
          </a:xfrm>
        </p:spPr>
      </p:pic>
      <p:sp>
        <p:nvSpPr>
          <p:cNvPr id="33799" name="AutoShape 7"/>
          <p:cNvSpPr>
            <a:spLocks noChangeArrowheads="1"/>
          </p:cNvSpPr>
          <p:nvPr/>
        </p:nvSpPr>
        <p:spPr bwMode="auto">
          <a:xfrm>
            <a:off x="323850" y="1484313"/>
            <a:ext cx="1008063" cy="431800"/>
          </a:xfrm>
          <a:prstGeom prst="wedgeRoundRectCallout">
            <a:avLst>
              <a:gd name="adj1" fmla="val 31731"/>
              <a:gd name="adj2" fmla="val 34264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/>
              <a:t>mmm.</a:t>
            </a:r>
          </a:p>
        </p:txBody>
      </p:sp>
      <p:sp>
        <p:nvSpPr>
          <p:cNvPr id="33800" name="AutoShape 8"/>
          <p:cNvSpPr>
            <a:spLocks noChangeArrowheads="1"/>
          </p:cNvSpPr>
          <p:nvPr/>
        </p:nvSpPr>
        <p:spPr bwMode="auto">
          <a:xfrm>
            <a:off x="1547813" y="1195388"/>
            <a:ext cx="3095625" cy="649287"/>
          </a:xfrm>
          <a:prstGeom prst="wedgeRoundRectCallout">
            <a:avLst>
              <a:gd name="adj1" fmla="val -52255"/>
              <a:gd name="adj2" fmla="val 26613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/>
              <a:t>Los rayos catódicos se desplazan en línea recta</a:t>
            </a:r>
          </a:p>
        </p:txBody>
      </p:sp>
      <p:sp>
        <p:nvSpPr>
          <p:cNvPr id="33801" name="AutoShape 9"/>
          <p:cNvSpPr>
            <a:spLocks noChangeArrowheads="1"/>
          </p:cNvSpPr>
          <p:nvPr/>
        </p:nvSpPr>
        <p:spPr bwMode="auto">
          <a:xfrm>
            <a:off x="4716463" y="1773238"/>
            <a:ext cx="3744912" cy="863600"/>
          </a:xfrm>
          <a:prstGeom prst="wedgeRoundRectCallout">
            <a:avLst>
              <a:gd name="adj1" fmla="val -125838"/>
              <a:gd name="adj2" fmla="val 12628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/>
              <a:t>Los rayos catódicos parten del polo negativo</a:t>
            </a:r>
          </a:p>
        </p:txBody>
      </p:sp>
      <p:sp>
        <p:nvSpPr>
          <p:cNvPr id="33802" name="AutoShape 10"/>
          <p:cNvSpPr>
            <a:spLocks noChangeArrowheads="1"/>
          </p:cNvSpPr>
          <p:nvPr/>
        </p:nvSpPr>
        <p:spPr bwMode="auto">
          <a:xfrm>
            <a:off x="5292725" y="2781300"/>
            <a:ext cx="3167063" cy="576263"/>
          </a:xfrm>
          <a:prstGeom prst="wedgeRoundRectCallout">
            <a:avLst>
              <a:gd name="adj1" fmla="val -151005"/>
              <a:gd name="adj2" fmla="val 9159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/>
              <a:t>poseen masa</a:t>
            </a:r>
          </a:p>
        </p:txBody>
      </p:sp>
      <p:sp>
        <p:nvSpPr>
          <p:cNvPr id="33803" name="AutoShape 11"/>
          <p:cNvSpPr>
            <a:spLocks noChangeArrowheads="1"/>
          </p:cNvSpPr>
          <p:nvPr/>
        </p:nvSpPr>
        <p:spPr bwMode="auto">
          <a:xfrm>
            <a:off x="5364163" y="3500438"/>
            <a:ext cx="3167062" cy="503237"/>
          </a:xfrm>
          <a:prstGeom prst="wedgeRoundRectCallout">
            <a:avLst>
              <a:gd name="adj1" fmla="val -156519"/>
              <a:gd name="adj2" fmla="val 2287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/>
              <a:t>son partículas negativas</a:t>
            </a:r>
          </a:p>
        </p:txBody>
      </p:sp>
      <p:sp>
        <p:nvSpPr>
          <p:cNvPr id="33819" name="AutoShape 27"/>
          <p:cNvSpPr>
            <a:spLocks noChangeArrowheads="1"/>
          </p:cNvSpPr>
          <p:nvPr/>
        </p:nvSpPr>
        <p:spPr bwMode="auto">
          <a:xfrm>
            <a:off x="4643438" y="5013325"/>
            <a:ext cx="4249737" cy="863600"/>
          </a:xfrm>
          <a:prstGeom prst="wedgeRoundRectCallout">
            <a:avLst>
              <a:gd name="adj1" fmla="val -112681"/>
              <a:gd name="adj2" fmla="val -11268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/>
              <a:t>A las partículas que forman los rayos catódicos las llamaré </a:t>
            </a:r>
            <a:r>
              <a:rPr lang="es-ES" sz="2400" b="1"/>
              <a:t>electrones</a:t>
            </a:r>
          </a:p>
        </p:txBody>
      </p:sp>
      <p:sp>
        <p:nvSpPr>
          <p:cNvPr id="33804" name="AutoShape 12"/>
          <p:cNvSpPr>
            <a:spLocks noChangeArrowheads="1"/>
          </p:cNvSpPr>
          <p:nvPr/>
        </p:nvSpPr>
        <p:spPr bwMode="auto">
          <a:xfrm>
            <a:off x="3203575" y="4292600"/>
            <a:ext cx="2881313" cy="504825"/>
          </a:xfrm>
          <a:prstGeom prst="wedgeRoundRectCallout">
            <a:avLst>
              <a:gd name="adj1" fmla="val -91380"/>
              <a:gd name="adj2" fmla="val -10912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2400"/>
              <a:t>Ya entiendo!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 animBg="1"/>
      <p:bldP spid="33799" grpId="1" animBg="1"/>
      <p:bldP spid="33800" grpId="0" animBg="1"/>
      <p:bldP spid="33800" grpId="1" animBg="1"/>
      <p:bldP spid="33801" grpId="0" animBg="1"/>
      <p:bldP spid="33801" grpId="1" animBg="1"/>
      <p:bldP spid="33802" grpId="0" animBg="1"/>
      <p:bldP spid="33802" grpId="1" animBg="1"/>
      <p:bldP spid="33803" grpId="0" animBg="1"/>
      <p:bldP spid="33803" grpId="1" animBg="1"/>
      <p:bldP spid="33819" grpId="0" animBg="1"/>
      <p:bldP spid="33819" grpId="1" animBg="1"/>
      <p:bldP spid="33819" grpId="2" animBg="1"/>
      <p:bldP spid="33804" grpId="0" animBg="1"/>
      <p:bldP spid="33804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AutoShape 2"/>
          <p:cNvSpPr>
            <a:spLocks noChangeArrowheads="1"/>
          </p:cNvSpPr>
          <p:nvPr/>
        </p:nvSpPr>
        <p:spPr bwMode="auto">
          <a:xfrm>
            <a:off x="3995738" y="3573463"/>
            <a:ext cx="3816350" cy="2303462"/>
          </a:xfrm>
          <a:prstGeom prst="cloudCallout">
            <a:avLst>
              <a:gd name="adj1" fmla="val -102954"/>
              <a:gd name="adj2" fmla="val -5179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El átomo de Thomson.</a:t>
            </a:r>
          </a:p>
        </p:txBody>
      </p:sp>
      <p:pic>
        <p:nvPicPr>
          <p:cNvPr id="22532" name="Picture 4" descr="Joseph Thomson">
            <a:hlinkClick r:id="rId2"/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9750" y="3357563"/>
            <a:ext cx="1730375" cy="2447925"/>
          </a:xfrm>
        </p:spPr>
      </p:pic>
      <p:pic>
        <p:nvPicPr>
          <p:cNvPr id="128005" name="Picture 5" descr="thomson2.jpg (16574 bytes)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003800" y="3933825"/>
            <a:ext cx="1728788" cy="1597025"/>
          </a:xfrm>
          <a:noFill/>
        </p:spPr>
      </p:pic>
      <p:sp>
        <p:nvSpPr>
          <p:cNvPr id="128012" name="AutoShape 12"/>
          <p:cNvSpPr>
            <a:spLocks noChangeArrowheads="1"/>
          </p:cNvSpPr>
          <p:nvPr/>
        </p:nvSpPr>
        <p:spPr bwMode="auto">
          <a:xfrm>
            <a:off x="3419475" y="981075"/>
            <a:ext cx="4537075" cy="2519363"/>
          </a:xfrm>
          <a:prstGeom prst="wedgeRoundRectCallout">
            <a:avLst>
              <a:gd name="adj1" fmla="val -80509"/>
              <a:gd name="adj2" fmla="val 5283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50000"/>
              </a:spcBef>
            </a:pPr>
            <a:r>
              <a:rPr lang="es-ES" b="1"/>
              <a:t>El átomo se encuentra formado por una esfera con toda la masa y la carga positiva dispersa en la cual se encuentran incrustadas las cargas negativas (electrones) de forma similar a como se encuentran las pasas  en un pastel.             Así:</a:t>
            </a:r>
            <a:endParaRPr lang="es-ES"/>
          </a:p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 animBg="1"/>
      <p:bldP spid="1280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El átomo de Thomson.</a:t>
            </a:r>
          </a:p>
        </p:txBody>
      </p:sp>
      <p:pic>
        <p:nvPicPr>
          <p:cNvPr id="23555" name="Picture 6" descr="thomson2.jpg (16574 bytes)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>
          <a:xfrm>
            <a:off x="2195513" y="1484313"/>
            <a:ext cx="4662487" cy="4305300"/>
          </a:xfrm>
          <a:noFill/>
        </p:spPr>
      </p:pic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611188" y="1341438"/>
            <a:ext cx="2305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/>
              <a:t>Postulados: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468313" y="2079625"/>
            <a:ext cx="8351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s-ES" sz="2000"/>
              <a:t>El átomo está formado por una </a:t>
            </a:r>
            <a:r>
              <a:rPr lang="es-ES" sz="2000" b="1"/>
              <a:t>esfera de materia con carga positiva</a:t>
            </a:r>
            <a:r>
              <a:rPr lang="es-ES" sz="2000"/>
              <a:t>.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468313" y="3087688"/>
            <a:ext cx="8351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s-ES" sz="2000"/>
              <a:t>Los </a:t>
            </a:r>
            <a:r>
              <a:rPr lang="es-ES" sz="2000" b="1"/>
              <a:t>electrones</a:t>
            </a:r>
            <a:r>
              <a:rPr lang="es-ES" sz="2000"/>
              <a:t> están colocados arbitrariamente sobre esa masa positiva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468313" y="4022725"/>
            <a:ext cx="8351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s-ES" sz="2000"/>
              <a:t>Como la materia es neutra debería haber igual carga positiva y negativa.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468313" y="5013325"/>
            <a:ext cx="8351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s-ES" sz="2000"/>
              <a:t>La </a:t>
            </a:r>
            <a:r>
              <a:rPr lang="es-ES" sz="2000" b="1"/>
              <a:t>carga está cuantizada</a:t>
            </a:r>
            <a:r>
              <a:rPr lang="es-ES" sz="2000"/>
              <a:t>. Así la unidad de carga es el electrón.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  <p:bldP spid="36869" grpId="0"/>
      <p:bldP spid="36872" grpId="0"/>
      <p:bldP spid="36873" grpId="0"/>
      <p:bldP spid="3687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El átomo de Rutherford.</a:t>
            </a:r>
          </a:p>
        </p:txBody>
      </p:sp>
      <p:pic>
        <p:nvPicPr>
          <p:cNvPr id="38918" name="Picture 6" descr="Pincha aquí para ver la foto a mayor tamaño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06500" y="1600200"/>
            <a:ext cx="2789238" cy="3989388"/>
          </a:xfrm>
          <a:noFill/>
        </p:spPr>
      </p:pic>
      <p:sp>
        <p:nvSpPr>
          <p:cNvPr id="38917" name="Rectangle 5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2200" smtClean="0"/>
              <a:t>Parte de una experiencia que el modelo anterior no puede explicar: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200" b="1" smtClean="0">
                <a:solidFill>
                  <a:srgbClr val="3366FF"/>
                </a:solidFill>
              </a:rPr>
              <a:t>El experimento de Rutherford</a:t>
            </a:r>
          </a:p>
          <a:p>
            <a:pPr eaLnBrk="1" hangingPunct="1">
              <a:lnSpc>
                <a:spcPct val="80000"/>
              </a:lnSpc>
            </a:pPr>
            <a:r>
              <a:rPr lang="es-ES" sz="2200" smtClean="0"/>
              <a:t>Ernest Rutherford, construyó en 1911 el llamado Modelo Planetario del átomo.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2200" smtClean="0"/>
          </a:p>
          <a:p>
            <a:pPr eaLnBrk="1" hangingPunct="1">
              <a:lnSpc>
                <a:spcPct val="80000"/>
              </a:lnSpc>
            </a:pPr>
            <a:r>
              <a:rPr lang="es-ES" sz="2200" smtClean="0"/>
              <a:t>Realizó experimentos con sustancias radiactivas que emiten rayos alfa (</a:t>
            </a:r>
            <a:r>
              <a:rPr lang="el-GR" sz="2200" smtClean="0">
                <a:cs typeface="Arial" charset="0"/>
              </a:rPr>
              <a:t>α</a:t>
            </a:r>
            <a:r>
              <a:rPr lang="es-ES" sz="2200" smtClean="0">
                <a:cs typeface="Arial" charset="0"/>
              </a:rPr>
              <a:t>)</a:t>
            </a:r>
            <a:r>
              <a:rPr lang="es-ES" sz="2200" smtClean="0"/>
              <a:t>, beta (</a:t>
            </a:r>
            <a:r>
              <a:rPr lang="en-US" sz="2200" smtClean="0">
                <a:cs typeface="Arial" charset="0"/>
              </a:rPr>
              <a:t>ß)</a:t>
            </a:r>
            <a:r>
              <a:rPr lang="es-ES" sz="2200" smtClean="0"/>
              <a:t> y gamma (</a:t>
            </a:r>
            <a:r>
              <a:rPr lang="el-GR" sz="2200" smtClean="0">
                <a:cs typeface="Arial" charset="0"/>
              </a:rPr>
              <a:t>γ</a:t>
            </a:r>
            <a:r>
              <a:rPr lang="es-ES" sz="2200" smtClean="0">
                <a:cs typeface="Arial" charset="0"/>
              </a:rPr>
              <a:t>)</a:t>
            </a:r>
            <a:r>
              <a:rPr lang="es-ES" sz="22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://medusa.unimet.edu.ve/educacion/fbqi21/atom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95513" y="1844675"/>
            <a:ext cx="4752975" cy="3097213"/>
          </a:xfrm>
        </p:spPr>
        <p:txBody>
          <a:bodyPr/>
          <a:lstStyle/>
          <a:p>
            <a:pPr eaLnBrk="1" hangingPunct="1"/>
            <a:r>
              <a:rPr lang="es-ES" sz="2400" dirty="0" smtClean="0"/>
              <a:t>La materia</a:t>
            </a:r>
          </a:p>
          <a:p>
            <a:pPr eaLnBrk="1" hangingPunct="1"/>
            <a:r>
              <a:rPr lang="es-ES" sz="2400" dirty="0" smtClean="0">
                <a:hlinkClick r:id="rId3" action="ppaction://hlinksldjump"/>
              </a:rPr>
              <a:t>El átomo en la antigüedad</a:t>
            </a:r>
            <a:endParaRPr lang="es-ES" sz="2400" dirty="0" smtClean="0"/>
          </a:p>
          <a:p>
            <a:pPr eaLnBrk="1" hangingPunct="1"/>
            <a:r>
              <a:rPr lang="es-ES" sz="2400" dirty="0" smtClean="0">
                <a:hlinkClick r:id="rId4" action="ppaction://hlinksldjump"/>
              </a:rPr>
              <a:t>El átomo de Dalton</a:t>
            </a:r>
            <a:endParaRPr lang="es-ES" sz="2400" dirty="0" smtClean="0"/>
          </a:p>
          <a:p>
            <a:pPr eaLnBrk="1" hangingPunct="1"/>
            <a:r>
              <a:rPr lang="es-ES" sz="2400" dirty="0" smtClean="0">
                <a:hlinkClick r:id="rId5" action="ppaction://hlinksldjump"/>
              </a:rPr>
              <a:t>El átomo de </a:t>
            </a:r>
            <a:r>
              <a:rPr lang="es-ES" sz="2400" dirty="0" err="1" smtClean="0">
                <a:hlinkClick r:id="rId5" action="ppaction://hlinksldjump"/>
              </a:rPr>
              <a:t>Thomson</a:t>
            </a:r>
            <a:endParaRPr lang="es-ES" sz="2400" dirty="0" smtClean="0"/>
          </a:p>
          <a:p>
            <a:pPr eaLnBrk="1" hangingPunct="1"/>
            <a:r>
              <a:rPr lang="es-ES" sz="2400" dirty="0" smtClean="0">
                <a:hlinkClick r:id="rId6" action="ppaction://hlinksldjump"/>
              </a:rPr>
              <a:t>El átomo de </a:t>
            </a:r>
            <a:r>
              <a:rPr lang="es-ES" sz="2400" dirty="0" err="1" smtClean="0">
                <a:hlinkClick r:id="rId6" action="ppaction://hlinksldjump"/>
              </a:rPr>
              <a:t>Rutherford</a:t>
            </a:r>
            <a:endParaRPr lang="es-ES" sz="2400" dirty="0" smtClean="0"/>
          </a:p>
          <a:p>
            <a:pPr eaLnBrk="1" hangingPunct="1"/>
            <a:r>
              <a:rPr lang="es-ES" sz="2400" dirty="0" smtClean="0">
                <a:hlinkClick r:id="rId7" action="ppaction://hlinksldjump"/>
              </a:rPr>
              <a:t>El átomo de </a:t>
            </a:r>
            <a:r>
              <a:rPr lang="es-ES" sz="2400" dirty="0" err="1" smtClean="0">
                <a:hlinkClick r:id="rId7" action="ppaction://hlinksldjump"/>
              </a:rPr>
              <a:t>Bohr</a:t>
            </a:r>
            <a:endParaRPr lang="es-ES" sz="2400" dirty="0" smtClean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200" dirty="0" smtClean="0">
                <a:solidFill>
                  <a:schemeClr val="tx1"/>
                </a:solidFill>
              </a:rPr>
              <a:t>Guión de la presentación: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El átomo de Rutherford.</a:t>
            </a:r>
          </a:p>
        </p:txBody>
      </p:sp>
      <p:graphicFrame>
        <p:nvGraphicFramePr>
          <p:cNvPr id="40965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571500" y="1714500"/>
          <a:ext cx="3644900" cy="1357313"/>
        </p:xfrm>
        <a:graphic>
          <a:graphicData uri="http://schemas.openxmlformats.org/presentationml/2006/ole">
            <p:oleObj spid="_x0000_s6146" name="Documento de Flash" r:id="rId3" imgW="6076440" imgH="2262600" progId="">
              <p:embed/>
            </p:oleObj>
          </a:graphicData>
        </a:graphic>
      </p:graphicFrame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642938" y="1071563"/>
            <a:ext cx="4751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/>
              <a:t>El experimento de Rutherford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500063" y="3357563"/>
            <a:ext cx="345757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/>
              <a:t>Los rayos alfa deben atravesar la lamina de oro y chocar con la pantalla, el destello que producen es observado con el microscopio.     De la observación se obtuvo lo siguiente:</a:t>
            </a:r>
          </a:p>
        </p:txBody>
      </p:sp>
      <p:pic>
        <p:nvPicPr>
          <p:cNvPr id="6150" name="Picture 7" descr="http://www.cartage.org.lb/en/themes/sciences/Physics/QuantumPhysics/ParticlePhysics/rutherford_exp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3" y="1855788"/>
            <a:ext cx="4643437" cy="389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utoUpdateAnimBg="0"/>
      <p:bldP spid="40967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El átomo de Rutherford.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357188" y="928688"/>
            <a:ext cx="7786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/>
              <a:t>Otro esquema del experimento de Rutherford</a:t>
            </a:r>
          </a:p>
        </p:txBody>
      </p:sp>
      <p:pic>
        <p:nvPicPr>
          <p:cNvPr id="25604" name="Picture 4" descr="http://html.rincondelvago.com/0005832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63" y="1285875"/>
            <a:ext cx="5133975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El átomo de Rutherford.</a:t>
            </a:r>
          </a:p>
        </p:txBody>
      </p:sp>
      <p:pic>
        <p:nvPicPr>
          <p:cNvPr id="43012" name="Picture 4" descr="Pincha aquí para ver la foto a mayor tamaño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3644900"/>
            <a:ext cx="1681163" cy="2405063"/>
          </a:xfrm>
          <a:noFill/>
        </p:spPr>
      </p:pic>
      <p:pic>
        <p:nvPicPr>
          <p:cNvPr id="43016" name="Picture 8" descr="rutexplic1b.jpg (5109 bytes)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47813" y="1412875"/>
            <a:ext cx="1512887" cy="1001713"/>
          </a:xfrm>
          <a:noFill/>
        </p:spPr>
      </p:pic>
      <p:pic>
        <p:nvPicPr>
          <p:cNvPr id="43020" name="Picture 12" descr="rutexplic2b.jpg (4047 bytes)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779838" y="1341438"/>
            <a:ext cx="1441450" cy="1069975"/>
          </a:xfrm>
          <a:noFill/>
        </p:spPr>
      </p:pic>
      <p:sp>
        <p:nvSpPr>
          <p:cNvPr id="43014" name="AutoShape 6"/>
          <p:cNvSpPr>
            <a:spLocks noChangeArrowheads="1"/>
          </p:cNvSpPr>
          <p:nvPr/>
        </p:nvSpPr>
        <p:spPr bwMode="auto">
          <a:xfrm>
            <a:off x="395288" y="1268413"/>
            <a:ext cx="1008062" cy="431800"/>
          </a:xfrm>
          <a:prstGeom prst="wedgeRoundRectCallout">
            <a:avLst>
              <a:gd name="adj1" fmla="val 21810"/>
              <a:gd name="adj2" fmla="val 47977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/>
              <a:t>mmm.</a:t>
            </a:r>
          </a:p>
        </p:txBody>
      </p:sp>
      <p:sp>
        <p:nvSpPr>
          <p:cNvPr id="43015" name="AutoShape 7"/>
          <p:cNvSpPr>
            <a:spLocks noChangeArrowheads="1"/>
          </p:cNvSpPr>
          <p:nvPr/>
        </p:nvSpPr>
        <p:spPr bwMode="auto">
          <a:xfrm>
            <a:off x="1547813" y="1195388"/>
            <a:ext cx="1511300" cy="1441450"/>
          </a:xfrm>
          <a:prstGeom prst="wedgeRoundRectCallout">
            <a:avLst>
              <a:gd name="adj1" fmla="val -34454"/>
              <a:gd name="adj2" fmla="val 103523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43018" name="AutoShape 10"/>
          <p:cNvSpPr>
            <a:spLocks noChangeArrowheads="1"/>
          </p:cNvSpPr>
          <p:nvPr/>
        </p:nvSpPr>
        <p:spPr bwMode="auto">
          <a:xfrm>
            <a:off x="3563938" y="2852738"/>
            <a:ext cx="5256212" cy="1368425"/>
          </a:xfrm>
          <a:prstGeom prst="wedgeRoundRectCallout">
            <a:avLst>
              <a:gd name="adj1" fmla="val -85546"/>
              <a:gd name="adj2" fmla="val 3050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b="1" u="sng"/>
              <a:t>La mayoría de los rayos alfa atravesaba la lámina sin desviarse</a:t>
            </a:r>
            <a:r>
              <a:rPr lang="es-ES" b="1"/>
              <a:t>, porque igual que en caso de una reja, la mayor parte del espacio de un átomo es espacio vacío.</a:t>
            </a:r>
            <a:r>
              <a:rPr lang="es-ES"/>
              <a:t> .</a:t>
            </a:r>
          </a:p>
        </p:txBody>
      </p:sp>
      <p:sp>
        <p:nvSpPr>
          <p:cNvPr id="43019" name="AutoShape 11"/>
          <p:cNvSpPr>
            <a:spLocks noChangeArrowheads="1"/>
          </p:cNvSpPr>
          <p:nvPr/>
        </p:nvSpPr>
        <p:spPr bwMode="auto">
          <a:xfrm>
            <a:off x="3779838" y="1196975"/>
            <a:ext cx="1511300" cy="1441450"/>
          </a:xfrm>
          <a:prstGeom prst="wedgeRoundRectCallout">
            <a:avLst>
              <a:gd name="adj1" fmla="val -162079"/>
              <a:gd name="adj2" fmla="val 101213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s-MX"/>
          </a:p>
        </p:txBody>
      </p:sp>
      <p:pic>
        <p:nvPicPr>
          <p:cNvPr id="43022" name="Picture 14" descr="rutexplic3b.jpg (3663 bytes)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6084888" y="1341438"/>
            <a:ext cx="1368425" cy="1109662"/>
          </a:xfrm>
          <a:noFill/>
        </p:spPr>
      </p:pic>
      <p:sp>
        <p:nvSpPr>
          <p:cNvPr id="43024" name="AutoShape 16"/>
          <p:cNvSpPr>
            <a:spLocks noChangeArrowheads="1"/>
          </p:cNvSpPr>
          <p:nvPr/>
        </p:nvSpPr>
        <p:spPr bwMode="auto">
          <a:xfrm>
            <a:off x="6084888" y="1196975"/>
            <a:ext cx="1511300" cy="1441450"/>
          </a:xfrm>
          <a:prstGeom prst="wedgeRoundRectCallout">
            <a:avLst>
              <a:gd name="adj1" fmla="val -300315"/>
              <a:gd name="adj2" fmla="val 116190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43025" name="AutoShape 17"/>
          <p:cNvSpPr>
            <a:spLocks noChangeArrowheads="1"/>
          </p:cNvSpPr>
          <p:nvPr/>
        </p:nvSpPr>
        <p:spPr bwMode="auto">
          <a:xfrm>
            <a:off x="3492500" y="4076700"/>
            <a:ext cx="5256213" cy="1368425"/>
          </a:xfrm>
          <a:prstGeom prst="wedgeRoundRectCallout">
            <a:avLst>
              <a:gd name="adj1" fmla="val -70931"/>
              <a:gd name="adj2" fmla="val -4280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b="1" u="sng"/>
              <a:t>Algunos rayos se desviaban</a:t>
            </a:r>
            <a:r>
              <a:rPr lang="es-ES" b="1"/>
              <a:t>, porque pasan muy cerca de centros con carga eléctrica del mismo tipo que los rayos alfa (CARGA POSITIVA).</a:t>
            </a:r>
            <a:r>
              <a:rPr lang="es-ES"/>
              <a:t> </a:t>
            </a:r>
          </a:p>
        </p:txBody>
      </p:sp>
      <p:sp>
        <p:nvSpPr>
          <p:cNvPr id="43026" name="AutoShape 18"/>
          <p:cNvSpPr>
            <a:spLocks noChangeArrowheads="1"/>
          </p:cNvSpPr>
          <p:nvPr/>
        </p:nvSpPr>
        <p:spPr bwMode="auto">
          <a:xfrm>
            <a:off x="3276600" y="5300663"/>
            <a:ext cx="5256213" cy="1368425"/>
          </a:xfrm>
          <a:prstGeom prst="wedgeRoundRectCallout">
            <a:avLst>
              <a:gd name="adj1" fmla="val -74889"/>
              <a:gd name="adj2" fmla="val -10591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b="1" u="sng"/>
              <a:t>Muy pocos rebotan</a:t>
            </a:r>
            <a:r>
              <a:rPr lang="es-ES" b="1"/>
              <a:t>, porque chocan frontalmente contra esos centros de carga positiva.</a:t>
            </a:r>
            <a:r>
              <a:rPr lang="es-ES"/>
              <a:t> </a:t>
            </a:r>
          </a:p>
        </p:txBody>
      </p:sp>
      <p:sp>
        <p:nvSpPr>
          <p:cNvPr id="43035" name="Rectangle 27"/>
          <p:cNvSpPr>
            <a:spLocks noChangeArrowheads="1"/>
          </p:cNvSpPr>
          <p:nvPr/>
        </p:nvSpPr>
        <p:spPr bwMode="auto">
          <a:xfrm>
            <a:off x="4787900" y="1484313"/>
            <a:ext cx="215900" cy="43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4" dur="5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500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9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0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0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1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17" dur="10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5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2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5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2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 animBg="1"/>
      <p:bldP spid="43014" grpId="1" animBg="1"/>
      <p:bldP spid="43015" grpId="0" animBg="1"/>
      <p:bldP spid="43015" grpId="1" animBg="1"/>
      <p:bldP spid="43018" grpId="0" animBg="1"/>
      <p:bldP spid="43018" grpId="1" animBg="1"/>
      <p:bldP spid="43019" grpId="0" animBg="1"/>
      <p:bldP spid="43019" grpId="1" animBg="1"/>
      <p:bldP spid="43024" grpId="0" animBg="1"/>
      <p:bldP spid="43024" grpId="1" animBg="1"/>
      <p:bldP spid="43025" grpId="0" animBg="1"/>
      <p:bldP spid="43025" grpId="1" animBg="1"/>
      <p:bldP spid="43026" grpId="0" animBg="1"/>
      <p:bldP spid="43026" grpId="1" animBg="1"/>
      <p:bldP spid="4303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El átomo de Rutherford.</a:t>
            </a:r>
          </a:p>
        </p:txBody>
      </p:sp>
      <p:pic>
        <p:nvPicPr>
          <p:cNvPr id="27651" name="Picture 3" descr="Pincha aquí para ver la foto a mayor tamaño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3644900"/>
            <a:ext cx="1681163" cy="2405063"/>
          </a:xfrm>
          <a:noFill/>
        </p:spPr>
      </p:pic>
      <p:sp>
        <p:nvSpPr>
          <p:cNvPr id="129038" name="AutoShape 14"/>
          <p:cNvSpPr>
            <a:spLocks noChangeArrowheads="1"/>
          </p:cNvSpPr>
          <p:nvPr/>
        </p:nvSpPr>
        <p:spPr bwMode="auto">
          <a:xfrm>
            <a:off x="611188" y="1412875"/>
            <a:ext cx="1944687" cy="936625"/>
          </a:xfrm>
          <a:prstGeom prst="wedgeRoundRectCallout">
            <a:avLst>
              <a:gd name="adj1" fmla="val -21755"/>
              <a:gd name="adj2" fmla="val 19423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2400"/>
              <a:t>Ya entiendo!</a:t>
            </a:r>
          </a:p>
        </p:txBody>
      </p:sp>
      <p:sp>
        <p:nvSpPr>
          <p:cNvPr id="129039" name="AutoShape 15"/>
          <p:cNvSpPr>
            <a:spLocks noChangeArrowheads="1"/>
          </p:cNvSpPr>
          <p:nvPr/>
        </p:nvSpPr>
        <p:spPr bwMode="auto">
          <a:xfrm>
            <a:off x="3276600" y="981075"/>
            <a:ext cx="4967288" cy="3384550"/>
          </a:xfrm>
          <a:prstGeom prst="cloudCallout">
            <a:avLst>
              <a:gd name="adj1" fmla="val -69079"/>
              <a:gd name="adj2" fmla="val 5825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s-MX"/>
          </a:p>
        </p:txBody>
      </p:sp>
      <p:pic>
        <p:nvPicPr>
          <p:cNvPr id="129040" name="Picture 16" descr="ruthmod.GIF (6751 bytes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1412875"/>
            <a:ext cx="24384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042" name="Rectangle 18"/>
          <p:cNvSpPr>
            <a:spLocks noChangeArrowheads="1"/>
          </p:cNvSpPr>
          <p:nvPr/>
        </p:nvSpPr>
        <p:spPr bwMode="auto">
          <a:xfrm>
            <a:off x="4787900" y="1484313"/>
            <a:ext cx="215900" cy="43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38" grpId="0" animBg="1"/>
      <p:bldP spid="129039" grpId="0" animBg="1"/>
      <p:bldP spid="12904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6" descr="ruthmod.GIF (6751 bytes)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84438" y="1557338"/>
            <a:ext cx="4159250" cy="4176712"/>
          </a:xfrm>
          <a:noFill/>
        </p:spPr>
      </p:pic>
      <p:sp>
        <p:nvSpPr>
          <p:cNvPr id="28675" name="Rectangle 18"/>
          <p:cNvSpPr>
            <a:spLocks noChangeArrowheads="1"/>
          </p:cNvSpPr>
          <p:nvPr/>
        </p:nvSpPr>
        <p:spPr bwMode="auto">
          <a:xfrm>
            <a:off x="2700338" y="1773238"/>
            <a:ext cx="215900" cy="719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El átomo de Rutherford.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611188" y="1341438"/>
            <a:ext cx="2305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/>
              <a:t>Postulados: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468313" y="2781300"/>
            <a:ext cx="86756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s-ES" sz="2000"/>
              <a:t>Hay una zona muy reducida del espacio con toda la masa y una carga positiva muy intensa, </a:t>
            </a:r>
            <a:r>
              <a:rPr lang="es-ES" sz="2000" b="1"/>
              <a:t>NÚCLEO</a:t>
            </a:r>
            <a:r>
              <a:rPr lang="es-ES" sz="2000"/>
              <a:t>, que hace posible que reboten las partículas alfa.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468313" y="2079625"/>
            <a:ext cx="83518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s-ES" sz="2000"/>
              <a:t>El átomo está constituido por una </a:t>
            </a:r>
            <a:r>
              <a:rPr lang="es-ES" sz="2000" b="1"/>
              <a:t>gran cantidad de espacio vacío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539750" y="4868863"/>
            <a:ext cx="8351838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s-ES" sz="2000">
                <a:solidFill>
                  <a:schemeClr val="hlink"/>
                </a:solidFill>
              </a:rPr>
              <a:t>Rutherford vrs. Thomson:</a:t>
            </a:r>
          </a:p>
          <a:p>
            <a:pPr algn="l">
              <a:spcBef>
                <a:spcPct val="50000"/>
              </a:spcBef>
            </a:pPr>
            <a:r>
              <a:rPr lang="es-ES" sz="2000">
                <a:solidFill>
                  <a:schemeClr val="hlink"/>
                </a:solidFill>
              </a:rPr>
              <a:t>La materia positiva no está dispersa, sino concentrada en un núcleo  central y compacto, que es 10.000 veces más pequeño que el átomo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539750" y="4005263"/>
            <a:ext cx="83518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s-ES" sz="2000"/>
              <a:t>Si los electrones son negativos, existen en el núcleo cargas positivas llamadas </a:t>
            </a:r>
            <a:r>
              <a:rPr lang="es-ES" sz="2000" b="1"/>
              <a:t>protones </a:t>
            </a:r>
            <a:r>
              <a:rPr lang="es-ES" sz="2000"/>
              <a:t>que equilibran la carga del átomo.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/>
      <p:bldP spid="48136" grpId="0"/>
      <p:bldP spid="48133" grpId="0"/>
      <p:bldP spid="48137" grpId="0"/>
      <p:bldP spid="4813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ruthmod.GIF (6751 bytes)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84438" y="1557338"/>
            <a:ext cx="4159250" cy="4176712"/>
          </a:xfrm>
          <a:noFill/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700338" y="1773238"/>
            <a:ext cx="215900" cy="719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El átomo de Rutherford.</a:t>
            </a:r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611188" y="1341438"/>
            <a:ext cx="5545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/>
              <a:t>Deduce la presencia del </a:t>
            </a:r>
            <a:r>
              <a:rPr lang="es-ES" sz="2400">
                <a:solidFill>
                  <a:srgbClr val="3366FF"/>
                </a:solidFill>
              </a:rPr>
              <a:t>NEUTRÓN</a:t>
            </a:r>
            <a:r>
              <a:rPr lang="es-ES" sz="2400"/>
              <a:t>:</a:t>
            </a:r>
          </a:p>
        </p:txBody>
      </p:sp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468313" y="2781300"/>
            <a:ext cx="8675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s-ES" sz="2000"/>
              <a:t> </a:t>
            </a:r>
            <a:r>
              <a:rPr lang="es-ES" sz="2400"/>
              <a:t>Disminuir la repulsión entre los protones en el núcleo.</a:t>
            </a:r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468313" y="2079625"/>
            <a:ext cx="8351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/>
              <a:t>No lo detecta pero necesita de su presencia para:</a:t>
            </a:r>
          </a:p>
        </p:txBody>
      </p:sp>
      <p:sp>
        <p:nvSpPr>
          <p:cNvPr id="126985" name="Text Box 9"/>
          <p:cNvSpPr txBox="1">
            <a:spLocks noChangeArrowheads="1"/>
          </p:cNvSpPr>
          <p:nvPr/>
        </p:nvSpPr>
        <p:spPr bwMode="auto">
          <a:xfrm>
            <a:off x="539750" y="4005263"/>
            <a:ext cx="83518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s-ES" sz="2400"/>
              <a:t> Compensar la deficiencia de masa (el número de protones es aproximadamente la mitad de la masa del átomo) el resto de la masa la aportan los NEUTRONES</a:t>
            </a:r>
            <a:endParaRPr lang="es-E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6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1" grpId="0"/>
      <p:bldP spid="126982" grpId="0"/>
      <p:bldP spid="126983" grpId="0"/>
      <p:bldP spid="12698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39825"/>
          </a:xfrm>
        </p:spPr>
        <p:txBody>
          <a:bodyPr/>
          <a:lstStyle/>
          <a:p>
            <a:pPr eaLnBrk="1" hangingPunct="1"/>
            <a:r>
              <a:rPr lang="es-ES" smtClean="0"/>
              <a:t>MODELO PLANETARIO</a:t>
            </a:r>
          </a:p>
        </p:txBody>
      </p:sp>
      <p:graphicFrame>
        <p:nvGraphicFramePr>
          <p:cNvPr id="117974" name="Group 214"/>
          <p:cNvGraphicFramePr>
            <a:graphicFrameLocks noGrp="1"/>
          </p:cNvGraphicFramePr>
          <p:nvPr>
            <p:ph type="tbl" idx="1"/>
          </p:nvPr>
        </p:nvGraphicFramePr>
        <p:xfrm>
          <a:off x="468313" y="1700213"/>
          <a:ext cx="8229600" cy="4724084"/>
        </p:xfrm>
        <a:graphic>
          <a:graphicData uri="http://schemas.openxmlformats.org/drawingml/2006/table">
            <a:tbl>
              <a:tblPr/>
              <a:tblGrid>
                <a:gridCol w="1162050"/>
                <a:gridCol w="288925"/>
                <a:gridCol w="1295400"/>
                <a:gridCol w="2376487"/>
                <a:gridCol w="1944688"/>
                <a:gridCol w="1162050"/>
              </a:tblGrid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s-E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s-E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s-E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s-E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Carga + masa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s-E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s-E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núcleo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(masa y carga positiva)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s-E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s-E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s-E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s-E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s-E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s-E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Neutrones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masa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Átomo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s-E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s-E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s-E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s-E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s-E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s-E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s-E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s-E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s-E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s-E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s-E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s-E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s-E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corteza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(Carga negativa, sin masa apreciable)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Electrones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Carga-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s-E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s-E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s-E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s-E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s-E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s-E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66" name="AutoShape 107"/>
          <p:cNvSpPr>
            <a:spLocks/>
          </p:cNvSpPr>
          <p:nvPr/>
        </p:nvSpPr>
        <p:spPr bwMode="auto">
          <a:xfrm>
            <a:off x="1619250" y="2420938"/>
            <a:ext cx="215900" cy="3311525"/>
          </a:xfrm>
          <a:prstGeom prst="leftBrace">
            <a:avLst>
              <a:gd name="adj1" fmla="val 12781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30767" name="AutoShape 108"/>
          <p:cNvSpPr>
            <a:spLocks/>
          </p:cNvSpPr>
          <p:nvPr/>
        </p:nvSpPr>
        <p:spPr bwMode="auto">
          <a:xfrm>
            <a:off x="5364163" y="1844675"/>
            <a:ext cx="144462" cy="1728788"/>
          </a:xfrm>
          <a:prstGeom prst="leftBrace">
            <a:avLst>
              <a:gd name="adj1" fmla="val 99726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611188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s-MX" sz="4400">
                <a:solidFill>
                  <a:schemeClr val="tx2"/>
                </a:solidFill>
                <a:latin typeface="Times New Roman" pitchFamily="18" charset="0"/>
              </a:rPr>
              <a:t>Las partículas subatómicas</a:t>
            </a:r>
            <a:endParaRPr lang="en-US" sz="44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990600" y="17526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MX" sz="2400">
              <a:latin typeface="Times New Roman" pitchFamily="18" charset="0"/>
            </a:endParaRPr>
          </a:p>
        </p:txBody>
      </p:sp>
      <p:graphicFrame>
        <p:nvGraphicFramePr>
          <p:cNvPr id="119856" name="Group 48"/>
          <p:cNvGraphicFramePr>
            <a:graphicFrameLocks noGrp="1"/>
          </p:cNvGraphicFramePr>
          <p:nvPr/>
        </p:nvGraphicFramePr>
        <p:xfrm>
          <a:off x="1908175" y="1341438"/>
          <a:ext cx="5565775" cy="2743200"/>
        </p:xfrm>
        <a:graphic>
          <a:graphicData uri="http://schemas.openxmlformats.org/drawingml/2006/table">
            <a:tbl>
              <a:tblPr/>
              <a:tblGrid>
                <a:gridCol w="1219200"/>
                <a:gridCol w="1143000"/>
                <a:gridCol w="1600200"/>
                <a:gridCol w="1603375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Partícula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Símbolo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Carga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Absoluta (C)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Absoluta (Kg)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Electrón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r>
                        <a:rPr kumimoji="0" lang="es-MX" sz="20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en-US" sz="20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-1.60 x10</a:t>
                      </a:r>
                      <a:r>
                        <a:rPr kumimoji="0" lang="es-MX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-19</a:t>
                      </a:r>
                      <a:endParaRPr kumimoji="0" lang="en-US" sz="20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9.11 x 10</a:t>
                      </a:r>
                      <a:r>
                        <a:rPr kumimoji="0" lang="es-MX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-31</a:t>
                      </a:r>
                      <a:endParaRPr kumimoji="0" lang="en-US" sz="20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Protón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s-MX" sz="20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endParaRPr kumimoji="0" lang="en-US" sz="20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1.60 x10</a:t>
                      </a:r>
                      <a:r>
                        <a:rPr kumimoji="0" lang="es-MX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-19</a:t>
                      </a:r>
                      <a:endParaRPr kumimoji="0" lang="en-US" sz="20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1.673x10</a:t>
                      </a:r>
                      <a:r>
                        <a:rPr kumimoji="0" lang="es-MX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-27</a:t>
                      </a:r>
                      <a:endParaRPr kumimoji="0" lang="en-US" sz="20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Neutrón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s-MX" sz="20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0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1.675x10</a:t>
                      </a:r>
                      <a:r>
                        <a:rPr kumimoji="0" lang="es-MX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-27</a:t>
                      </a:r>
                      <a:endParaRPr kumimoji="0" lang="en-US" sz="20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1775" name="Picture 43" descr="Modelo atómico de Rutherfor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4149725"/>
            <a:ext cx="3457575" cy="234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611188" y="404813"/>
            <a:ext cx="8207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s-MX" sz="4400">
                <a:solidFill>
                  <a:schemeClr val="tx2"/>
                </a:solidFill>
                <a:latin typeface="Times New Roman" pitchFamily="18" charset="0"/>
              </a:rPr>
              <a:t>Número atómico y número másico</a:t>
            </a:r>
            <a:endParaRPr lang="en-US" sz="44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395288" y="1989138"/>
            <a:ext cx="3810000" cy="180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s-MX" sz="2800">
                <a:solidFill>
                  <a:srgbClr val="6600FF"/>
                </a:solidFill>
              </a:rPr>
              <a:t>Z = Número atómico</a:t>
            </a:r>
          </a:p>
          <a:p>
            <a:pPr algn="l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s-MX" sz="2800"/>
              <a:t>Es el número de protones, determina la identidad del átomo</a:t>
            </a: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2987675" y="5805488"/>
            <a:ext cx="3455988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i="1"/>
              <a:t>Libro 4º eso pag. 144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MX"/>
          </a:p>
        </p:txBody>
      </p:sp>
      <p:graphicFrame>
        <p:nvGraphicFramePr>
          <p:cNvPr id="116742" name="Object 6"/>
          <p:cNvGraphicFramePr>
            <a:graphicFrameLocks noChangeAspect="1"/>
          </p:cNvGraphicFramePr>
          <p:nvPr/>
        </p:nvGraphicFramePr>
        <p:xfrm>
          <a:off x="6011863" y="1628775"/>
          <a:ext cx="1512887" cy="1296988"/>
        </p:xfrm>
        <a:graphic>
          <a:graphicData uri="http://schemas.openxmlformats.org/presentationml/2006/ole">
            <p:oleObj spid="_x0000_s7170" name="Ecuación" r:id="rId3" imgW="266584" imgH="228501" progId="Equation.3">
              <p:embed/>
            </p:oleObj>
          </a:graphicData>
        </a:graphic>
      </p:graphicFrame>
      <p:sp>
        <p:nvSpPr>
          <p:cNvPr id="116744" name="Text Box 8"/>
          <p:cNvSpPr txBox="1">
            <a:spLocks noChangeArrowheads="1"/>
          </p:cNvSpPr>
          <p:nvPr/>
        </p:nvSpPr>
        <p:spPr bwMode="auto">
          <a:xfrm>
            <a:off x="323850" y="4149725"/>
            <a:ext cx="4105275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s-MX" sz="2800">
                <a:solidFill>
                  <a:srgbClr val="6600FF"/>
                </a:solidFill>
              </a:rPr>
              <a:t>A = Número másico</a:t>
            </a:r>
            <a:r>
              <a:rPr lang="es-MX" sz="2800"/>
              <a:t>: nº de protones + nº de neutrones del núcleo</a:t>
            </a:r>
            <a:endParaRPr lang="en-US" sz="2800"/>
          </a:p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7177" name="Rectangle 10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MX"/>
          </a:p>
        </p:txBody>
      </p:sp>
      <p:graphicFrame>
        <p:nvGraphicFramePr>
          <p:cNvPr id="116745" name="Object 9"/>
          <p:cNvGraphicFramePr>
            <a:graphicFrameLocks noChangeAspect="1"/>
          </p:cNvGraphicFramePr>
          <p:nvPr/>
        </p:nvGraphicFramePr>
        <p:xfrm>
          <a:off x="4364038" y="3357563"/>
          <a:ext cx="4375150" cy="1809750"/>
        </p:xfrm>
        <a:graphic>
          <a:graphicData uri="http://schemas.openxmlformats.org/presentationml/2006/ole">
            <p:oleObj spid="_x0000_s7171" name="Ecuación" r:id="rId4" imgW="1726920" imgH="7110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/>
      <p:bldP spid="11674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ISÓTOPOS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1412875"/>
            <a:ext cx="6923087" cy="21161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sz="2600" smtClean="0">
                <a:solidFill>
                  <a:srgbClr val="3366FF"/>
                </a:solidFill>
              </a:rPr>
              <a:t>Isótopos</a:t>
            </a:r>
            <a:r>
              <a:rPr lang="es-ES" sz="2600" smtClean="0"/>
              <a:t>: átomos de un mismo elemento con distinto número másico.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z="2600" smtClean="0"/>
              <a:t>			Cl (Z=17, A=35)		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z="2600" smtClean="0"/>
              <a:t>			Cl (Z=17, A=36)</a:t>
            </a:r>
          </a:p>
        </p:txBody>
      </p:sp>
      <p:graphicFrame>
        <p:nvGraphicFramePr>
          <p:cNvPr id="121906" name="Group 50"/>
          <p:cNvGraphicFramePr>
            <a:graphicFrameLocks noGrp="1"/>
          </p:cNvGraphicFramePr>
          <p:nvPr>
            <p:ph sz="quarter" idx="2"/>
          </p:nvPr>
        </p:nvGraphicFramePr>
        <p:xfrm>
          <a:off x="1763713" y="3716338"/>
          <a:ext cx="6048375" cy="1800225"/>
        </p:xfrm>
        <a:graphic>
          <a:graphicData uri="http://schemas.openxmlformats.org/drawingml/2006/table">
            <a:tbl>
              <a:tblPr/>
              <a:tblGrid>
                <a:gridCol w="1049337"/>
                <a:gridCol w="1666875"/>
                <a:gridCol w="1665288"/>
                <a:gridCol w="1666875"/>
              </a:tblGrid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s-E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Nº protones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Nº neutrones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Nº electrones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s-E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s-E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2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MX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0" y="0"/>
          <a:ext cx="304800" cy="238125"/>
        </p:xfrm>
        <a:graphic>
          <a:graphicData uri="http://schemas.openxmlformats.org/presentationml/2006/ole">
            <p:oleObj spid="_x0000_s8194" name="Ecuación" r:id="rId3" imgW="304668" imgH="241195" progId="Equation.3">
              <p:embed/>
            </p:oleObj>
          </a:graphicData>
        </a:graphic>
      </p:graphicFrame>
      <p:sp>
        <p:nvSpPr>
          <p:cNvPr id="822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MX"/>
          </a:p>
        </p:txBody>
      </p:sp>
      <p:graphicFrame>
        <p:nvGraphicFramePr>
          <p:cNvPr id="8195" name="Object 6"/>
          <p:cNvGraphicFramePr>
            <a:graphicFrameLocks noChangeAspect="1"/>
          </p:cNvGraphicFramePr>
          <p:nvPr/>
        </p:nvGraphicFramePr>
        <p:xfrm>
          <a:off x="0" y="0"/>
          <a:ext cx="304800" cy="238125"/>
        </p:xfrm>
        <a:graphic>
          <a:graphicData uri="http://schemas.openxmlformats.org/presentationml/2006/ole">
            <p:oleObj spid="_x0000_s8195" name="Ecuación" r:id="rId4" imgW="304668" imgH="241195" progId="Equation.3">
              <p:embed/>
            </p:oleObj>
          </a:graphicData>
        </a:graphic>
      </p:graphicFrame>
      <p:sp>
        <p:nvSpPr>
          <p:cNvPr id="8226" name="Rectangle 9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MX"/>
          </a:p>
        </p:txBody>
      </p:sp>
      <p:graphicFrame>
        <p:nvGraphicFramePr>
          <p:cNvPr id="121864" name="Object 8"/>
          <p:cNvGraphicFramePr>
            <a:graphicFrameLocks noChangeAspect="1"/>
          </p:cNvGraphicFramePr>
          <p:nvPr/>
        </p:nvGraphicFramePr>
        <p:xfrm>
          <a:off x="5435600" y="2205038"/>
          <a:ext cx="865188" cy="676275"/>
        </p:xfrm>
        <a:graphic>
          <a:graphicData uri="http://schemas.openxmlformats.org/presentationml/2006/ole">
            <p:oleObj spid="_x0000_s8196" name="Ecuación" r:id="rId5" imgW="304668" imgH="241195" progId="Equation.3">
              <p:embed/>
            </p:oleObj>
          </a:graphicData>
        </a:graphic>
      </p:graphicFrame>
      <p:sp>
        <p:nvSpPr>
          <p:cNvPr id="8227" name="Rectangle 1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MX"/>
          </a:p>
        </p:txBody>
      </p:sp>
      <p:graphicFrame>
        <p:nvGraphicFramePr>
          <p:cNvPr id="121866" name="Object 10"/>
          <p:cNvGraphicFramePr>
            <a:graphicFrameLocks noChangeAspect="1"/>
          </p:cNvGraphicFramePr>
          <p:nvPr/>
        </p:nvGraphicFramePr>
        <p:xfrm>
          <a:off x="5435600" y="2781300"/>
          <a:ext cx="792163" cy="617538"/>
        </p:xfrm>
        <a:graphic>
          <a:graphicData uri="http://schemas.openxmlformats.org/presentationml/2006/ole">
            <p:oleObj spid="_x0000_s8197" name="Ecuación" r:id="rId6" imgW="304668" imgH="241195" progId="Equation.3">
              <p:embed/>
            </p:oleObj>
          </a:graphicData>
        </a:graphic>
      </p:graphicFrame>
      <p:graphicFrame>
        <p:nvGraphicFramePr>
          <p:cNvPr id="121894" name="Object 38"/>
          <p:cNvGraphicFramePr>
            <a:graphicFrameLocks noChangeAspect="1"/>
          </p:cNvGraphicFramePr>
          <p:nvPr>
            <p:ph sz="quarter" idx="3"/>
          </p:nvPr>
        </p:nvGraphicFramePr>
        <p:xfrm>
          <a:off x="1979613" y="4292600"/>
          <a:ext cx="720725" cy="569913"/>
        </p:xfrm>
        <a:graphic>
          <a:graphicData uri="http://schemas.openxmlformats.org/presentationml/2006/ole">
            <p:oleObj spid="_x0000_s8198" name="Ecuación" r:id="rId7" imgW="304668" imgH="241195" progId="Equation.3">
              <p:embed/>
            </p:oleObj>
          </a:graphicData>
        </a:graphic>
      </p:graphicFrame>
      <p:graphicFrame>
        <p:nvGraphicFramePr>
          <p:cNvPr id="121896" name="Object 40"/>
          <p:cNvGraphicFramePr>
            <a:graphicFrameLocks noChangeAspect="1"/>
          </p:cNvGraphicFramePr>
          <p:nvPr/>
        </p:nvGraphicFramePr>
        <p:xfrm>
          <a:off x="1979613" y="4941888"/>
          <a:ext cx="792162" cy="617537"/>
        </p:xfrm>
        <a:graphic>
          <a:graphicData uri="http://schemas.openxmlformats.org/presentationml/2006/ole">
            <p:oleObj spid="_x0000_s8199" name="Ecuación" r:id="rId8" imgW="304668" imgH="241195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La materia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sz="half" idx="3"/>
          </p:nvPr>
        </p:nvSpPr>
        <p:spPr>
          <a:xfrm>
            <a:off x="3851275" y="1341438"/>
            <a:ext cx="47625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s-ES" sz="2600" dirty="0" smtClean="0"/>
              <a:t>Materia es todo lo que nos rodea.  </a:t>
            </a:r>
          </a:p>
          <a:p>
            <a:pPr eaLnBrk="1" hangingPunct="1">
              <a:defRPr/>
            </a:pPr>
            <a:r>
              <a:rPr lang="es-ES" sz="2600" dirty="0" smtClean="0"/>
              <a:t> Todo está hecho de materia.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s-ES" sz="26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" sz="2600" dirty="0" smtClean="0"/>
              <a:t>Podemos decir que </a:t>
            </a:r>
            <a:r>
              <a:rPr lang="es-ES" sz="2600" b="1" dirty="0" smtClean="0"/>
              <a:t>la materia</a:t>
            </a:r>
            <a:r>
              <a:rPr lang="es-ES" sz="2600" dirty="0" smtClean="0"/>
              <a:t>:</a:t>
            </a:r>
          </a:p>
          <a:p>
            <a:pPr eaLnBrk="1" hangingPunct="1">
              <a:buClr>
                <a:schemeClr val="folHlink"/>
              </a:buClr>
              <a:buFont typeface="Wingdings" pitchFamily="2" charset="2"/>
              <a:buChar char="Ø"/>
              <a:defRPr/>
            </a:pPr>
            <a:r>
              <a:rPr lang="es-ES" sz="2000" dirty="0" smtClean="0">
                <a:solidFill>
                  <a:srgbClr val="FF0000"/>
                </a:solidFill>
              </a:rPr>
              <a:t>Ocupa un lugar en el espacio</a:t>
            </a:r>
          </a:p>
          <a:p>
            <a:pPr eaLnBrk="1" hangingPunct="1">
              <a:buClr>
                <a:schemeClr val="folHlink"/>
              </a:buClr>
              <a:buFont typeface="Wingdings" pitchFamily="2" charset="2"/>
              <a:buChar char="Ø"/>
              <a:defRPr/>
            </a:pPr>
            <a:r>
              <a:rPr lang="es-ES" sz="2000" dirty="0" smtClean="0">
                <a:solidFill>
                  <a:srgbClr val="FF0000"/>
                </a:solidFill>
              </a:rPr>
              <a:t>Tiene masa</a:t>
            </a:r>
          </a:p>
          <a:p>
            <a:pPr eaLnBrk="1" hangingPunct="1">
              <a:buClr>
                <a:schemeClr val="folHlink"/>
              </a:buClr>
              <a:buFont typeface="Wingdings" pitchFamily="2" charset="2"/>
              <a:buChar char="Ø"/>
              <a:defRPr/>
            </a:pPr>
            <a:r>
              <a:rPr lang="es-ES" sz="2000" dirty="0" smtClean="0">
                <a:solidFill>
                  <a:srgbClr val="FF0000"/>
                </a:solidFill>
              </a:rPr>
              <a:t>Está formada por átomos</a:t>
            </a:r>
          </a:p>
          <a:p>
            <a:pPr eaLnBrk="1" hangingPunct="1"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es-ES" sz="2000" dirty="0" smtClean="0">
                <a:solidFill>
                  <a:srgbClr val="FF0000"/>
                </a:solidFill>
              </a:rPr>
              <a:t>	</a:t>
            </a:r>
            <a:r>
              <a:rPr lang="es-ES" sz="2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(Puede ser percibido por los sentidos)</a:t>
            </a:r>
          </a:p>
        </p:txBody>
      </p:sp>
      <p:pic>
        <p:nvPicPr>
          <p:cNvPr id="10252" name="Picture 12" descr="ac107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700213"/>
            <a:ext cx="3455987" cy="148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428625" y="214313"/>
            <a:ext cx="8207375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s-MX" sz="4400">
                <a:solidFill>
                  <a:schemeClr val="tx2"/>
                </a:solidFill>
                <a:latin typeface="Times New Roman" pitchFamily="18" charset="0"/>
              </a:rPr>
              <a:t>Número másico y masa atómica</a:t>
            </a:r>
            <a:endParaRPr lang="en-US" sz="44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2771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MX"/>
          </a:p>
        </p:txBody>
      </p:sp>
      <p:sp>
        <p:nvSpPr>
          <p:cNvPr id="116744" name="Text Box 8"/>
          <p:cNvSpPr txBox="1">
            <a:spLocks noChangeArrowheads="1"/>
          </p:cNvSpPr>
          <p:nvPr/>
        </p:nvSpPr>
        <p:spPr bwMode="auto">
          <a:xfrm>
            <a:off x="571500" y="1714500"/>
            <a:ext cx="8143875" cy="15081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s-MX" sz="2000">
                <a:solidFill>
                  <a:srgbClr val="6600FF"/>
                </a:solidFill>
              </a:rPr>
              <a:t>A = Número másico</a:t>
            </a:r>
            <a:r>
              <a:rPr lang="es-MX" sz="2000"/>
              <a:t>: nº de protones + nº de neutrones del núcleo</a:t>
            </a:r>
          </a:p>
          <a:p>
            <a:pPr lvl="1" algn="l">
              <a:spcBef>
                <a:spcPct val="20000"/>
              </a:spcBef>
              <a:buClr>
                <a:schemeClr val="accent1"/>
              </a:buClr>
              <a:buSzPct val="80000"/>
              <a:buFontTx/>
              <a:buChar char="-"/>
            </a:pPr>
            <a:r>
              <a:rPr lang="es-MX" sz="2000"/>
              <a:t>Es un número entero</a:t>
            </a:r>
          </a:p>
          <a:p>
            <a:pPr lvl="1" algn="l">
              <a:spcBef>
                <a:spcPct val="20000"/>
              </a:spcBef>
              <a:buClr>
                <a:schemeClr val="accent1"/>
              </a:buClr>
              <a:buSzPct val="80000"/>
              <a:buFontTx/>
              <a:buChar char="-"/>
            </a:pPr>
            <a:r>
              <a:rPr lang="es-MX" sz="2000"/>
              <a:t>Describe a cada átomo de un elemento</a:t>
            </a:r>
          </a:p>
          <a:p>
            <a:pPr lvl="1" algn="l">
              <a:spcBef>
                <a:spcPct val="20000"/>
              </a:spcBef>
              <a:buClr>
                <a:schemeClr val="accent1"/>
              </a:buClr>
              <a:buSzPct val="80000"/>
              <a:buFontTx/>
              <a:buChar char="-"/>
            </a:pPr>
            <a:r>
              <a:rPr lang="es-MX" sz="2000"/>
              <a:t> No tiene unidades</a:t>
            </a:r>
            <a:endParaRPr lang="es-ES" sz="2000"/>
          </a:p>
        </p:txBody>
      </p:sp>
      <p:sp>
        <p:nvSpPr>
          <p:cNvPr id="32773" name="Rectangle 10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MX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71500" y="3357563"/>
            <a:ext cx="8143875" cy="28003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s-MX" sz="2000">
                <a:solidFill>
                  <a:srgbClr val="6600FF"/>
                </a:solidFill>
              </a:rPr>
              <a:t>M</a:t>
            </a:r>
            <a:r>
              <a:rPr lang="es-MX" sz="2000" baseline="-25000">
                <a:solidFill>
                  <a:srgbClr val="6600FF"/>
                </a:solidFill>
              </a:rPr>
              <a:t>at</a:t>
            </a:r>
            <a:r>
              <a:rPr lang="es-MX" sz="2000">
                <a:solidFill>
                  <a:srgbClr val="6600FF"/>
                </a:solidFill>
              </a:rPr>
              <a:t> = Masa atómica</a:t>
            </a:r>
            <a:r>
              <a:rPr lang="es-MX" sz="2000"/>
              <a:t>: nº de veces que la masa de un átomo es mayor que, o contiene, a la uma (uma: unidad de masa atómica).</a:t>
            </a:r>
          </a:p>
          <a:p>
            <a:pPr lvl="1" algn="l">
              <a:spcBef>
                <a:spcPct val="20000"/>
              </a:spcBef>
              <a:buClr>
                <a:schemeClr val="accent1"/>
              </a:buClr>
              <a:buSzPct val="80000"/>
              <a:buFontTx/>
              <a:buChar char="-"/>
            </a:pPr>
            <a:r>
              <a:rPr lang="es-MX" sz="2000"/>
              <a:t>Puede ser decimal</a:t>
            </a:r>
          </a:p>
          <a:p>
            <a:pPr lvl="1" algn="l">
              <a:spcBef>
                <a:spcPct val="20000"/>
              </a:spcBef>
              <a:buClr>
                <a:schemeClr val="accent1"/>
              </a:buClr>
              <a:buSzPct val="80000"/>
              <a:buFontTx/>
              <a:buChar char="-"/>
            </a:pPr>
            <a:r>
              <a:rPr lang="es-MX" sz="2000"/>
              <a:t>Describe a los átomos de ese elemento en general</a:t>
            </a:r>
          </a:p>
          <a:p>
            <a:pPr lvl="1" algn="l">
              <a:spcBef>
                <a:spcPct val="20000"/>
              </a:spcBef>
              <a:buClr>
                <a:schemeClr val="accent1"/>
              </a:buClr>
              <a:buSzPct val="80000"/>
              <a:buFontTx/>
              <a:buChar char="-"/>
            </a:pPr>
            <a:r>
              <a:rPr lang="es-MX" sz="2000"/>
              <a:t>Es la media ponderada de la masa de los distintos isótopos de ese elemento, teniendo en cuenta la abundancia relativa de cada uno de ellos</a:t>
            </a:r>
          </a:p>
          <a:p>
            <a:pPr lvl="1" algn="l">
              <a:spcBef>
                <a:spcPct val="20000"/>
              </a:spcBef>
              <a:buClr>
                <a:schemeClr val="accent1"/>
              </a:buClr>
              <a:buSzPct val="80000"/>
              <a:buFontTx/>
              <a:buChar char="-"/>
            </a:pPr>
            <a:r>
              <a:rPr lang="es-MX" sz="2000"/>
              <a:t>Se mide en umas (u)</a:t>
            </a:r>
            <a:endParaRPr lang="es-ES" sz="2000"/>
          </a:p>
        </p:txBody>
      </p:sp>
      <p:sp>
        <p:nvSpPr>
          <p:cNvPr id="32775" name="11 CuadroTexto"/>
          <p:cNvSpPr txBox="1">
            <a:spLocks noChangeArrowheads="1"/>
          </p:cNvSpPr>
          <p:nvPr/>
        </p:nvSpPr>
        <p:spPr bwMode="auto">
          <a:xfrm>
            <a:off x="571500" y="1143000"/>
            <a:ext cx="52371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Se parecen en valor pero son conceptos distintos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4" grpId="0" animBg="1"/>
      <p:bldP spid="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El átomo de Bohr</a:t>
            </a:r>
          </a:p>
        </p:txBody>
      </p:sp>
      <p:pic>
        <p:nvPicPr>
          <p:cNvPr id="61446" name="Picture 6" descr="Pincha aquí para ver la foto a mayor tamaño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36638" y="1816100"/>
            <a:ext cx="3103562" cy="3844925"/>
          </a:xfrm>
          <a:noFill/>
        </p:spPr>
      </p:pic>
      <p:sp>
        <p:nvSpPr>
          <p:cNvPr id="61451" name="Rectangle 11"/>
          <p:cNvSpPr>
            <a:spLocks noGrp="1" noChangeArrowheads="1"/>
          </p:cNvSpPr>
          <p:nvPr>
            <p:ph type="body" sz="half" idx="3"/>
          </p:nvPr>
        </p:nvSpPr>
        <p:spPr>
          <a:xfrm>
            <a:off x="4643438" y="1773238"/>
            <a:ext cx="4038600" cy="3844925"/>
          </a:xfrm>
          <a:noFill/>
        </p:spPr>
        <p:txBody>
          <a:bodyPr/>
          <a:lstStyle/>
          <a:p>
            <a:pPr eaLnBrk="1" hangingPunct="1"/>
            <a:r>
              <a:rPr lang="es-ES" sz="2200" smtClean="0"/>
              <a:t>En 1913, Niels Bohr mejoró la concepción del átomo, introduciendo la estructura electrónica.</a:t>
            </a:r>
          </a:p>
          <a:p>
            <a:pPr eaLnBrk="1" hangingPunct="1"/>
            <a:endParaRPr lang="es-ES" sz="2200" smtClean="0"/>
          </a:p>
          <a:p>
            <a:pPr eaLnBrk="1" hangingPunct="1"/>
            <a:r>
              <a:rPr lang="es-ES" sz="2200" smtClean="0"/>
              <a:t>La teoría clásica no permite explicar algunos aspectos importantes del modelo de Rutherford: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1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El átomo de Bohr.</a:t>
            </a:r>
          </a:p>
        </p:txBody>
      </p:sp>
      <p:pic>
        <p:nvPicPr>
          <p:cNvPr id="50185" name="Picture 9" descr="Pincha aquí para ver la foto a mayor tamaño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27088" y="2636838"/>
            <a:ext cx="2208212" cy="2736850"/>
          </a:xfrm>
          <a:noFill/>
        </p:spPr>
      </p:pic>
      <p:sp>
        <p:nvSpPr>
          <p:cNvPr id="50187" name="AutoShape 11"/>
          <p:cNvSpPr>
            <a:spLocks noChangeArrowheads="1"/>
          </p:cNvSpPr>
          <p:nvPr/>
        </p:nvSpPr>
        <p:spPr bwMode="auto">
          <a:xfrm>
            <a:off x="4391025" y="476250"/>
            <a:ext cx="4752975" cy="5616575"/>
          </a:xfrm>
          <a:prstGeom prst="wedgeRoundRectCallout">
            <a:avLst>
              <a:gd name="adj1" fmla="val -80162"/>
              <a:gd name="adj2" fmla="val -506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s-ES" sz="1700" b="1"/>
              <a:t>Ok, los electrones giran alrededor del núcleo…</a:t>
            </a:r>
          </a:p>
          <a:p>
            <a:pPr algn="just"/>
            <a:endParaRPr lang="es-ES" sz="1700" b="1"/>
          </a:p>
          <a:p>
            <a:pPr algn="just"/>
            <a:r>
              <a:rPr lang="es-ES" sz="1700" b="1"/>
              <a:t>Al girar poseen aceleración…</a:t>
            </a:r>
          </a:p>
          <a:p>
            <a:pPr algn="just"/>
            <a:endParaRPr lang="es-ES" sz="1700" b="1"/>
          </a:p>
          <a:p>
            <a:pPr algn="just"/>
            <a:r>
              <a:rPr lang="es-ES" sz="1700" b="1"/>
              <a:t>La teoría clásica dice que cuando una partícula con carga se acelera emite radiación…</a:t>
            </a:r>
          </a:p>
          <a:p>
            <a:pPr algn="just"/>
            <a:endParaRPr lang="es-ES" sz="1700" b="1"/>
          </a:p>
          <a:p>
            <a:pPr algn="just"/>
            <a:r>
              <a:rPr lang="es-ES" sz="1700" b="1"/>
              <a:t>Entonces, si emite radiación pierde parte de su energía</a:t>
            </a:r>
          </a:p>
          <a:p>
            <a:pPr algn="just"/>
            <a:endParaRPr lang="es-ES" sz="1700" b="1"/>
          </a:p>
          <a:p>
            <a:pPr algn="just"/>
            <a:r>
              <a:rPr lang="es-ES" sz="1700" b="1"/>
              <a:t>Y si pierde energía, disminuye su velocidad, y con ella la fuerza centrífuga, que ya no puede compensar la atracción electrostática...</a:t>
            </a:r>
          </a:p>
          <a:p>
            <a:pPr algn="just"/>
            <a:r>
              <a:rPr lang="es-ES" sz="1700" b="1"/>
              <a:t>Entonces caería contra el núcleo del átomo</a:t>
            </a:r>
          </a:p>
          <a:p>
            <a:pPr algn="just"/>
            <a:endParaRPr lang="es-ES" sz="1700" b="1"/>
          </a:p>
          <a:p>
            <a:pPr algn="just"/>
            <a:r>
              <a:rPr lang="es-ES" sz="1700" b="1"/>
              <a:t>Pero…    El electrón nunca cae!!</a:t>
            </a:r>
          </a:p>
        </p:txBody>
      </p:sp>
      <p:sp>
        <p:nvSpPr>
          <p:cNvPr id="50188" name="AutoShape 12"/>
          <p:cNvSpPr>
            <a:spLocks noChangeArrowheads="1"/>
          </p:cNvSpPr>
          <p:nvPr/>
        </p:nvSpPr>
        <p:spPr bwMode="auto">
          <a:xfrm>
            <a:off x="2124075" y="1268413"/>
            <a:ext cx="1008063" cy="431800"/>
          </a:xfrm>
          <a:prstGeom prst="wedgeRoundRectCallout">
            <a:avLst>
              <a:gd name="adj1" fmla="val -17245"/>
              <a:gd name="adj2" fmla="val 27757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/>
              <a:t>mmm.</a:t>
            </a:r>
          </a:p>
        </p:txBody>
      </p:sp>
      <p:sp>
        <p:nvSpPr>
          <p:cNvPr id="50197" name="AutoShape 21"/>
          <p:cNvSpPr>
            <a:spLocks noChangeArrowheads="1"/>
          </p:cNvSpPr>
          <p:nvPr/>
        </p:nvSpPr>
        <p:spPr bwMode="auto">
          <a:xfrm>
            <a:off x="1042988" y="5661025"/>
            <a:ext cx="3600450" cy="431800"/>
          </a:xfrm>
          <a:prstGeom prst="wedgeRoundRectCallout">
            <a:avLst>
              <a:gd name="adj1" fmla="val -41620"/>
              <a:gd name="adj2" fmla="val -26875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1700" b="1"/>
              <a:t>¿Qué pasa con los espectros?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0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7" grpId="0" animBg="1"/>
      <p:bldP spid="50188" grpId="0" animBg="1"/>
      <p:bldP spid="5019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El átomo de Bohr.</a:t>
            </a:r>
          </a:p>
        </p:txBody>
      </p:sp>
      <p:pic>
        <p:nvPicPr>
          <p:cNvPr id="53252" name="Picture 4" descr="Pincha aquí para ver la foto a mayor tamaño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06450" y="1795463"/>
            <a:ext cx="3340100" cy="4140200"/>
          </a:xfrm>
          <a:noFill/>
        </p:spPr>
      </p:pic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3635375" y="981075"/>
            <a:ext cx="4752975" cy="1008063"/>
          </a:xfrm>
          <a:prstGeom prst="wedgeRoundRectCallout">
            <a:avLst>
              <a:gd name="adj1" fmla="val -49167"/>
              <a:gd name="adj2" fmla="val 8842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s-ES" sz="1700" b="1"/>
              <a:t>Los electrones que giran alrededor del núcleo no emiten radiación.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827088" y="1125538"/>
            <a:ext cx="30241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/>
              <a:t>Bohr propuso que:</a:t>
            </a:r>
          </a:p>
        </p:txBody>
      </p:sp>
      <p:sp>
        <p:nvSpPr>
          <p:cNvPr id="53256" name="AutoShape 8"/>
          <p:cNvSpPr>
            <a:spLocks noChangeArrowheads="1"/>
          </p:cNvSpPr>
          <p:nvPr/>
        </p:nvSpPr>
        <p:spPr bwMode="auto">
          <a:xfrm>
            <a:off x="4211638" y="2205038"/>
            <a:ext cx="4752975" cy="1008062"/>
          </a:xfrm>
          <a:prstGeom prst="wedgeRoundRectCallout">
            <a:avLst>
              <a:gd name="adj1" fmla="val -55245"/>
              <a:gd name="adj2" fmla="val -1866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s-ES" b="1"/>
              <a:t>Solo emiten radiación cuando cambian el radio de su orbita, es decir que se acercan al núcleo.</a:t>
            </a:r>
          </a:p>
        </p:txBody>
      </p:sp>
      <p:sp>
        <p:nvSpPr>
          <p:cNvPr id="53257" name="AutoShape 9"/>
          <p:cNvSpPr>
            <a:spLocks noChangeArrowheads="1"/>
          </p:cNvSpPr>
          <p:nvPr/>
        </p:nvSpPr>
        <p:spPr bwMode="auto">
          <a:xfrm>
            <a:off x="4211638" y="3716338"/>
            <a:ext cx="4752975" cy="1008062"/>
          </a:xfrm>
          <a:prstGeom prst="wedgeRoundRectCallout">
            <a:avLst>
              <a:gd name="adj1" fmla="val -58917"/>
              <a:gd name="adj2" fmla="val -11693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s-ES" b="1"/>
              <a:t>Según esto, los electrones solo pueden ocupar ciertas órbitas a determinadas distancias del núcleo.</a:t>
            </a:r>
          </a:p>
        </p:txBody>
      </p:sp>
      <p:sp>
        <p:nvSpPr>
          <p:cNvPr id="53258" name="AutoShape 10"/>
          <p:cNvSpPr>
            <a:spLocks noChangeArrowheads="1"/>
          </p:cNvSpPr>
          <p:nvPr/>
        </p:nvSpPr>
        <p:spPr bwMode="auto">
          <a:xfrm>
            <a:off x="3779838" y="5013325"/>
            <a:ext cx="4752975" cy="649288"/>
          </a:xfrm>
          <a:prstGeom prst="wedgeRoundRectCallout">
            <a:avLst>
              <a:gd name="adj1" fmla="val -47130"/>
              <a:gd name="adj2" fmla="val -10574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s-ES" b="1"/>
              <a:t>Esto se llamará NIVELES DE ENERGIA.</a:t>
            </a:r>
          </a:p>
        </p:txBody>
      </p:sp>
      <p:sp>
        <p:nvSpPr>
          <p:cNvPr id="53263" name="AutoShape 15"/>
          <p:cNvSpPr>
            <a:spLocks noChangeArrowheads="1"/>
          </p:cNvSpPr>
          <p:nvPr/>
        </p:nvSpPr>
        <p:spPr bwMode="auto">
          <a:xfrm>
            <a:off x="4140200" y="4941888"/>
            <a:ext cx="4752975" cy="1008062"/>
          </a:xfrm>
          <a:prstGeom prst="wedgeRoundRectCallout">
            <a:avLst>
              <a:gd name="adj1" fmla="val -57213"/>
              <a:gd name="adj2" fmla="val -14669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s-ES" b="1"/>
              <a:t>Los electrones giran en forma circular alrededor del núcleo, y solo en ciertos niveles de energía.</a:t>
            </a:r>
          </a:p>
        </p:txBody>
      </p:sp>
      <p:sp>
        <p:nvSpPr>
          <p:cNvPr id="53267" name="AutoShape 19"/>
          <p:cNvSpPr>
            <a:spLocks noChangeArrowheads="1"/>
          </p:cNvSpPr>
          <p:nvPr/>
        </p:nvSpPr>
        <p:spPr bwMode="auto">
          <a:xfrm>
            <a:off x="684213" y="1052513"/>
            <a:ext cx="1944687" cy="936625"/>
          </a:xfrm>
          <a:prstGeom prst="wedgeRoundRectCallout">
            <a:avLst>
              <a:gd name="adj1" fmla="val 35713"/>
              <a:gd name="adj2" fmla="val 7627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2400"/>
              <a:t>Ya entiendo!</a:t>
            </a:r>
          </a:p>
        </p:txBody>
      </p:sp>
      <p:sp>
        <p:nvSpPr>
          <p:cNvPr id="53259" name="AutoShape 11"/>
          <p:cNvSpPr>
            <a:spLocks noChangeArrowheads="1"/>
          </p:cNvSpPr>
          <p:nvPr/>
        </p:nvSpPr>
        <p:spPr bwMode="auto">
          <a:xfrm>
            <a:off x="4140200" y="1052513"/>
            <a:ext cx="4248150" cy="3240087"/>
          </a:xfrm>
          <a:prstGeom prst="cloudCallout">
            <a:avLst>
              <a:gd name="adj1" fmla="val -68648"/>
              <a:gd name="adj2" fmla="val -22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s-MX"/>
          </a:p>
        </p:txBody>
      </p:sp>
      <p:pic>
        <p:nvPicPr>
          <p:cNvPr id="53260" name="Picture 12" descr="nbohr.GIF (6154 bytes)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932363" y="1628775"/>
            <a:ext cx="2119312" cy="2130425"/>
          </a:xfrm>
          <a:noFill/>
        </p:spPr>
      </p:pic>
      <p:sp>
        <p:nvSpPr>
          <p:cNvPr id="53273" name="Rectangle 25"/>
          <p:cNvSpPr>
            <a:spLocks noChangeArrowheads="1"/>
          </p:cNvSpPr>
          <p:nvPr/>
        </p:nvSpPr>
        <p:spPr bwMode="auto">
          <a:xfrm>
            <a:off x="5148263" y="1844675"/>
            <a:ext cx="215900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 animBg="1"/>
      <p:bldP spid="53253" grpId="1" animBg="1"/>
      <p:bldP spid="53255" grpId="0"/>
      <p:bldP spid="53255" grpId="1"/>
      <p:bldP spid="53256" grpId="0" animBg="1"/>
      <p:bldP spid="53256" grpId="1" animBg="1"/>
      <p:bldP spid="53257" grpId="0" animBg="1"/>
      <p:bldP spid="53257" grpId="1" animBg="1"/>
      <p:bldP spid="53258" grpId="0" animBg="1"/>
      <p:bldP spid="53258" grpId="1" animBg="1"/>
      <p:bldP spid="53263" grpId="0" animBg="1"/>
      <p:bldP spid="53267" grpId="0" animBg="1"/>
      <p:bldP spid="53259" grpId="0" animBg="1"/>
      <p:bldP spid="5327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El átomo de Bohr.</a:t>
            </a:r>
          </a:p>
        </p:txBody>
      </p:sp>
      <p:pic>
        <p:nvPicPr>
          <p:cNvPr id="36867" name="Picture 3" descr="nbohr.GIF (6154 bytes)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>
          <a:xfrm>
            <a:off x="1763713" y="1125538"/>
            <a:ext cx="4799012" cy="4822825"/>
          </a:xfrm>
          <a:noFill/>
        </p:spPr>
      </p:pic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357188" y="1000125"/>
            <a:ext cx="417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/>
              <a:t>Puntos más importantes: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2339975" y="1700213"/>
            <a:ext cx="360363" cy="936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/>
          </a:p>
        </p:txBody>
      </p:sp>
      <p:sp>
        <p:nvSpPr>
          <p:cNvPr id="125958" name="Text Box 6"/>
          <p:cNvSpPr txBox="1">
            <a:spLocks noChangeArrowheads="1"/>
          </p:cNvSpPr>
          <p:nvPr/>
        </p:nvSpPr>
        <p:spPr bwMode="auto">
          <a:xfrm>
            <a:off x="357188" y="3714750"/>
            <a:ext cx="8496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s-ES" sz="2000"/>
              <a:t> Un electrón para pasar </a:t>
            </a:r>
            <a:r>
              <a:rPr lang="es-ES" sz="2000" b="1">
                <a:solidFill>
                  <a:srgbClr val="3366FF"/>
                </a:solidFill>
              </a:rPr>
              <a:t>de una órbita inferior a una superior debe ganar energía </a:t>
            </a:r>
          </a:p>
        </p:txBody>
      </p:sp>
      <p:sp>
        <p:nvSpPr>
          <p:cNvPr id="125960" name="Text Box 8"/>
          <p:cNvSpPr txBox="1">
            <a:spLocks noChangeArrowheads="1"/>
          </p:cNvSpPr>
          <p:nvPr/>
        </p:nvSpPr>
        <p:spPr bwMode="auto">
          <a:xfrm>
            <a:off x="285750" y="1571625"/>
            <a:ext cx="8569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s-ES" sz="2000"/>
              <a:t>Solo son posibles determinadas órbitas, llamadas </a:t>
            </a:r>
            <a:r>
              <a:rPr lang="es-ES" sz="2000" b="1">
                <a:solidFill>
                  <a:srgbClr val="3366FF"/>
                </a:solidFill>
              </a:rPr>
              <a:t>órbitas estacionarias</a:t>
            </a:r>
            <a:r>
              <a:rPr lang="es-ES" sz="2000"/>
              <a:t> en las que el electrón al girar alrededor del núcleo no emite energía.</a:t>
            </a:r>
          </a:p>
        </p:txBody>
      </p:sp>
      <p:sp>
        <p:nvSpPr>
          <p:cNvPr id="125961" name="Text Box 9"/>
          <p:cNvSpPr txBox="1">
            <a:spLocks noChangeArrowheads="1"/>
          </p:cNvSpPr>
          <p:nvPr/>
        </p:nvSpPr>
        <p:spPr bwMode="auto">
          <a:xfrm>
            <a:off x="250825" y="3000375"/>
            <a:ext cx="8893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s-ES" sz="2000"/>
              <a:t> Un electrón al pasar </a:t>
            </a:r>
            <a:r>
              <a:rPr lang="es-ES" sz="2000" b="1">
                <a:solidFill>
                  <a:srgbClr val="3366FF"/>
                </a:solidFill>
              </a:rPr>
              <a:t>de una órbita superior a una inferior emite energía</a:t>
            </a:r>
            <a:r>
              <a:rPr lang="es-ES" sz="2000"/>
              <a:t> en forma de radiación electromagnética (luz) </a:t>
            </a:r>
          </a:p>
        </p:txBody>
      </p:sp>
      <p:sp>
        <p:nvSpPr>
          <p:cNvPr id="125962" name="Text Box 10"/>
          <p:cNvSpPr txBox="1">
            <a:spLocks noChangeArrowheads="1"/>
          </p:cNvSpPr>
          <p:nvPr/>
        </p:nvSpPr>
        <p:spPr bwMode="auto">
          <a:xfrm>
            <a:off x="285750" y="4500563"/>
            <a:ext cx="84963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s-ES" sz="2000"/>
              <a:t> La energía que se absorbe o emite en los cambios de órbita de un electrón son característicos de los átomos de cada elemento químico (</a:t>
            </a:r>
            <a:r>
              <a:rPr lang="es-ES" sz="2000" b="1">
                <a:solidFill>
                  <a:srgbClr val="3366FF"/>
                </a:solidFill>
              </a:rPr>
              <a:t>espectro atómico</a:t>
            </a:r>
            <a:r>
              <a:rPr lang="es-ES" sz="2000"/>
              <a:t>) y permiten identificarlo  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85750" y="2286000"/>
            <a:ext cx="83518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s-ES" sz="2000"/>
              <a:t>Los electrones tienden a ocupar la órbita de menor energía posible, o sea la órbita más cercana al núcleo posible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25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6" grpId="0"/>
      <p:bldP spid="125958" grpId="0"/>
      <p:bldP spid="125960" grpId="0"/>
      <p:bldP spid="125961" grpId="0"/>
      <p:bldP spid="125962" grpId="0"/>
      <p:bldP spid="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El átomo de Bohr.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611188" y="1125538"/>
            <a:ext cx="2305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/>
              <a:t>Modificaciones:</a:t>
            </a:r>
          </a:p>
        </p:txBody>
      </p:sp>
      <p:sp>
        <p:nvSpPr>
          <p:cNvPr id="37892" name="Rectangle 9"/>
          <p:cNvSpPr>
            <a:spLocks noChangeArrowheads="1"/>
          </p:cNvSpPr>
          <p:nvPr/>
        </p:nvSpPr>
        <p:spPr bwMode="auto">
          <a:xfrm>
            <a:off x="46038" y="1846263"/>
            <a:ext cx="5762625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MX"/>
          </a:p>
        </p:txBody>
      </p:sp>
      <p:graphicFrame>
        <p:nvGraphicFramePr>
          <p:cNvPr id="58517" name="Group 149"/>
          <p:cNvGraphicFramePr>
            <a:graphicFrameLocks noGrp="1"/>
          </p:cNvGraphicFramePr>
          <p:nvPr/>
        </p:nvGraphicFramePr>
        <p:xfrm>
          <a:off x="1042988" y="1628775"/>
          <a:ext cx="2779712" cy="3598865"/>
        </p:xfrm>
        <a:graphic>
          <a:graphicData uri="http://schemas.openxmlformats.org/drawingml/2006/table">
            <a:tbl>
              <a:tblPr/>
              <a:tblGrid>
                <a:gridCol w="1622425"/>
                <a:gridCol w="357187"/>
                <a:gridCol w="80010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Orbitas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distancia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s-E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0,53 Å</a:t>
                      </a: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2,12 Å</a:t>
                      </a: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4,76 Å</a:t>
                      </a: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8,46 Å</a:t>
                      </a: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13,22 Å</a:t>
                      </a: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19,05 Å</a:t>
                      </a: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25,93 Å</a:t>
                      </a: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518" name="Text Box 150"/>
          <p:cNvSpPr txBox="1">
            <a:spLocks noChangeArrowheads="1"/>
          </p:cNvSpPr>
          <p:nvPr/>
        </p:nvSpPr>
        <p:spPr bwMode="auto">
          <a:xfrm>
            <a:off x="1116013" y="5300663"/>
            <a:ext cx="280828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/>
              <a:t>Según Bohr las orbitas son circulares a ciertas distancias del núcleo</a:t>
            </a:r>
          </a:p>
        </p:txBody>
      </p:sp>
      <p:sp>
        <p:nvSpPr>
          <p:cNvPr id="37926" name="Rectangle 152"/>
          <p:cNvSpPr>
            <a:spLocks noChangeArrowheads="1"/>
          </p:cNvSpPr>
          <p:nvPr/>
        </p:nvSpPr>
        <p:spPr bwMode="auto">
          <a:xfrm>
            <a:off x="228600" y="2571750"/>
            <a:ext cx="5121275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MX"/>
          </a:p>
        </p:txBody>
      </p:sp>
      <p:graphicFrame>
        <p:nvGraphicFramePr>
          <p:cNvPr id="58543" name="Group 175"/>
          <p:cNvGraphicFramePr>
            <a:graphicFrameLocks noGrp="1"/>
          </p:cNvGraphicFramePr>
          <p:nvPr/>
        </p:nvGraphicFramePr>
        <p:xfrm>
          <a:off x="4932363" y="4437063"/>
          <a:ext cx="3600450" cy="1737360"/>
        </p:xfrm>
        <a:graphic>
          <a:graphicData uri="http://schemas.openxmlformats.org/drawingml/2006/table">
            <a:tbl>
              <a:tblPr/>
              <a:tblGrid>
                <a:gridCol w="3600450"/>
              </a:tblGrid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 1916, Arnold Sommerfeld modifica el modelo atómico de Bohr, en el cual los electrones sólo giraban en órbitas circulares, al decir que también podían girar en ORBITAS ELIPTICAS. 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58555" name="Picture 187" descr="orbitas1b.jpg (5962 bytes)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116013" y="2924175"/>
            <a:ext cx="14763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556" name="Picture 188" descr="bohrsom.GIF (8389 bytes)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5076825" y="1484313"/>
            <a:ext cx="3024188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31" name="Rectangle 191"/>
          <p:cNvSpPr>
            <a:spLocks noChangeArrowheads="1"/>
          </p:cNvSpPr>
          <p:nvPr/>
        </p:nvSpPr>
        <p:spPr bwMode="auto">
          <a:xfrm>
            <a:off x="5003800" y="1341438"/>
            <a:ext cx="792163" cy="9350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85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85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8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8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8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8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58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585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58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58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8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8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/>
      <p:bldP spid="5851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s-ES" dirty="0" smtClean="0"/>
              <a:t>El átomo en la actualidad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00063" y="1143000"/>
            <a:ext cx="75723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2400" dirty="0"/>
              <a:t>Los modelos atómicos siguen seguido evolucionando, debido a:</a:t>
            </a:r>
          </a:p>
          <a:p>
            <a:pPr algn="l">
              <a:buFontTx/>
              <a:buChar char="-"/>
            </a:pPr>
            <a:r>
              <a:rPr lang="es-ES" sz="2400" dirty="0"/>
              <a:t>Descubrimiento de nuevos fenómenos</a:t>
            </a:r>
          </a:p>
          <a:p>
            <a:pPr algn="l">
              <a:buFontTx/>
              <a:buChar char="-"/>
            </a:pPr>
            <a:r>
              <a:rPr lang="es-ES" sz="2400" dirty="0"/>
              <a:t>Disponibilidad de instrumentos más precisos que permiten observar cosas desconocidas antes</a:t>
            </a:r>
          </a:p>
          <a:p>
            <a:pPr algn="l">
              <a:spcBef>
                <a:spcPct val="50000"/>
              </a:spcBef>
            </a:pPr>
            <a:r>
              <a:rPr lang="es-ES" sz="2400" dirty="0"/>
              <a:t>Siguiente modelos: </a:t>
            </a:r>
            <a:r>
              <a:rPr lang="es-ES" sz="2400" b="1" dirty="0">
                <a:solidFill>
                  <a:srgbClr val="3366FF"/>
                </a:solidFill>
              </a:rPr>
              <a:t>NUBE DE CARGA</a:t>
            </a:r>
          </a:p>
          <a:p>
            <a:pPr lvl="1" algn="l">
              <a:spcBef>
                <a:spcPct val="50000"/>
              </a:spcBef>
              <a:buFontTx/>
              <a:buChar char="-"/>
            </a:pPr>
            <a:r>
              <a:rPr lang="es-ES" sz="2400" dirty="0"/>
              <a:t> Incorpora las ideas de la teoría de la relatividad y la </a:t>
            </a:r>
            <a:r>
              <a:rPr lang="es-ES" sz="2400" dirty="0" err="1"/>
              <a:t>mecanicacuántica</a:t>
            </a:r>
            <a:r>
              <a:rPr lang="es-ES" sz="2400" dirty="0"/>
              <a:t>.</a:t>
            </a:r>
          </a:p>
          <a:p>
            <a:pPr lvl="1" algn="l">
              <a:spcBef>
                <a:spcPct val="50000"/>
              </a:spcBef>
              <a:buFontTx/>
              <a:buChar char="-"/>
            </a:pPr>
            <a:r>
              <a:rPr lang="es-ES" sz="2400" dirty="0"/>
              <a:t> Próximos años…</a:t>
            </a:r>
          </a:p>
          <a:p>
            <a:pPr lvl="1" algn="l">
              <a:spcBef>
                <a:spcPct val="50000"/>
              </a:spcBef>
            </a:pPr>
            <a:endParaRPr lang="es-ES" sz="2400" dirty="0"/>
          </a:p>
        </p:txBody>
      </p:sp>
      <p:sp>
        <p:nvSpPr>
          <p:cNvPr id="38916" name="Rectangle 9"/>
          <p:cNvSpPr>
            <a:spLocks noChangeArrowheads="1"/>
          </p:cNvSpPr>
          <p:nvPr/>
        </p:nvSpPr>
        <p:spPr bwMode="auto">
          <a:xfrm>
            <a:off x="46038" y="1846263"/>
            <a:ext cx="5762625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MX"/>
          </a:p>
        </p:txBody>
      </p:sp>
      <p:sp>
        <p:nvSpPr>
          <p:cNvPr id="38917" name="Rectangle 152"/>
          <p:cNvSpPr>
            <a:spLocks noChangeArrowheads="1"/>
          </p:cNvSpPr>
          <p:nvPr/>
        </p:nvSpPr>
        <p:spPr bwMode="auto">
          <a:xfrm>
            <a:off x="228600" y="2571750"/>
            <a:ext cx="5121275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MX"/>
          </a:p>
        </p:txBody>
      </p:sp>
      <p:pic>
        <p:nvPicPr>
          <p:cNvPr id="38918" name="Picture 9" descr="http://www.brooklyn.cuny.edu/bc/ahp/LAD/C3/graphics/C3_orbitalShap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5500" y="4214813"/>
            <a:ext cx="32385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s-MX" dirty="0" smtClean="0"/>
              <a:t>Tareas Especiales.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Elabora Folder de evidencias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s-MX" sz="1400" dirty="0" smtClean="0"/>
              <a:t>1.- Elabora una línea del tiempo con los eventos, </a:t>
            </a:r>
            <a:r>
              <a:rPr lang="es-MX" sz="1400" dirty="0" smtClean="0"/>
              <a:t>mas </a:t>
            </a:r>
            <a:r>
              <a:rPr lang="es-MX" sz="1400" dirty="0" smtClean="0"/>
              <a:t>importantes, y  autores imprime tamaño carta y guarda en el folder.</a:t>
            </a:r>
            <a:endParaRPr lang="es-MX" sz="1400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r>
              <a:rPr lang="es-MX" sz="1100" dirty="0" smtClean="0"/>
              <a:t>2.- Elabora un cuadro comparativo de las aportaciones mas relevantes de los siguientes autores</a:t>
            </a:r>
          </a:p>
          <a:p>
            <a:pPr eaLnBrk="1" hangingPunct="1"/>
            <a:r>
              <a:rPr lang="es-ES" sz="1100" dirty="0" smtClean="0">
                <a:hlinkClick r:id="rId2" action="ppaction://hlinksldjump"/>
              </a:rPr>
              <a:t>El átomo de Dalton</a:t>
            </a:r>
            <a:endParaRPr lang="es-ES" sz="1100" dirty="0" smtClean="0"/>
          </a:p>
          <a:p>
            <a:pPr eaLnBrk="1" hangingPunct="1"/>
            <a:r>
              <a:rPr lang="es-ES" sz="1100" dirty="0" smtClean="0">
                <a:hlinkClick r:id="rId3" action="ppaction://hlinksldjump"/>
              </a:rPr>
              <a:t>El átomo de </a:t>
            </a:r>
            <a:r>
              <a:rPr lang="es-ES" sz="1100" dirty="0" err="1" smtClean="0">
                <a:hlinkClick r:id="rId3" action="ppaction://hlinksldjump"/>
              </a:rPr>
              <a:t>Thomson</a:t>
            </a:r>
            <a:endParaRPr lang="es-ES" sz="1100" dirty="0" smtClean="0"/>
          </a:p>
          <a:p>
            <a:pPr eaLnBrk="1" hangingPunct="1"/>
            <a:r>
              <a:rPr lang="es-ES" sz="1100" dirty="0" smtClean="0">
                <a:hlinkClick r:id="rId4" action="ppaction://hlinksldjump"/>
              </a:rPr>
              <a:t>El átomo de </a:t>
            </a:r>
            <a:r>
              <a:rPr lang="es-ES" sz="1100" dirty="0" err="1" smtClean="0">
                <a:hlinkClick r:id="rId4" action="ppaction://hlinksldjump"/>
              </a:rPr>
              <a:t>Rutherford</a:t>
            </a:r>
            <a:endParaRPr lang="es-ES" sz="1100" dirty="0" smtClean="0"/>
          </a:p>
          <a:p>
            <a:pPr eaLnBrk="1" hangingPunct="1"/>
            <a:r>
              <a:rPr lang="es-ES" sz="1100" dirty="0" smtClean="0">
                <a:hlinkClick r:id="rId5" action="ppaction://hlinksldjump"/>
              </a:rPr>
              <a:t>El átomo de </a:t>
            </a:r>
            <a:r>
              <a:rPr lang="es-ES" sz="1100" dirty="0" err="1" smtClean="0">
                <a:hlinkClick r:id="rId5" action="ppaction://hlinksldjump"/>
              </a:rPr>
              <a:t>Bohr</a:t>
            </a:r>
            <a:endParaRPr lang="es-ES" sz="1100" dirty="0" smtClean="0"/>
          </a:p>
          <a:p>
            <a:pPr eaLnBrk="1" hangingPunct="1"/>
            <a:r>
              <a:rPr lang="es-ES" sz="1100" dirty="0" smtClean="0"/>
              <a:t>Imprime y guárdala en el folder de evidencias</a:t>
            </a:r>
            <a:endParaRPr lang="es-ES" sz="1100" dirty="0" smtClean="0"/>
          </a:p>
          <a:p>
            <a:endParaRPr lang="es-MX" sz="2000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MX" dirty="0" smtClean="0"/>
              <a:t>3.- </a:t>
            </a:r>
            <a:r>
              <a:rPr lang="es-MX" sz="1400" dirty="0" smtClean="0"/>
              <a:t>Elabora una infografía para cada autor donde se refleje en que consistió su experimento y cual es su aportación a la estructura del átomo. </a:t>
            </a:r>
          </a:p>
          <a:p>
            <a:r>
              <a:rPr lang="es-MX" sz="1400" dirty="0" smtClean="0"/>
              <a:t>Imprime tamaño carta y guárdalo en el folder de evidencias</a:t>
            </a:r>
            <a:endParaRPr lang="es-MX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Clasificación de la materia</a:t>
            </a:r>
          </a:p>
        </p:txBody>
      </p:sp>
      <p:graphicFrame>
        <p:nvGraphicFramePr>
          <p:cNvPr id="6" name="5 Diagrama"/>
          <p:cNvGraphicFramePr/>
          <p:nvPr/>
        </p:nvGraphicFramePr>
        <p:xfrm>
          <a:off x="323850" y="1316038"/>
          <a:ext cx="8520113" cy="5327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dirty="0" smtClean="0">
                <a:solidFill>
                  <a:schemeClr val="tx1"/>
                </a:solidFill>
              </a:rPr>
              <a:t>El átomo en la antigüedad.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s-ES" sz="2600" dirty="0" smtClean="0"/>
              <a:t>Los griegos se hacían la siguiente pregunta:</a:t>
            </a:r>
          </a:p>
          <a:p>
            <a:pPr eaLnBrk="1" hangingPunct="1">
              <a:buFont typeface="Wingdings" pitchFamily="2" charset="2"/>
              <a:buNone/>
            </a:pPr>
            <a:endParaRPr lang="es-ES" sz="2600" dirty="0" smtClean="0"/>
          </a:p>
          <a:p>
            <a:pPr eaLnBrk="1" hangingPunct="1"/>
            <a:r>
              <a:rPr lang="es-ES" sz="2600" dirty="0" smtClean="0"/>
              <a:t>    </a:t>
            </a:r>
            <a:r>
              <a:rPr lang="es-ES" sz="2600" dirty="0" smtClean="0">
                <a:solidFill>
                  <a:schemeClr val="tx2"/>
                </a:solidFill>
              </a:rPr>
              <a:t>Si un pedazo de materia era dividido en partes cada vez mas pequeñas, ¿se llegaría alguna vez a encontrar un pedazo que no pudiera ser dividido?</a:t>
            </a:r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5148263" y="1989138"/>
          <a:ext cx="3338512" cy="3557587"/>
        </p:xfrm>
        <a:graphic>
          <a:graphicData uri="http://schemas.openxmlformats.org/presentationml/2006/ole">
            <p:oleObj spid="_x0000_s1026" name="Imagen de mapa de bits" r:id="rId3" imgW="2180952" imgH="2324424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dirty="0" smtClean="0">
                <a:solidFill>
                  <a:schemeClr val="tx1"/>
                </a:solidFill>
              </a:rPr>
              <a:t>El átomo en la antigüedad.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s-ES" sz="2600" smtClean="0"/>
              <a:t>En el siglo V a.C. el filosofo Demócrito supuso que existían partículas indivisibles llamadas ATOMOS</a:t>
            </a:r>
          </a:p>
        </p:txBody>
      </p:sp>
      <p:graphicFrame>
        <p:nvGraphicFramePr>
          <p:cNvPr id="17416" name="Object 8"/>
          <p:cNvGraphicFramePr>
            <a:graphicFrameLocks noChangeAspect="1"/>
          </p:cNvGraphicFramePr>
          <p:nvPr>
            <p:ph sz="quarter" idx="2"/>
          </p:nvPr>
        </p:nvGraphicFramePr>
        <p:xfrm>
          <a:off x="1143000" y="4000500"/>
          <a:ext cx="2486025" cy="1714500"/>
        </p:xfrm>
        <a:graphic>
          <a:graphicData uri="http://schemas.openxmlformats.org/presentationml/2006/ole">
            <p:oleObj spid="_x0000_s2050" name="Imagen de mapa de bits" r:id="rId3" imgW="2486372" imgH="1714739" progId="PBrush">
              <p:embed/>
            </p:oleObj>
          </a:graphicData>
        </a:graphic>
      </p:graphicFrame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4572000" y="1628775"/>
            <a:ext cx="4038600" cy="218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s-ES" sz="2600"/>
              <a:t>Según Demócrito existían átomos distintos para cada sustancia distinta, por ejemplo: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4932363" y="4221163"/>
            <a:ext cx="3455987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Un  mango estaría formado por átomos de mango. El  agua, por átomos de agua. Una  piedra, por átomos de piedra, etc.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/>
      <p:bldP spid="17415" grpId="0"/>
      <p:bldP spid="174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dirty="0" smtClean="0">
                <a:solidFill>
                  <a:schemeClr val="tx1"/>
                </a:solidFill>
              </a:rPr>
              <a:t>El átomo de Dalton.</a:t>
            </a:r>
          </a:p>
        </p:txBody>
      </p:sp>
      <p:pic>
        <p:nvPicPr>
          <p:cNvPr id="19462" name="Picture 6" descr="Pincha aquí para ver la foto a mayor tamaño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20763" y="1700213"/>
            <a:ext cx="3046412" cy="3846512"/>
          </a:xfrm>
          <a:noFill/>
        </p:spPr>
      </p:pic>
      <p:sp>
        <p:nvSpPr>
          <p:cNvPr id="19461" name="Rectangle 5"/>
          <p:cNvSpPr>
            <a:spLocks noGrp="1" noChangeArrowheads="1"/>
          </p:cNvSpPr>
          <p:nvPr>
            <p:ph type="body" sz="half" idx="3"/>
          </p:nvPr>
        </p:nvSpPr>
        <p:spPr>
          <a:xfrm>
            <a:off x="4427538" y="1773238"/>
            <a:ext cx="4038600" cy="4060825"/>
          </a:xfrm>
        </p:spPr>
        <p:txBody>
          <a:bodyPr/>
          <a:lstStyle/>
          <a:p>
            <a:pPr eaLnBrk="1" hangingPunct="1"/>
            <a:r>
              <a:rPr lang="es-ES" sz="2600" smtClean="0"/>
              <a:t>El Científico inglés John Dalton, en 1805, propuso que la materia no era continua, sino que habría un punto en el cual ya no se podría dividir.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z="2600" smtClean="0"/>
              <a:t>	 Este punto se llama  </a:t>
            </a:r>
            <a:r>
              <a:rPr lang="es-ES" sz="2600" b="1" smtClean="0"/>
              <a:t>ÁTOMO</a:t>
            </a:r>
          </a:p>
        </p:txBody>
      </p:sp>
      <p:sp>
        <p:nvSpPr>
          <p:cNvPr id="15365" name="5 Botón de acción: Hacia delante o Siguiente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01063" y="6286500"/>
            <a:ext cx="357187" cy="571500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5366" name="6 Botón de acción: Hacia atrás o Anterior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58125" y="6286500"/>
            <a:ext cx="357188" cy="571500"/>
          </a:xfrm>
          <a:prstGeom prst="actionButtonBackPrevious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El átomo de Dalton</a:t>
            </a:r>
          </a:p>
        </p:txBody>
      </p:sp>
      <p:pic>
        <p:nvPicPr>
          <p:cNvPr id="21508" name="Picture 4" descr="Pincha aquí para ver la foto a mayor tamaño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lum bright="12000"/>
          </a:blip>
          <a:srcRect/>
          <a:stretch>
            <a:fillRect/>
          </a:stretch>
        </p:blipFill>
        <p:spPr>
          <a:xfrm>
            <a:off x="6877050" y="3573463"/>
            <a:ext cx="2030413" cy="2563812"/>
          </a:xfrm>
          <a:noFill/>
        </p:spPr>
      </p:pic>
      <p:sp>
        <p:nvSpPr>
          <p:cNvPr id="21510" name="AutoShape 6"/>
          <p:cNvSpPr>
            <a:spLocks noChangeArrowheads="1"/>
          </p:cNvSpPr>
          <p:nvPr/>
        </p:nvSpPr>
        <p:spPr bwMode="auto">
          <a:xfrm rot="10800000">
            <a:off x="468313" y="1700213"/>
            <a:ext cx="5256212" cy="3960812"/>
          </a:xfrm>
          <a:prstGeom prst="wedgeRectCallout">
            <a:avLst>
              <a:gd name="adj1" fmla="val -90051"/>
              <a:gd name="adj2" fmla="val 3264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just"/>
            <a:r>
              <a:rPr lang="es-ES" sz="2200" dirty="0"/>
              <a:t>…La materia no es infinitamente divisible. </a:t>
            </a:r>
          </a:p>
          <a:p>
            <a:pPr algn="just"/>
            <a:r>
              <a:rPr lang="es-ES" sz="2200" dirty="0"/>
              <a:t>Debe haber un punto a partir del cual del cual no podemos seguir dividiendo.</a:t>
            </a:r>
          </a:p>
          <a:p>
            <a:pPr algn="just"/>
            <a:r>
              <a:rPr lang="es-ES" sz="2200" dirty="0"/>
              <a:t>He escogido la palabra “</a:t>
            </a:r>
            <a:r>
              <a:rPr lang="es-ES" sz="2200" b="1" dirty="0">
                <a:solidFill>
                  <a:srgbClr val="3366FF"/>
                </a:solidFill>
              </a:rPr>
              <a:t>átomo</a:t>
            </a:r>
            <a:r>
              <a:rPr lang="es-ES" sz="2200" dirty="0"/>
              <a:t>” para nombrar a estas ultimas partículas de materia, cuya existencia es escasamente dudosa, aunque son probablemente, muy pequeñas para apreciarse con los mejores microscopios…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611188" y="1171575"/>
            <a:ext cx="2808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/>
              <a:t>Dalton dijo:</a:t>
            </a:r>
          </a:p>
        </p:txBody>
      </p:sp>
      <p:sp>
        <p:nvSpPr>
          <p:cNvPr id="16390" name="5 Botón de acción: Hacia delante o Siguiente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01063" y="6286500"/>
            <a:ext cx="357187" cy="571500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6391" name="6 Botón de acción: Hacia atrás o Anterior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58125" y="6286500"/>
            <a:ext cx="357188" cy="571500"/>
          </a:xfrm>
          <a:prstGeom prst="actionButtonBackPrevious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nimBg="1"/>
      <p:bldP spid="215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El átomo de Dalton.</a:t>
            </a:r>
          </a:p>
        </p:txBody>
      </p:sp>
      <p:graphicFrame>
        <p:nvGraphicFramePr>
          <p:cNvPr id="23559" name="Object 7"/>
          <p:cNvGraphicFramePr>
            <a:graphicFrameLocks noChangeAspect="1"/>
          </p:cNvGraphicFramePr>
          <p:nvPr>
            <p:ph sz="quarter" idx="1"/>
          </p:nvPr>
        </p:nvGraphicFramePr>
        <p:xfrm>
          <a:off x="1187450" y="2068513"/>
          <a:ext cx="2919413" cy="2903537"/>
        </p:xfrm>
        <a:graphic>
          <a:graphicData uri="http://schemas.openxmlformats.org/presentationml/2006/ole">
            <p:oleObj spid="_x0000_s3074" name="Imagen de mapa de bits" r:id="rId3" imgW="1695687" imgH="1685714" progId="PBrush">
              <p:embed/>
            </p:oleObj>
          </a:graphicData>
        </a:graphic>
      </p:graphicFrame>
      <p:sp>
        <p:nvSpPr>
          <p:cNvPr id="23557" name="Rectangle 5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 eaLnBrk="1" hangingPunct="1"/>
            <a:r>
              <a:rPr lang="es-ES" sz="2600" smtClean="0"/>
              <a:t>Dalton imaginó al átomo como una esfera indivisible.</a:t>
            </a:r>
          </a:p>
          <a:p>
            <a:pPr eaLnBrk="1" hangingPunct="1"/>
            <a:endParaRPr lang="es-ES" sz="2600" smtClean="0"/>
          </a:p>
          <a:p>
            <a:pPr eaLnBrk="1" hangingPunct="1">
              <a:buFont typeface="Wingdings" pitchFamily="2" charset="2"/>
              <a:buNone/>
            </a:pPr>
            <a:endParaRPr lang="es-ES" sz="2600" smtClean="0"/>
          </a:p>
          <a:p>
            <a:pPr eaLnBrk="1" hangingPunct="1"/>
            <a:r>
              <a:rPr lang="es-ES" sz="2600" smtClean="0"/>
              <a:t>Tomando como base esta idea postuló lo siguiente:</a:t>
            </a:r>
          </a:p>
        </p:txBody>
      </p:sp>
      <p:sp>
        <p:nvSpPr>
          <p:cNvPr id="3077" name="6 Botón de acción: Hacia delante o Siguiente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01063" y="6286500"/>
            <a:ext cx="357187" cy="571500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078" name="8 Botón de acción: Hacia atrás o Anterior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58125" y="6286500"/>
            <a:ext cx="357188" cy="571500"/>
          </a:xfrm>
          <a:prstGeom prst="actionButtonBackPrevious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build="p"/>
    </p:bldLst>
  </p:timing>
</p:sld>
</file>

<file path=ppt/theme/theme1.xml><?xml version="1.0" encoding="utf-8"?>
<a:theme xmlns:a="http://schemas.openxmlformats.org/drawingml/2006/main" name="Borde">
  <a:themeElements>
    <a:clrScheme name="Bord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rd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1530</TotalTime>
  <Words>1967</Words>
  <Application>Microsoft Office PowerPoint</Application>
  <PresentationFormat>Presentación en pantalla (4:3)</PresentationFormat>
  <Paragraphs>282</Paragraphs>
  <Slides>37</Slides>
  <Notes>1</Notes>
  <HiddenSlides>0</HiddenSlides>
  <MMClips>1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3</vt:i4>
      </vt:variant>
      <vt:variant>
        <vt:lpstr>Títulos de diapositiva</vt:lpstr>
      </vt:variant>
      <vt:variant>
        <vt:i4>37</vt:i4>
      </vt:variant>
    </vt:vector>
  </HeadingPairs>
  <TitlesOfParts>
    <vt:vector size="41" baseType="lpstr">
      <vt:lpstr>Borde</vt:lpstr>
      <vt:lpstr>Imagen de mapa de bits</vt:lpstr>
      <vt:lpstr>Documento de Flash</vt:lpstr>
      <vt:lpstr>Ecuación</vt:lpstr>
      <vt:lpstr>Modelos atómicos</vt:lpstr>
      <vt:lpstr>Guión de la presentación:</vt:lpstr>
      <vt:lpstr>La materia</vt:lpstr>
      <vt:lpstr>Clasificación de la materia</vt:lpstr>
      <vt:lpstr>El átomo en la antigüedad.</vt:lpstr>
      <vt:lpstr>El átomo en la antigüedad.</vt:lpstr>
      <vt:lpstr>El átomo de Dalton.</vt:lpstr>
      <vt:lpstr>El átomo de Dalton</vt:lpstr>
      <vt:lpstr>El átomo de Dalton.</vt:lpstr>
      <vt:lpstr>El átomo de Dalton.</vt:lpstr>
      <vt:lpstr>El átomo de Dalton.</vt:lpstr>
      <vt:lpstr>Ley de Lavoisier</vt:lpstr>
      <vt:lpstr>El Átomo de Thomson</vt:lpstr>
      <vt:lpstr>El Átomo de Thomson</vt:lpstr>
      <vt:lpstr>Experiencias fundamentales</vt:lpstr>
      <vt:lpstr>El átomo de Thomson.</vt:lpstr>
      <vt:lpstr>El átomo de Thomson.</vt:lpstr>
      <vt:lpstr>El átomo de Thomson.</vt:lpstr>
      <vt:lpstr>El átomo de Rutherford.</vt:lpstr>
      <vt:lpstr>El átomo de Rutherford.</vt:lpstr>
      <vt:lpstr>El átomo de Rutherford.</vt:lpstr>
      <vt:lpstr>El átomo de Rutherford.</vt:lpstr>
      <vt:lpstr>El átomo de Rutherford.</vt:lpstr>
      <vt:lpstr>El átomo de Rutherford.</vt:lpstr>
      <vt:lpstr>El átomo de Rutherford.</vt:lpstr>
      <vt:lpstr>MODELO PLANETARIO</vt:lpstr>
      <vt:lpstr>Diapositiva 27</vt:lpstr>
      <vt:lpstr>Diapositiva 28</vt:lpstr>
      <vt:lpstr>ISÓTOPOS</vt:lpstr>
      <vt:lpstr>Diapositiva 30</vt:lpstr>
      <vt:lpstr>El átomo de Bohr</vt:lpstr>
      <vt:lpstr>El átomo de Bohr.</vt:lpstr>
      <vt:lpstr>El átomo de Bohr.</vt:lpstr>
      <vt:lpstr>El átomo de Bohr.</vt:lpstr>
      <vt:lpstr>El átomo de Bohr.</vt:lpstr>
      <vt:lpstr>El átomo en la actualidad</vt:lpstr>
      <vt:lpstr>Tareas Especiales. </vt:lpstr>
    </vt:vector>
  </TitlesOfParts>
  <Company>J. Valdés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Átomo</dc:title>
  <dc:creator>Javier Valdés</dc:creator>
  <cp:lastModifiedBy>fam</cp:lastModifiedBy>
  <cp:revision>112</cp:revision>
  <dcterms:created xsi:type="dcterms:W3CDTF">2004-08-26T13:56:56Z</dcterms:created>
  <dcterms:modified xsi:type="dcterms:W3CDTF">2017-09-25T20:01:07Z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DUsuario">
    <vt:lpwstr>100345</vt:lpwstr>
  </property>
  <property fmtid="{D5CDD505-2E9C-101B-9397-08002B2CF9AE}" pid="3" name="NombreMostrar">
    <vt:lpwstr>Modelos Atómicos</vt:lpwstr>
  </property>
  <property fmtid="{D5CDD505-2E9C-101B-9397-08002B2CF9AE}" pid="4" name="Descripcion">
    <vt:lpwstr>Presentación vista en clase sobre este tema</vt:lpwstr>
  </property>
</Properties>
</file>