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8" r:id="rId4"/>
    <p:sldId id="26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3" y="734094"/>
            <a:ext cx="8915399" cy="4043285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Escuela Comercial</a:t>
            </a:r>
            <a:br>
              <a:rPr lang="es-MX" b="1" dirty="0" smtClean="0"/>
            </a:br>
            <a:r>
              <a:rPr lang="es-MX" b="1" dirty="0" smtClean="0"/>
              <a:t>Cámara de Comercio.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Desarrollo Organizacional.</a:t>
            </a:r>
            <a:br>
              <a:rPr lang="es-MX" dirty="0" smtClean="0"/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610542"/>
          </a:xfrm>
        </p:spPr>
        <p:txBody>
          <a:bodyPr>
            <a:normAutofit/>
          </a:bodyPr>
          <a:lstStyle/>
          <a:p>
            <a:r>
              <a:rPr lang="es-MX" dirty="0" smtClean="0"/>
              <a:t>Actividades de la Semana 5.</a:t>
            </a:r>
          </a:p>
          <a:p>
            <a:r>
              <a:rPr lang="es-MX" dirty="0" smtClean="0"/>
              <a:t>Del 13 al 17 de Noviembre. </a:t>
            </a:r>
          </a:p>
          <a:p>
            <a:r>
              <a:rPr lang="es-MX" dirty="0" smtClean="0"/>
              <a:t>Profesor Alejandro G. Valdés.</a:t>
            </a:r>
          </a:p>
          <a:p>
            <a:r>
              <a:rPr lang="es-MX" dirty="0" smtClean="0"/>
              <a:t>Grupos 53A</a:t>
            </a:r>
            <a:endParaRPr lang="es-MX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047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28530" y="521078"/>
            <a:ext cx="8911687" cy="1280890"/>
          </a:xfrm>
        </p:spPr>
        <p:txBody>
          <a:bodyPr>
            <a:normAutofit/>
          </a:bodyPr>
          <a:lstStyle/>
          <a:p>
            <a:r>
              <a:rPr lang="es-MX" sz="3200" b="1" dirty="0" smtClean="0"/>
              <a:t>Problemas entre Organización y Ambiente.</a:t>
            </a:r>
            <a:endParaRPr lang="es-ES" sz="3200" b="1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2498502" y="1672764"/>
            <a:ext cx="9259909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sz="1600" dirty="0"/>
              <a:t>El Desarrollo Organizacional es una estrategia educativa, que haciendo uso de </a:t>
            </a:r>
            <a:r>
              <a:rPr lang="es-ES" sz="1600" dirty="0" smtClean="0"/>
              <a:t>técnicas </a:t>
            </a:r>
            <a:r>
              <a:rPr lang="es-ES" sz="1600" dirty="0"/>
              <a:t>de gestión y </a:t>
            </a:r>
            <a:r>
              <a:rPr lang="es-ES" sz="1600" dirty="0" smtClean="0"/>
              <a:t>administración </a:t>
            </a:r>
            <a:r>
              <a:rPr lang="es-ES" sz="1600" dirty="0"/>
              <a:t>del factor humano, busca la potenciación de éste a fin de lograr la eficiencia de las organizaciones en un medio profundamente agitado y cambiante. </a:t>
            </a:r>
            <a:endParaRPr lang="es-ES" sz="1600" dirty="0" smtClean="0"/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s-ES" sz="1600" b="1" dirty="0"/>
          </a:p>
          <a:p>
            <a:pPr marL="0" indent="0"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sz="1600" dirty="0" smtClean="0"/>
              <a:t>El </a:t>
            </a:r>
            <a:r>
              <a:rPr lang="es-ES" sz="1600" dirty="0"/>
              <a:t>Desarrollo Organizacional significa el choque de las organizaciones del ayer con el medio del presente y del mañana, acerca del cual no estamos preparados, pues el cambio nos ha sorprendido y amenaza con aniquilar la organización social, si no atendemos uno por uno los problemas que nos plantea dicho medio. </a:t>
            </a:r>
            <a:endParaRPr lang="es-ES" sz="1600" dirty="0" smtClean="0"/>
          </a:p>
          <a:p>
            <a:pPr marL="0" indent="0"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s-MX" altLang="es-ES" sz="1600" dirty="0"/>
          </a:p>
          <a:p>
            <a:pPr marL="0" indent="0"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sz="1600" dirty="0" smtClean="0"/>
              <a:t>Situaciones inesperadas pueden provocar nuevos problemas en el ambiente de la Empresa: Cambios </a:t>
            </a:r>
            <a:r>
              <a:rPr lang="es-ES" sz="1600" dirty="0"/>
              <a:t>rápidos e inesperados</a:t>
            </a:r>
            <a:r>
              <a:rPr lang="es-ES" sz="1600" dirty="0" smtClean="0"/>
              <a:t>. </a:t>
            </a:r>
            <a:r>
              <a:rPr lang="es-MX" altLang="es-ES" sz="1600" dirty="0" smtClean="0"/>
              <a:t>Aumento </a:t>
            </a:r>
            <a:r>
              <a:rPr lang="es-MX" altLang="es-ES" sz="1600" dirty="0"/>
              <a:t>del tamaño de la Empresa</a:t>
            </a:r>
            <a:r>
              <a:rPr lang="es-MX" altLang="es-ES" sz="1600" dirty="0" smtClean="0"/>
              <a:t>. Complejidad </a:t>
            </a:r>
            <a:r>
              <a:rPr lang="es-MX" altLang="es-ES" sz="1600" dirty="0"/>
              <a:t>de la Tecnología moderna</a:t>
            </a:r>
            <a:r>
              <a:rPr lang="es-MX" altLang="es-ES" sz="1600" dirty="0" smtClean="0"/>
              <a:t>. Comportamiento </a:t>
            </a:r>
            <a:r>
              <a:rPr lang="es-MX" altLang="es-ES" sz="1600" dirty="0"/>
              <a:t>de los Jefes (Alta Dirección).</a:t>
            </a:r>
          </a:p>
          <a:p>
            <a:pPr marL="0" indent="0"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s-MX" altLang="es-ES" sz="1600" dirty="0"/>
          </a:p>
          <a:p>
            <a:pPr marL="0" indent="0"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s-MX" altLang="es-ES" sz="16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3100" y="4945487"/>
            <a:ext cx="3210558" cy="157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34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28530" y="521078"/>
            <a:ext cx="8911687" cy="1280890"/>
          </a:xfrm>
        </p:spPr>
        <p:txBody>
          <a:bodyPr>
            <a:normAutofit/>
          </a:bodyPr>
          <a:lstStyle/>
          <a:p>
            <a:r>
              <a:rPr lang="es-MX" b="1" dirty="0" smtClean="0"/>
              <a:t>Problemas que enfrenta el D.O.</a:t>
            </a:r>
            <a:endParaRPr lang="es-ES" b="1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2498502" y="1568625"/>
            <a:ext cx="925990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sz="1600" dirty="0"/>
              <a:t>El problema principal que se enfrenta, es el cambio en la circunstancia de la organización y la necesidad imperativa de vencer una serie de obstáculos o problemas derivados del presente y del futuro, sin lo cual no es posible que la organización pueda </a:t>
            </a:r>
            <a:r>
              <a:rPr lang="es-ES" sz="1600" dirty="0" smtClean="0"/>
              <a:t>desarrollarse.</a:t>
            </a:r>
            <a:r>
              <a:rPr lang="es-ES" sz="1600" dirty="0"/>
              <a:t/>
            </a:r>
            <a:br>
              <a:rPr lang="es-ES" sz="1600" dirty="0"/>
            </a:br>
            <a:r>
              <a:rPr lang="es-ES" sz="1600" dirty="0"/>
              <a:t/>
            </a:r>
            <a:br>
              <a:rPr lang="es-ES" sz="1600" dirty="0"/>
            </a:br>
            <a:r>
              <a:rPr lang="es-ES" sz="1600" dirty="0" smtClean="0"/>
              <a:t>Los </a:t>
            </a:r>
            <a:r>
              <a:rPr lang="es-ES" sz="1600" dirty="0"/>
              <a:t>problemas derivados son de: Integración, Influencia Social, Colaboración, Adaptación, Identificación y Revitalización</a:t>
            </a:r>
            <a:r>
              <a:rPr lang="es-ES" sz="1600" dirty="0" smtClean="0"/>
              <a:t>.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s-ES" sz="1600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8372" y="3384507"/>
            <a:ext cx="3832001" cy="255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70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Instrucciones:</a:t>
            </a:r>
            <a:endParaRPr lang="es-ES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60423" y="1558344"/>
            <a:ext cx="8915400" cy="2421228"/>
          </a:xfrm>
        </p:spPr>
        <p:txBody>
          <a:bodyPr>
            <a:normAutofit/>
          </a:bodyPr>
          <a:lstStyle/>
          <a:p>
            <a:pPr algn="just"/>
            <a:r>
              <a:rPr lang="es-MX" sz="2000" dirty="0" smtClean="0"/>
              <a:t>De forma individual, </a:t>
            </a:r>
            <a:r>
              <a:rPr lang="es-MX" sz="2000" dirty="0" smtClean="0"/>
              <a:t>realiza un trabajo de investigación, </a:t>
            </a:r>
            <a:r>
              <a:rPr lang="es-MX" sz="2000" dirty="0" smtClean="0"/>
              <a:t>donde analices </a:t>
            </a:r>
            <a:r>
              <a:rPr lang="es-MX" sz="2000" dirty="0" smtClean="0"/>
              <a:t>los 6 tipos de problemas que se presentan en la interacción laboral en la Empresa y por ejemplos de cada uno.</a:t>
            </a:r>
            <a:endParaRPr lang="es-MX" sz="2000" dirty="0" smtClean="0"/>
          </a:p>
          <a:p>
            <a:pPr algn="just"/>
            <a:r>
              <a:rPr lang="es-MX" sz="2000" dirty="0" smtClean="0"/>
              <a:t>Entrega a tiempo el </a:t>
            </a:r>
            <a:r>
              <a:rPr lang="es-MX" sz="2000" dirty="0" smtClean="0"/>
              <a:t>Trabajo de Investigación y </a:t>
            </a:r>
            <a:r>
              <a:rPr lang="es-MX" sz="2000" dirty="0" smtClean="0"/>
              <a:t>participa </a:t>
            </a:r>
            <a:r>
              <a:rPr lang="es-MX" sz="2000" dirty="0" smtClean="0"/>
              <a:t>con los comentarios de tus conclusiones.</a:t>
            </a:r>
            <a:endParaRPr lang="es-ES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994" y="3720485"/>
            <a:ext cx="3583547" cy="238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80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403</TotalTime>
  <Words>271</Words>
  <Application>Microsoft Office PowerPoint</Application>
  <PresentationFormat>Panorámica</PresentationFormat>
  <Paragraphs>16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Espiral</vt:lpstr>
      <vt:lpstr>Escuela Comercial Cámara de Comercio.  Desarrollo Organizacional. </vt:lpstr>
      <vt:lpstr>Problemas entre Organización y Ambiente.</vt:lpstr>
      <vt:lpstr>Problemas que enfrenta el D.O.</vt:lpstr>
      <vt:lpstr>Instrucciones: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Comercial Cámara de Comercio.  Métodos de Investigación.</dc:title>
  <dc:creator>Windows User</dc:creator>
  <cp:lastModifiedBy>Windows User</cp:lastModifiedBy>
  <cp:revision>40</cp:revision>
  <dcterms:created xsi:type="dcterms:W3CDTF">2017-10-18T17:54:49Z</dcterms:created>
  <dcterms:modified xsi:type="dcterms:W3CDTF">2017-11-10T15:26:39Z</dcterms:modified>
</cp:coreProperties>
</file>