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70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6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Métodos de Investigación.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5.</a:t>
            </a:r>
          </a:p>
          <a:p>
            <a:r>
              <a:rPr lang="es-MX" dirty="0" smtClean="0"/>
              <a:t>Del 13 al 17 de Noviembre.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</a:t>
            </a:r>
            <a:r>
              <a:rPr lang="es-MX" dirty="0"/>
              <a:t>42A y 52A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Técnicas de Investigación.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5"/>
            <a:ext cx="8915400" cy="2129307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/>
              <a:t>Por lo general mucha gente pierde mucho de su valioso tiempo en la búsqueda bibliográfica y en la recolección de información pertinente, esto se puede deber a la falta de dominio de técnicas de investigación documental: manejo de información recuperada, registro de datos, y carencias en las habilidades </a:t>
            </a:r>
            <a:r>
              <a:rPr lang="es-ES" dirty="0" smtClean="0"/>
              <a:t>lectoras.</a:t>
            </a:r>
          </a:p>
          <a:p>
            <a:pPr algn="just"/>
            <a:r>
              <a:rPr lang="es-ES" dirty="0" smtClean="0"/>
              <a:t>Las </a:t>
            </a:r>
            <a:r>
              <a:rPr lang="es-ES" dirty="0" smtClean="0"/>
              <a:t>Técnicas de Investigación son herramientas que nos auxilian en la obtención de datos e información, indispensable para su consulta y análisis.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075" y="3709112"/>
            <a:ext cx="2827673" cy="275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927536"/>
            <a:ext cx="8915400" cy="212930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Investigación </a:t>
            </a:r>
            <a:r>
              <a:rPr lang="es-ES" dirty="0" smtClean="0"/>
              <a:t>documental se </a:t>
            </a:r>
            <a:r>
              <a:rPr lang="es-ES" dirty="0"/>
              <a:t>apoya en la recopilación de antecedentes a través de </a:t>
            </a:r>
            <a:r>
              <a:rPr lang="es-ES" dirty="0" smtClean="0"/>
              <a:t>Documentos de </a:t>
            </a:r>
            <a:r>
              <a:rPr lang="es-ES" dirty="0"/>
              <a:t>cualquier índole y de diversos autores, en los que el investigador fundamenta y complementa su investigación.</a:t>
            </a:r>
          </a:p>
          <a:p>
            <a:pPr algn="just"/>
            <a:r>
              <a:rPr lang="es-ES" dirty="0"/>
              <a:t>Los </a:t>
            </a:r>
            <a:r>
              <a:rPr lang="es-ES" dirty="0" smtClean="0"/>
              <a:t>Materiales de </a:t>
            </a:r>
            <a:r>
              <a:rPr lang="es-ES" dirty="0"/>
              <a:t>consulta suelen ser </a:t>
            </a:r>
            <a:r>
              <a:rPr lang="es-ES" dirty="0" smtClean="0"/>
              <a:t>fuentes </a:t>
            </a:r>
            <a:r>
              <a:rPr lang="es-ES" dirty="0" smtClean="0"/>
              <a:t>bibliográficas</a:t>
            </a:r>
            <a:r>
              <a:rPr lang="es-ES" dirty="0"/>
              <a:t>, </a:t>
            </a:r>
            <a:r>
              <a:rPr lang="es-ES" dirty="0" err="1" smtClean="0"/>
              <a:t>hemerográficas</a:t>
            </a:r>
            <a:r>
              <a:rPr lang="es-ES" dirty="0" smtClean="0"/>
              <a:t>, iconográficas</a:t>
            </a:r>
            <a:r>
              <a:rPr lang="es-ES" dirty="0"/>
              <a:t>, fonográficas y </a:t>
            </a:r>
            <a:r>
              <a:rPr lang="es-ES" dirty="0" smtClean="0"/>
              <a:t>medios magnéticos.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92925" y="624110"/>
            <a:ext cx="8911687" cy="7410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3200" b="1" dirty="0" smtClean="0"/>
              <a:t>Las Técnicas de Investigación Documental.</a:t>
            </a:r>
            <a:endParaRPr lang="es-ES" sz="32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689" y="3464418"/>
            <a:ext cx="2522445" cy="32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1051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Técnicas </a:t>
            </a:r>
            <a:r>
              <a:rPr lang="es-MX" sz="3200" b="1" dirty="0"/>
              <a:t>de </a:t>
            </a:r>
            <a:r>
              <a:rPr lang="es-MX" sz="3200" b="1" dirty="0" smtClean="0"/>
              <a:t>Investigación Documental.</a:t>
            </a:r>
            <a:endParaRPr lang="es-ES" sz="32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467" y="1365161"/>
            <a:ext cx="7894601" cy="521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4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65162"/>
            <a:ext cx="8915400" cy="29878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Las técnicas de investigación documental, centran su principal función en todos aquellos procedimientos que conllevan el uso óptimo y racional de los recursos documentales disponibles en las funciones de información.</a:t>
            </a:r>
          </a:p>
          <a:p>
            <a:pPr algn="just"/>
            <a:r>
              <a:rPr lang="es-ES" dirty="0"/>
              <a:t>De entre las fichas más comunes se describen y ejemplifican las principales:</a:t>
            </a:r>
          </a:p>
          <a:p>
            <a:pPr algn="just"/>
            <a:r>
              <a:rPr lang="es-ES" dirty="0"/>
              <a:t>• Ficha Bibliográfica (libro).</a:t>
            </a:r>
          </a:p>
          <a:p>
            <a:pPr algn="just"/>
            <a:r>
              <a:rPr lang="es-ES" dirty="0"/>
              <a:t>• Ficha </a:t>
            </a:r>
            <a:r>
              <a:rPr lang="es-ES" dirty="0" err="1"/>
              <a:t>Hemerográfica</a:t>
            </a:r>
            <a:r>
              <a:rPr lang="es-ES" dirty="0"/>
              <a:t> (articulo de revista, periódico).</a:t>
            </a:r>
          </a:p>
          <a:p>
            <a:pPr algn="just"/>
            <a:r>
              <a:rPr lang="es-ES" dirty="0"/>
              <a:t>• Ficha </a:t>
            </a:r>
            <a:r>
              <a:rPr lang="es-ES" dirty="0" err="1"/>
              <a:t>Audiográfica</a:t>
            </a:r>
            <a:r>
              <a:rPr lang="es-ES" dirty="0"/>
              <a:t> (material sonoro).</a:t>
            </a:r>
          </a:p>
          <a:p>
            <a:pPr algn="just"/>
            <a:r>
              <a:rPr lang="es-ES" dirty="0"/>
              <a:t>• Ficha </a:t>
            </a:r>
            <a:r>
              <a:rPr lang="es-ES" dirty="0" err="1"/>
              <a:t>Videográfica</a:t>
            </a:r>
            <a:r>
              <a:rPr lang="es-ES" dirty="0"/>
              <a:t> (material de video).</a:t>
            </a:r>
          </a:p>
          <a:p>
            <a:pPr algn="just"/>
            <a:r>
              <a:rPr lang="es-ES" dirty="0"/>
              <a:t>• Ficha de Información Electrónica (información extraída de medios electrónicos, por ejemplo Internet.)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92925" y="624110"/>
            <a:ext cx="8911687" cy="7410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3200" b="1" smtClean="0"/>
              <a:t>Técnicas de Investigación Documental.</a:t>
            </a:r>
            <a:endParaRPr lang="es-ES" sz="32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957" y="4353059"/>
            <a:ext cx="3163910" cy="237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9066168" cy="242122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De forma individual, realiza un trabajo de investigación para entregar, donde </a:t>
            </a:r>
            <a:r>
              <a:rPr lang="es-MX" dirty="0" smtClean="0"/>
              <a:t>investigues sobre un “Tema Libre”, usando 3 Publicaciones Periódicas de diferentes editoriales, como Fuente de información.</a:t>
            </a:r>
            <a:endParaRPr lang="es-MX" dirty="0" smtClean="0"/>
          </a:p>
          <a:p>
            <a:pPr algn="just"/>
            <a:r>
              <a:rPr lang="es-MX" dirty="0" smtClean="0"/>
              <a:t>En el Trabajo de Investigación incluye: Carátula, Introducción, </a:t>
            </a:r>
            <a:r>
              <a:rPr lang="es-MX" dirty="0" smtClean="0"/>
              <a:t>3 Noticias del Periódico sobre la misma noticia </a:t>
            </a:r>
            <a:r>
              <a:rPr lang="es-MX" dirty="0" smtClean="0"/>
              <a:t>y la Conclusión </a:t>
            </a:r>
            <a:r>
              <a:rPr lang="es-MX" dirty="0" smtClean="0"/>
              <a:t>a la que llegues, después de haber leído dicha noticia en particular.</a:t>
            </a:r>
            <a:endParaRPr lang="es-ES" dirty="0"/>
          </a:p>
          <a:p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188" y="3374265"/>
            <a:ext cx="3422691" cy="338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326</TotalTime>
  <Words>336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Escuela Comercial Cámara de Comercio.  Métodos de Investigación. </vt:lpstr>
      <vt:lpstr>Técnicas de Investigación.</vt:lpstr>
      <vt:lpstr>Presentación de PowerPoint</vt:lpstr>
      <vt:lpstr>Técnicas de Investigación Documental.</vt:lpstr>
      <vt:lpstr>Presentación de PowerPoint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32</cp:revision>
  <dcterms:created xsi:type="dcterms:W3CDTF">2017-10-18T17:54:49Z</dcterms:created>
  <dcterms:modified xsi:type="dcterms:W3CDTF">2017-11-11T18:29:52Z</dcterms:modified>
</cp:coreProperties>
</file>