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69" r:id="rId4"/>
    <p:sldId id="271" r:id="rId5"/>
    <p:sldId id="26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89213" y="734096"/>
            <a:ext cx="8915399" cy="4043285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Escuela Comercial</a:t>
            </a:r>
            <a:br>
              <a:rPr lang="es-MX" b="1" dirty="0" smtClean="0"/>
            </a:br>
            <a:r>
              <a:rPr lang="es-MX" b="1" dirty="0" smtClean="0"/>
              <a:t>Cámara de Comercio.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Métodos de Investigación.</a:t>
            </a:r>
            <a:br>
              <a:rPr lang="es-MX" dirty="0" smtClean="0"/>
            </a:b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610542"/>
          </a:xfrm>
        </p:spPr>
        <p:txBody>
          <a:bodyPr>
            <a:normAutofit/>
          </a:bodyPr>
          <a:lstStyle/>
          <a:p>
            <a:r>
              <a:rPr lang="es-MX" dirty="0" smtClean="0"/>
              <a:t>Actividades de la Semana 7.</a:t>
            </a:r>
          </a:p>
          <a:p>
            <a:r>
              <a:rPr lang="es-MX" dirty="0" smtClean="0"/>
              <a:t>Del 27 al 01 de Diciembre. </a:t>
            </a:r>
          </a:p>
          <a:p>
            <a:r>
              <a:rPr lang="es-MX" dirty="0" smtClean="0"/>
              <a:t>Profesor Alejandro G. Valdés.</a:t>
            </a:r>
          </a:p>
          <a:p>
            <a:r>
              <a:rPr lang="es-MX" dirty="0" smtClean="0"/>
              <a:t>Grupos </a:t>
            </a:r>
            <a:r>
              <a:rPr lang="es-MX" dirty="0"/>
              <a:t>42A y 52A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047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b="1" dirty="0" smtClean="0"/>
              <a:t>Definición del Problema.</a:t>
            </a:r>
            <a:endParaRPr lang="es-ES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92925" y="1365159"/>
            <a:ext cx="9062454" cy="3155324"/>
          </a:xfrm>
        </p:spPr>
        <p:txBody>
          <a:bodyPr>
            <a:noAutofit/>
          </a:bodyPr>
          <a:lstStyle/>
          <a:p>
            <a:pPr algn="just"/>
            <a:r>
              <a:rPr lang="es-ES" sz="1700" dirty="0" smtClean="0"/>
              <a:t>El </a:t>
            </a:r>
            <a:r>
              <a:rPr lang="es-ES" sz="1700" dirty="0"/>
              <a:t>problema a solucionar debe ser formulado </a:t>
            </a:r>
            <a:r>
              <a:rPr lang="es-ES" sz="1700" dirty="0" smtClean="0"/>
              <a:t>de </a:t>
            </a:r>
            <a:r>
              <a:rPr lang="es-ES" sz="1700" dirty="0"/>
              <a:t>forma </a:t>
            </a:r>
            <a:r>
              <a:rPr lang="es-ES" sz="1700" dirty="0" smtClean="0"/>
              <a:t>concreta </a:t>
            </a:r>
            <a:r>
              <a:rPr lang="es-ES" sz="1700" dirty="0"/>
              <a:t>como para que pueda ser resuelto efectivamente por la vía científica (</a:t>
            </a:r>
            <a:r>
              <a:rPr lang="es-ES" sz="1700" dirty="0" smtClean="0"/>
              <a:t>solución científica) lo </a:t>
            </a:r>
            <a:r>
              <a:rPr lang="es-ES" sz="1700" dirty="0"/>
              <a:t>suficientemente clara como para saber qué datos buscar para resolverlo. </a:t>
            </a:r>
          </a:p>
          <a:p>
            <a:pPr algn="just"/>
            <a:r>
              <a:rPr lang="es-ES" sz="1700" dirty="0" smtClean="0"/>
              <a:t>La </a:t>
            </a:r>
            <a:r>
              <a:rPr lang="es-ES" sz="1700" dirty="0"/>
              <a:t>importancia de formular correctamente un problema ya fue destacada por Claude Bernard, cuando dijo que el experimentador que no sabe lo que está buscando, no comprenderá lo que encuentra. </a:t>
            </a:r>
            <a:endParaRPr lang="es-ES" sz="1700" dirty="0" smtClean="0"/>
          </a:p>
          <a:p>
            <a:pPr algn="just"/>
            <a:r>
              <a:rPr lang="es-ES" sz="1700" dirty="0" smtClean="0"/>
              <a:t>Ejemplos de problemas </a:t>
            </a:r>
            <a:r>
              <a:rPr lang="es-ES" sz="1700" dirty="0"/>
              <a:t>bien </a:t>
            </a:r>
            <a:r>
              <a:rPr lang="es-ES" sz="1700" dirty="0" smtClean="0"/>
              <a:t>planteados: ¿Qué motiva </a:t>
            </a:r>
            <a:r>
              <a:rPr lang="es-ES" sz="1700" dirty="0"/>
              <a:t>el rendimiento escolar?, o </a:t>
            </a:r>
            <a:r>
              <a:rPr lang="es-ES" sz="1700" dirty="0" smtClean="0"/>
              <a:t>¿Influye </a:t>
            </a:r>
            <a:r>
              <a:rPr lang="es-ES" sz="1700" dirty="0"/>
              <a:t>la educación recibida </a:t>
            </a:r>
            <a:r>
              <a:rPr lang="es-ES" sz="1700" dirty="0" smtClean="0"/>
              <a:t>en </a:t>
            </a:r>
            <a:r>
              <a:rPr lang="es-ES" sz="1700" dirty="0"/>
              <a:t>la ideología </a:t>
            </a:r>
            <a:r>
              <a:rPr lang="es-ES" sz="1700" dirty="0" smtClean="0"/>
              <a:t>de </a:t>
            </a:r>
            <a:r>
              <a:rPr lang="es-ES" sz="1700" dirty="0"/>
              <a:t>las personas? </a:t>
            </a:r>
            <a:r>
              <a:rPr lang="es-ES" sz="1700" dirty="0" smtClean="0"/>
              <a:t>Son </a:t>
            </a:r>
            <a:r>
              <a:rPr lang="es-ES" sz="1700" dirty="0"/>
              <a:t>problemas solucionables y donde sabemos qué tipo de información buscar para resolverlos. </a:t>
            </a:r>
            <a:endParaRPr lang="es-ES" sz="17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5036" y="4402061"/>
            <a:ext cx="3058103" cy="2309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00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b="1" dirty="0"/>
              <a:t>Esquema de Trabajo.</a:t>
            </a:r>
            <a:endParaRPr lang="es-ES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72743" y="1326521"/>
            <a:ext cx="9337183" cy="3065171"/>
          </a:xfrm>
        </p:spPr>
        <p:txBody>
          <a:bodyPr>
            <a:noAutofit/>
          </a:bodyPr>
          <a:lstStyle/>
          <a:p>
            <a:pPr algn="just"/>
            <a:r>
              <a:rPr lang="es-ES" dirty="0" smtClean="0"/>
              <a:t>Una </a:t>
            </a:r>
            <a:r>
              <a:rPr lang="es-ES" dirty="0"/>
              <a:t>vez formulado adecuadamente el problema (y si es en forma de pregunta tanto mejor), procedemos ahora a trazarnos un esquema de investigación para resolverlo</a:t>
            </a:r>
            <a:r>
              <a:rPr lang="es-ES" dirty="0" smtClean="0"/>
              <a:t>.</a:t>
            </a:r>
            <a:endParaRPr lang="es-ES" dirty="0"/>
          </a:p>
          <a:p>
            <a:pPr algn="just"/>
            <a:r>
              <a:rPr lang="es-ES" dirty="0" smtClean="0"/>
              <a:t>Un </a:t>
            </a:r>
            <a:r>
              <a:rPr lang="es-ES" dirty="0"/>
              <a:t>esquema de investigación es un plan que hacemos para recolectar y analizar los datos combinándolos entre sí, con la intención de hallar una respuesta al problema de la forma más sencilla y económica posible</a:t>
            </a:r>
            <a:r>
              <a:rPr lang="es-ES" dirty="0" smtClean="0"/>
              <a:t>.</a:t>
            </a:r>
            <a:endParaRPr lang="es-ES" dirty="0"/>
          </a:p>
          <a:p>
            <a:pPr algn="just"/>
            <a:r>
              <a:rPr lang="es-ES" dirty="0" smtClean="0"/>
              <a:t>Un </a:t>
            </a:r>
            <a:r>
              <a:rPr lang="es-ES" dirty="0"/>
              <a:t>esquema de investigación se </a:t>
            </a:r>
            <a:r>
              <a:rPr lang="es-ES" dirty="0" smtClean="0"/>
              <a:t>puede </a:t>
            </a:r>
            <a:r>
              <a:rPr lang="es-ES" dirty="0"/>
              <a:t>cumplir en horas o </a:t>
            </a:r>
            <a:r>
              <a:rPr lang="es-ES" dirty="0" smtClean="0"/>
              <a:t>días, una </a:t>
            </a:r>
            <a:r>
              <a:rPr lang="es-ES" dirty="0"/>
              <a:t>investigación lleva meses y años, pero ello es debido a que el problema a resolver no es tan </a:t>
            </a:r>
            <a:r>
              <a:rPr lang="es-ES" dirty="0" smtClean="0"/>
              <a:t>sencillo normalmente.</a:t>
            </a:r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7" t="5169" r="4121" b="6321"/>
          <a:stretch/>
        </p:blipFill>
        <p:spPr>
          <a:xfrm>
            <a:off x="5258604" y="4211391"/>
            <a:ext cx="3580327" cy="2434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88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b="1" dirty="0"/>
              <a:t>Esquema de Trabajo.</a:t>
            </a:r>
            <a:endParaRPr lang="es-ES" sz="3200" b="1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7" t="3944" r="9906" b="31455"/>
          <a:stretch/>
        </p:blipFill>
        <p:spPr>
          <a:xfrm>
            <a:off x="2302697" y="1557267"/>
            <a:ext cx="3866283" cy="240942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0" t="1878" r="5961" b="11738"/>
          <a:stretch/>
        </p:blipFill>
        <p:spPr>
          <a:xfrm>
            <a:off x="7048768" y="1570146"/>
            <a:ext cx="3653576" cy="2409423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3" t="4867" r="10873" b="12668"/>
          <a:stretch/>
        </p:blipFill>
        <p:spPr>
          <a:xfrm>
            <a:off x="4829685" y="3966690"/>
            <a:ext cx="3515823" cy="2704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81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b="1" dirty="0" smtClean="0"/>
              <a:t>Instrucciones:</a:t>
            </a:r>
            <a:endParaRPr lang="es-ES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558344"/>
            <a:ext cx="9066168" cy="2421228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/>
              <a:t>Del Problema expuesto seleccionado, determina “El Tema de Interés” y plantea un Esquema de Trabajo: con los posibles subtemas a investigar.</a:t>
            </a:r>
          </a:p>
          <a:p>
            <a:pPr algn="just"/>
            <a:r>
              <a:rPr lang="es-MX" dirty="0" smtClean="0"/>
              <a:t>Continua con las </a:t>
            </a:r>
            <a:r>
              <a:rPr lang="es-MX" dirty="0" smtClean="0"/>
              <a:t>actividades del Sistema de Libros Electrónicos de nuestra Materia: </a:t>
            </a:r>
            <a:r>
              <a:rPr lang="es-MX" b="1" dirty="0" smtClean="0"/>
              <a:t>Métodos de Investigación</a:t>
            </a:r>
            <a:r>
              <a:rPr lang="es-MX" dirty="0" smtClean="0"/>
              <a:t>. </a:t>
            </a:r>
            <a:r>
              <a:rPr lang="es-MX" dirty="0" smtClean="0"/>
              <a:t>Capítulo 2 completo</a:t>
            </a:r>
            <a:r>
              <a:rPr lang="es-MX" dirty="0" smtClean="0"/>
              <a:t>.</a:t>
            </a:r>
          </a:p>
          <a:p>
            <a:pPr algn="just"/>
            <a:r>
              <a:rPr lang="es-MX" b="1" dirty="0"/>
              <a:t>www.ecccel.com/elearning/books/log.php</a:t>
            </a:r>
            <a:endParaRPr lang="es-ES" b="1" dirty="0"/>
          </a:p>
          <a:p>
            <a:pPr marL="0" indent="0">
              <a:buNone/>
            </a:pP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426180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606</TotalTime>
  <Words>297</Words>
  <Application>Microsoft Office PowerPoint</Application>
  <PresentationFormat>Panorámica</PresentationFormat>
  <Paragraphs>18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Espiral</vt:lpstr>
      <vt:lpstr>Escuela Comercial Cámara de Comercio.  Métodos de Investigación. </vt:lpstr>
      <vt:lpstr>Definición del Problema.</vt:lpstr>
      <vt:lpstr>Esquema de Trabajo.</vt:lpstr>
      <vt:lpstr>Esquema de Trabajo.</vt:lpstr>
      <vt:lpstr>Instrucciones: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Comercial Cámara de Comercio.  Métodos de Investigación.</dc:title>
  <dc:creator>Windows User</dc:creator>
  <cp:lastModifiedBy>Windows User</cp:lastModifiedBy>
  <cp:revision>47</cp:revision>
  <dcterms:created xsi:type="dcterms:W3CDTF">2017-10-18T17:54:49Z</dcterms:created>
  <dcterms:modified xsi:type="dcterms:W3CDTF">2017-11-23T04:14:56Z</dcterms:modified>
</cp:coreProperties>
</file>