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7" r:id="rId4"/>
    <p:sldId id="268" r:id="rId5"/>
    <p:sldId id="266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89213" y="734096"/>
            <a:ext cx="8915399" cy="4043285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>Escuela Comercial</a:t>
            </a:r>
            <a:br>
              <a:rPr lang="es-MX" b="1" dirty="0" smtClean="0"/>
            </a:br>
            <a:r>
              <a:rPr lang="es-MX" b="1" dirty="0" smtClean="0"/>
              <a:t>Cámara de Comercio.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Métodos de Investigación.</a:t>
            </a:r>
            <a:br>
              <a:rPr lang="es-MX" dirty="0" smtClean="0"/>
            </a:b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610542"/>
          </a:xfrm>
        </p:spPr>
        <p:txBody>
          <a:bodyPr>
            <a:normAutofit/>
          </a:bodyPr>
          <a:lstStyle/>
          <a:p>
            <a:r>
              <a:rPr lang="es-MX" dirty="0" smtClean="0"/>
              <a:t>Actividades de la Semana </a:t>
            </a:r>
            <a:r>
              <a:rPr lang="es-MX" dirty="0" smtClean="0"/>
              <a:t>3.</a:t>
            </a:r>
            <a:endParaRPr lang="es-MX" dirty="0" smtClean="0"/>
          </a:p>
          <a:p>
            <a:r>
              <a:rPr lang="es-MX" dirty="0" smtClean="0"/>
              <a:t>Del </a:t>
            </a:r>
            <a:r>
              <a:rPr lang="es-MX" dirty="0" smtClean="0"/>
              <a:t>30 </a:t>
            </a:r>
            <a:r>
              <a:rPr lang="es-MX" dirty="0" smtClean="0"/>
              <a:t>al </a:t>
            </a:r>
            <a:r>
              <a:rPr lang="es-MX" dirty="0" smtClean="0"/>
              <a:t>03</a:t>
            </a:r>
            <a:r>
              <a:rPr lang="es-MX" dirty="0" smtClean="0"/>
              <a:t> </a:t>
            </a:r>
            <a:r>
              <a:rPr lang="es-MX" dirty="0" smtClean="0"/>
              <a:t>de </a:t>
            </a:r>
            <a:r>
              <a:rPr lang="es-MX" dirty="0" smtClean="0"/>
              <a:t>Noviembre</a:t>
            </a:r>
            <a:r>
              <a:rPr lang="es-MX" dirty="0" smtClean="0"/>
              <a:t>. </a:t>
            </a:r>
          </a:p>
          <a:p>
            <a:r>
              <a:rPr lang="es-MX" dirty="0" smtClean="0"/>
              <a:t>Profesor Alejandro G. Valdés.</a:t>
            </a:r>
          </a:p>
          <a:p>
            <a:r>
              <a:rPr lang="es-MX" dirty="0" smtClean="0"/>
              <a:t>Grupos </a:t>
            </a:r>
            <a:r>
              <a:rPr lang="es-MX" dirty="0"/>
              <a:t>42A y 52A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047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b="1" dirty="0" smtClean="0"/>
              <a:t>El Lenguaje</a:t>
            </a:r>
            <a:r>
              <a:rPr lang="es-MX" b="1" dirty="0" smtClean="0"/>
              <a:t>.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579805"/>
            <a:ext cx="8915400" cy="2129307"/>
          </a:xfrm>
        </p:spPr>
        <p:txBody>
          <a:bodyPr/>
          <a:lstStyle/>
          <a:p>
            <a:pPr algn="just"/>
            <a:r>
              <a:rPr lang="es-ES" dirty="0" smtClean="0"/>
              <a:t>Es la capacidad </a:t>
            </a:r>
            <a:r>
              <a:rPr lang="es-ES" dirty="0"/>
              <a:t>propia del ser humano para expresar pensamientos y sentimientos por medio de la palabra</a:t>
            </a:r>
            <a:r>
              <a:rPr lang="es-ES" dirty="0" smtClean="0"/>
              <a:t>.</a:t>
            </a:r>
            <a:endParaRPr lang="es-ES" dirty="0" smtClean="0"/>
          </a:p>
          <a:p>
            <a:pPr algn="just"/>
            <a:r>
              <a:rPr lang="es-ES" dirty="0"/>
              <a:t>El </a:t>
            </a:r>
            <a:r>
              <a:rPr lang="es-ES" dirty="0" smtClean="0"/>
              <a:t>lenguaje puede </a:t>
            </a:r>
            <a:r>
              <a:rPr lang="es-ES" dirty="0"/>
              <a:t>ser entendido como un recurso que hace posible </a:t>
            </a:r>
            <a:r>
              <a:rPr lang="es-ES" dirty="0" smtClean="0"/>
              <a:t>la comunicación.</a:t>
            </a:r>
            <a:endParaRPr lang="es-ES" dirty="0" smtClean="0"/>
          </a:p>
          <a:p>
            <a:pPr algn="just"/>
            <a:r>
              <a:rPr lang="es-ES" dirty="0" smtClean="0"/>
              <a:t>Con la </a:t>
            </a:r>
            <a:r>
              <a:rPr lang="es-ES" dirty="0"/>
              <a:t>palabra lenguaje </a:t>
            </a:r>
            <a:r>
              <a:rPr lang="es-ES" dirty="0" smtClean="0"/>
              <a:t>nos referirnos </a:t>
            </a:r>
            <a:r>
              <a:rPr lang="es-ES" dirty="0"/>
              <a:t>a todo aquel conjunto de signos y de sonidos que ha utilizado el ser humano</a:t>
            </a:r>
            <a:r>
              <a:rPr lang="es-ES" dirty="0" smtClean="0"/>
              <a:t>.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5371" y="4262907"/>
            <a:ext cx="3943082" cy="2208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26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b="1" dirty="0" smtClean="0"/>
              <a:t>La Comunicación</a:t>
            </a:r>
            <a:r>
              <a:rPr lang="es-MX" b="1" dirty="0" smtClean="0"/>
              <a:t>.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579805"/>
            <a:ext cx="8915400" cy="2129307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dirty="0"/>
              <a:t>Etimológicamente, “comunicar” se refiere a “compartir” o a “intercambiar</a:t>
            </a:r>
            <a:r>
              <a:rPr lang="es-ES" dirty="0" smtClean="0"/>
              <a:t>”. Por </a:t>
            </a:r>
            <a:r>
              <a:rPr lang="es-ES" dirty="0"/>
              <a:t>ello los autores que tratan el fenómeno de la comunicación humana plantean que se trata de un proceso de interacción, o transacción entre dos o más elementos de un </a:t>
            </a:r>
            <a:r>
              <a:rPr lang="es-ES" dirty="0" smtClean="0"/>
              <a:t>sistema.</a:t>
            </a:r>
            <a:endParaRPr lang="es-ES" dirty="0" smtClean="0"/>
          </a:p>
          <a:p>
            <a:pPr algn="just"/>
            <a:r>
              <a:rPr lang="es-ES" dirty="0" smtClean="0"/>
              <a:t>La comunicación debe ser Clara, Veraz, Oportuna y Suficiente</a:t>
            </a:r>
            <a:r>
              <a:rPr lang="es-ES" dirty="0" smtClean="0"/>
              <a:t>. Los elementos de la comunicación son: Emisor, Receptor, Mensaje, Canal o Medio y el contexto donde se realiza.</a:t>
            </a:r>
            <a:endParaRPr lang="es-E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1216" y="3709112"/>
            <a:ext cx="4071392" cy="2524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34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b="1" dirty="0" smtClean="0"/>
              <a:t>Semántica y Semiótica</a:t>
            </a:r>
            <a:r>
              <a:rPr lang="es-MX" b="1" dirty="0" smtClean="0"/>
              <a:t>.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498501" y="1579805"/>
            <a:ext cx="9006111" cy="2129307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/>
              <a:t>La comunicación por medio del lenguaje transmite </a:t>
            </a:r>
            <a:r>
              <a:rPr lang="es-ES" dirty="0"/>
              <a:t>datos útiles </a:t>
            </a:r>
            <a:r>
              <a:rPr lang="es-ES" dirty="0" smtClean="0"/>
              <a:t>usando un alfabeto, para poder informarse.</a:t>
            </a:r>
            <a:endParaRPr lang="es-ES" dirty="0" smtClean="0"/>
          </a:p>
          <a:p>
            <a:pPr algn="just"/>
            <a:r>
              <a:rPr lang="es-ES" dirty="0" smtClean="0"/>
              <a:t>La Semántica es </a:t>
            </a:r>
            <a:r>
              <a:rPr lang="es-ES" dirty="0"/>
              <a:t>la rama de la lingüística que estudia el </a:t>
            </a:r>
            <a:r>
              <a:rPr lang="es-ES" dirty="0" smtClean="0"/>
              <a:t>origen y significado </a:t>
            </a:r>
            <a:r>
              <a:rPr lang="es-ES" dirty="0"/>
              <a:t>de </a:t>
            </a:r>
            <a:r>
              <a:rPr lang="es-ES" dirty="0" smtClean="0"/>
              <a:t>las palabras.</a:t>
            </a:r>
          </a:p>
          <a:p>
            <a:pPr algn="just"/>
            <a:r>
              <a:rPr lang="es-ES" dirty="0" smtClean="0"/>
              <a:t>La Semiótica es la ciencia </a:t>
            </a:r>
            <a:r>
              <a:rPr lang="es-ES" dirty="0"/>
              <a:t>que estudia </a:t>
            </a:r>
            <a:r>
              <a:rPr lang="es-ES" dirty="0" smtClean="0"/>
              <a:t>el sistema </a:t>
            </a:r>
            <a:r>
              <a:rPr lang="es-ES" dirty="0"/>
              <a:t>de signos </a:t>
            </a:r>
            <a:r>
              <a:rPr lang="es-ES" dirty="0" smtClean="0"/>
              <a:t>o símbolos que </a:t>
            </a:r>
            <a:r>
              <a:rPr lang="es-ES" dirty="0"/>
              <a:t>permiten la comunicación entre </a:t>
            </a:r>
            <a:r>
              <a:rPr lang="es-ES" dirty="0" smtClean="0"/>
              <a:t>individuos.</a:t>
            </a:r>
            <a:endParaRPr lang="es-ES" dirty="0"/>
          </a:p>
          <a:p>
            <a:pPr algn="just"/>
            <a:endParaRPr lang="es-ES" dirty="0" smtClean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7124" y="3825025"/>
            <a:ext cx="4219575" cy="2693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54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b="1" dirty="0" smtClean="0"/>
              <a:t>Instrucciones:</a:t>
            </a:r>
            <a:endParaRPr lang="es-ES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558344"/>
            <a:ext cx="8915400" cy="2421228"/>
          </a:xfrm>
        </p:spPr>
        <p:txBody>
          <a:bodyPr>
            <a:normAutofit/>
          </a:bodyPr>
          <a:lstStyle/>
          <a:p>
            <a:pPr algn="just"/>
            <a:r>
              <a:rPr lang="es-MX" sz="2000" dirty="0" smtClean="0"/>
              <a:t>De forma individual, realiza un trabajo de investigación para entregar, donde indagues 10 palabras o temas de nuestra materia, su origen etimológico grecolatino y su significado (Semántica).</a:t>
            </a:r>
            <a:endParaRPr lang="es-MX" sz="2000" dirty="0" smtClean="0"/>
          </a:p>
          <a:p>
            <a:pPr algn="just"/>
            <a:r>
              <a:rPr lang="es-MX" sz="2000" dirty="0" smtClean="0"/>
              <a:t>Llevar en clase un letrero de 15 por 20 centímetros, donde comuniques o expreses algún signo o símbolo de tu interés, tienes que explicarlo al frente, contará como participación (Semiótica)</a:t>
            </a:r>
            <a:r>
              <a:rPr lang="es-MX" sz="2000" dirty="0" smtClean="0"/>
              <a:t>.</a:t>
            </a:r>
            <a:endParaRPr lang="es-ES" sz="2000" dirty="0"/>
          </a:p>
          <a:p>
            <a:endParaRPr lang="es-ES" sz="20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930" y="3979572"/>
            <a:ext cx="4825963" cy="2092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80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201</TotalTime>
  <Words>297</Words>
  <Application>Microsoft Office PowerPoint</Application>
  <PresentationFormat>Panorámica</PresentationFormat>
  <Paragraphs>19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Espiral</vt:lpstr>
      <vt:lpstr>Escuela Comercial Cámara de Comercio.  Métodos de Investigación. </vt:lpstr>
      <vt:lpstr>El Lenguaje.</vt:lpstr>
      <vt:lpstr>La Comunicación.</vt:lpstr>
      <vt:lpstr>Semántica y Semiótica.</vt:lpstr>
      <vt:lpstr>Instrucciones: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Comercial Cámara de Comercio.  Métodos de Investigación.</dc:title>
  <dc:creator>Windows User</dc:creator>
  <cp:lastModifiedBy>Windows User</cp:lastModifiedBy>
  <cp:revision>22</cp:revision>
  <dcterms:created xsi:type="dcterms:W3CDTF">2017-10-18T17:54:49Z</dcterms:created>
  <dcterms:modified xsi:type="dcterms:W3CDTF">2017-10-27T03:42:54Z</dcterms:modified>
</cp:coreProperties>
</file>