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>
        <p:scale>
          <a:sx n="43" d="100"/>
          <a:sy n="43" d="100"/>
        </p:scale>
        <p:origin x="8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9E5FF-2154-4CA0-BDB0-82211EB63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200" dirty="0"/>
              <a:t>ADMINISTRACION DE SUELDOS Y SALARIOS</a:t>
            </a:r>
            <a:br>
              <a:rPr lang="es-MX" sz="3200" dirty="0"/>
            </a:br>
            <a:r>
              <a:rPr lang="es-MX" sz="3200" dirty="0"/>
              <a:t>52A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AAADA8-DC05-4E86-A97E-878DA2100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MARCO LEGAL Y SALARIOS</a:t>
            </a:r>
          </a:p>
        </p:txBody>
      </p:sp>
    </p:spTree>
    <p:extLst>
      <p:ext uri="{BB962C8B-B14F-4D97-AF65-F5344CB8AC3E}">
        <p14:creationId xmlns:p14="http://schemas.microsoft.com/office/powerpoint/2010/main" val="293128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3A5E2-72AA-4C8F-BED7-EF5F703D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FED1B-EABE-414C-B686-F93698F50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romanUcPeriod"/>
            </a:pPr>
            <a:r>
              <a:rPr lang="es-MX" sz="2800" dirty="0"/>
              <a:t>Entender que el salario  es una retribución al trabajador por su labor.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sz="2800" dirty="0"/>
              <a:t>Estudiar los fundamentos legales del salario y sus normas.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sz="2800" dirty="0"/>
              <a:t>Analizar clases de salarios y cómo se integran.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sz="2800" dirty="0"/>
              <a:t>Comprender la justificación histórica del salario mínimo</a:t>
            </a:r>
          </a:p>
          <a:p>
            <a:pPr marL="514350" indent="-514350">
              <a:buFont typeface="+mj-lt"/>
              <a:buAutoNum type="romanU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381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E5F26-6F59-42FE-A519-4132ABF9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/>
              <a:t>DEFINICION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C2CDB3-FD12-4C34-8676-0EFE75DC5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ARTICULO 82 LEY FEDERAL DEL TRABAJO</a:t>
            </a:r>
          </a:p>
          <a:p>
            <a:r>
              <a:rPr lang="es-MX" dirty="0"/>
              <a:t>ES LA RETRIBUCIÓN QUE  DEBE PAGAR EL PATRÓN AL TRABAJADOR  POR SU TRABAJO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9DEE31-F989-4BBD-9DD1-5D7852E72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Entre las obligaciones  de los patrones destaca la de pagar una retribución a los trabajadores. La teoría y el derecho  han denominado a ésta retribución de diferentes formas: sueldo, salario, jornal y remuneración.</a:t>
            </a:r>
          </a:p>
        </p:txBody>
      </p:sp>
    </p:spTree>
    <p:extLst>
      <p:ext uri="{BB962C8B-B14F-4D97-AF65-F5344CB8AC3E}">
        <p14:creationId xmlns:p14="http://schemas.microsoft.com/office/powerpoint/2010/main" val="192897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8A16D-C8A2-4931-B74A-62C14FB9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CLASES DE SALARIOS (Muñoz, 1983)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CC8A8-202B-4934-AE81-BB89C90AD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POR SU VALUACION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9333CE-1462-4166-B1E5-AC82B8481DF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2400" dirty="0"/>
              <a:t>Por unidad de tiempo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2400" dirty="0"/>
              <a:t>Por unidad de obra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2400" dirty="0"/>
              <a:t>Por comisión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2400" dirty="0"/>
              <a:t>A precio alzado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683F27-4CE6-4233-9691-C108A4F4A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sz="2000" dirty="0"/>
              <a:t>POR LA NATURALEZA DE LOS FACTORES QUE LO INTEGRAN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DE6B85D-D173-4A8F-937C-35F2BF64154B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2800" dirty="0"/>
              <a:t>En efectivo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2800" dirty="0"/>
              <a:t>En especie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2800" dirty="0"/>
              <a:t>Mixto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159C630-FEF4-4DE9-A7EB-0BE447C73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sz="2000" dirty="0"/>
              <a:t>POR LA PERIODICIDAD DEL PAGO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A8EB844-77C1-4A78-B1D8-4A1F78E5EF50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2800" dirty="0"/>
              <a:t>Semanal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2800" dirty="0"/>
              <a:t>Quincenal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2800" dirty="0"/>
              <a:t>Mensual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2800" dirty="0"/>
              <a:t>Anual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67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E59F5-F4D9-4C11-9D05-C5DB90E0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ELEMENTOS QUE INTEGRAN EL SALARIO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FC21F1-AFA2-48C1-AD18-209E07556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LEY FEDERAL DEL TRABAJO </a:t>
            </a:r>
          </a:p>
          <a:p>
            <a:r>
              <a:rPr lang="es-MX" dirty="0"/>
              <a:t>ARTICULO 84</a:t>
            </a:r>
          </a:p>
          <a:p>
            <a:r>
              <a:rPr lang="es-MX" dirty="0"/>
              <a:t>“EL SALARIO SE INTEGRA POR LOS PAGOS HECHOS EN EFECTIVO POR CUOTA DIARIA, GRATIFICACIONES, PERCEPCIONES, HABITACIÓN, PRIMAS, COMISIONES, PRESTACIONES EN ESPECIE Y CUALQUIER OTRA CANTIDAD QUE SE ENTREGUE AL TRABAJADOR POR SU TRABAJO</a:t>
            </a:r>
          </a:p>
        </p:txBody>
      </p:sp>
      <p:pic>
        <p:nvPicPr>
          <p:cNvPr id="1026" name="Picture 2" descr="Image result for people getting paid">
            <a:extLst>
              <a:ext uri="{FF2B5EF4-FFF2-40B4-BE49-F238E27FC236}">
                <a16:creationId xmlns:a16="http://schemas.microsoft.com/office/drawing/2014/main" id="{333A0156-2462-4CF6-812B-F9DA7A77C7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785342"/>
            <a:ext cx="5195888" cy="389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1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FA15C-8972-476A-A935-CD119D6F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7" y="599607"/>
            <a:ext cx="5092906" cy="1004341"/>
          </a:xfrm>
        </p:spPr>
        <p:txBody>
          <a:bodyPr anchor="ctr"/>
          <a:lstStyle/>
          <a:p>
            <a:r>
              <a:rPr lang="es-MX" dirty="0"/>
              <a:t>Salarios mínimos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D2788B-3DAD-45F9-949B-8B4C1998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603948"/>
            <a:ext cx="5084979" cy="4572000"/>
          </a:xfrm>
        </p:spPr>
        <p:txBody>
          <a:bodyPr>
            <a:noAutofit/>
          </a:bodyPr>
          <a:lstStyle/>
          <a:p>
            <a:r>
              <a:rPr lang="es-MX" sz="2400" dirty="0"/>
              <a:t>Justificación histórica</a:t>
            </a:r>
          </a:p>
          <a:p>
            <a:r>
              <a:rPr lang="es-MX" sz="2400" dirty="0" err="1"/>
              <a:t>Costitución</a:t>
            </a:r>
            <a:r>
              <a:rPr lang="es-MX" sz="2400" dirty="0"/>
              <a:t> del 5 de febrero de 1917</a:t>
            </a:r>
          </a:p>
          <a:p>
            <a:r>
              <a:rPr lang="es-MX" sz="2400" dirty="0"/>
              <a:t>Artículo 123 Fracción VI</a:t>
            </a:r>
          </a:p>
          <a:p>
            <a:r>
              <a:rPr lang="es-MX" sz="2350" dirty="0"/>
              <a:t>El salario mínimo debe ser suficiente “para satisfacer las necesidades normales de la vida del obrero, su educación y sus </a:t>
            </a:r>
            <a:r>
              <a:rPr lang="es-MX" sz="2350" dirty="0" err="1"/>
              <a:t>p´laceres</a:t>
            </a:r>
            <a:r>
              <a:rPr lang="es-MX" sz="2350" dirty="0"/>
              <a:t> honestos, considerándolo como jefe de familia”.</a:t>
            </a:r>
          </a:p>
        </p:txBody>
      </p:sp>
      <p:pic>
        <p:nvPicPr>
          <p:cNvPr id="2050" name="Picture 2" descr="Image result for salario minimo septiembre 2017 mexico">
            <a:extLst>
              <a:ext uri="{FF2B5EF4-FFF2-40B4-BE49-F238E27FC236}">
                <a16:creationId xmlns:a16="http://schemas.microsoft.com/office/drawing/2014/main" id="{0A4173F4-E697-4A58-870A-D9CA8D10337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8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DB8F1-A3AA-4F80-9231-72947551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55" y="1143000"/>
            <a:ext cx="4121584" cy="1060554"/>
          </a:xfrm>
        </p:spPr>
        <p:txBody>
          <a:bodyPr>
            <a:normAutofit/>
          </a:bodyPr>
          <a:lstStyle/>
          <a:p>
            <a:r>
              <a:rPr lang="es-MX" sz="2800" dirty="0"/>
              <a:t>Comisión Nacional de los Salarios Mínimos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456EA0-158E-4918-85C4-57907CD34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456" y="2608289"/>
            <a:ext cx="4121583" cy="3106711"/>
          </a:xfrm>
        </p:spPr>
        <p:txBody>
          <a:bodyPr>
            <a:normAutofit/>
          </a:bodyPr>
          <a:lstStyle/>
          <a:p>
            <a:r>
              <a:rPr lang="es-MX" sz="2800" dirty="0"/>
              <a:t>Creada en 1963</a:t>
            </a:r>
          </a:p>
          <a:p>
            <a:r>
              <a:rPr lang="es-MX" sz="2800" dirty="0"/>
              <a:t>Procurar el cumplimiento  de los preceptos constitucionales en la materia.</a:t>
            </a:r>
          </a:p>
          <a:p>
            <a:endParaRPr lang="es-MX" dirty="0"/>
          </a:p>
        </p:txBody>
      </p:sp>
      <p:pic>
        <p:nvPicPr>
          <p:cNvPr id="3086" name="Picture 14" descr="Related image">
            <a:extLst>
              <a:ext uri="{FF2B5EF4-FFF2-40B4-BE49-F238E27FC236}">
                <a16:creationId xmlns:a16="http://schemas.microsoft.com/office/drawing/2014/main" id="{2C96FE2A-FD6C-49EE-B637-532290DD300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15884"/>
          <a:stretch>
            <a:fillRect/>
          </a:stretch>
        </p:blipFill>
        <p:spPr bwMode="auto">
          <a:xfrm>
            <a:off x="5006975" y="1143000"/>
            <a:ext cx="63563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3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273</Words>
  <Application>Microsoft Office PowerPoint</Application>
  <PresentationFormat>Panorámica</PresentationFormat>
  <Paragraphs>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Courier New</vt:lpstr>
      <vt:lpstr>Wingdings 3</vt:lpstr>
      <vt:lpstr>Ion</vt:lpstr>
      <vt:lpstr>ADMINISTRACION DE SUELDOS Y SALARIOS 52A</vt:lpstr>
      <vt:lpstr>OBJETIVOS</vt:lpstr>
      <vt:lpstr>DEFINICION</vt:lpstr>
      <vt:lpstr>CLASES DE SALARIOS (Muñoz, 1983)</vt:lpstr>
      <vt:lpstr>ELEMENTOS QUE INTEGRAN EL SALARIO</vt:lpstr>
      <vt:lpstr>Salarios mínimos</vt:lpstr>
      <vt:lpstr>Comisión Nacional de los Salarios Mínimos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ADMINISTRACION DE SUELDOS Y SALARIOS 52A</dc:title>
  <dc:creator>Mariana Rivas</dc:creator>
  <cp:lastModifiedBy>Mariana Rivas</cp:lastModifiedBy>
  <cp:revision>9</cp:revision>
  <dcterms:created xsi:type="dcterms:W3CDTF">2017-09-26T18:04:08Z</dcterms:created>
  <dcterms:modified xsi:type="dcterms:W3CDTF">2017-09-26T19:43:51Z</dcterms:modified>
</cp:coreProperties>
</file>