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3" autoAdjust="0"/>
    <p:restoredTop sz="94660"/>
  </p:normalViewPr>
  <p:slideViewPr>
    <p:cSldViewPr snapToGrid="0">
      <p:cViewPr varScale="1">
        <p:scale>
          <a:sx n="44" d="100"/>
          <a:sy n="44" d="100"/>
        </p:scale>
        <p:origin x="32" y="1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10/3/2017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10/3/2017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10/3/2017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10/3/2017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10/3/2017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10/3/2017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509A250-FF31-4206-8172-F9D3106AACB1}" type="datetimeFigureOut">
              <a:rPr lang="en-US" dirty="0"/>
              <a:t>10/3/2017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09E5FF-2154-4CA0-BDB0-82211EB6359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sz="3200" dirty="0"/>
              <a:t>ADMINISTRACION DE SUELDOS Y SALARIOS</a:t>
            </a:r>
            <a:br>
              <a:rPr lang="es-MX" sz="3200" dirty="0"/>
            </a:br>
            <a:r>
              <a:rPr lang="es-MX" sz="3200" dirty="0"/>
              <a:t>52A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DAAADA8-DC05-4E86-A97E-878DA2100B3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/>
              <a:t>Análisis y descripción de puestos</a:t>
            </a:r>
          </a:p>
        </p:txBody>
      </p:sp>
    </p:spTree>
    <p:extLst>
      <p:ext uri="{BB962C8B-B14F-4D97-AF65-F5344CB8AC3E}">
        <p14:creationId xmlns:p14="http://schemas.microsoft.com/office/powerpoint/2010/main" val="2931283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23A5E2-72AA-4C8F-BED7-EF5F703D7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OBJETIVOS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F6FED1B-EABE-414C-B686-F93698F507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s-MX" sz="2800" dirty="0"/>
              <a:t>Entender la importancia del análisis y la descripción de puestos del trabajo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s-MX" sz="2800" dirty="0"/>
              <a:t>Conocer los elementos de los que consta un análisis de puestos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s-MX" sz="2800" dirty="0"/>
              <a:t>Identificar las partes principales de una descripción de puestos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s-MX" sz="2800" dirty="0"/>
              <a:t>Comprender las diferentes formas de obtener información para la elaboración de los análisis y la descripción de puestos.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s-MX" sz="2800" dirty="0"/>
              <a:t>Seleccionar y aplicar los  modelos de análisis y descripción de puestos más adecuados para una organización en particular o para un fin específico.</a:t>
            </a:r>
          </a:p>
        </p:txBody>
      </p:sp>
    </p:spTree>
    <p:extLst>
      <p:ext uri="{BB962C8B-B14F-4D97-AF65-F5344CB8AC3E}">
        <p14:creationId xmlns:p14="http://schemas.microsoft.com/office/powerpoint/2010/main" val="2673818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FE5F26-6F59-42FE-A519-4132ABF9B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600" dirty="0"/>
              <a:t>CONCEPTO</a:t>
            </a:r>
            <a:br>
              <a:rPr lang="es-MX" sz="3600" dirty="0"/>
            </a:br>
            <a:r>
              <a:rPr lang="es-MX" sz="2800" dirty="0"/>
              <a:t>Análisis de puestos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9C2CDB3-FD12-4C34-8676-0EFE75DC50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400" dirty="0"/>
              <a:t>Es el proceso que permite conocer, estudiar y ordenar las actividades, obligaciones y responsabilidades que desarrolla y asume una persona en su puesto de trabajo, así como los requisitos indispensables para su desempeño eficaz y las condiciones de trabajo a las que se enfrentará.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E9DEE31-F989-4BBD-9DD1-5D7852E72DA5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19289711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14BE71-E5EE-4AAC-B903-361E75DAE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CONCEPTO</a:t>
            </a:r>
            <a:br>
              <a:rPr lang="es-MX" dirty="0"/>
            </a:br>
            <a:r>
              <a:rPr lang="es-MX" dirty="0"/>
              <a:t>Descripción de puestos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3A1BB6C-15C2-469A-87DB-215EBF089F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MX" dirty="0"/>
              <a:t>Explicación escrita de las actividades, responsabilidades, condiciones de trabajo y demás aspectos relevantes de un puesto específico.</a:t>
            </a:r>
          </a:p>
          <a:p>
            <a:r>
              <a:rPr lang="es-MX" dirty="0"/>
              <a:t>El documento que muestra la información presentada en forma de resumen, compilada, ordenada y redactada en formularos especiales se denomina </a:t>
            </a:r>
            <a:r>
              <a:rPr lang="es-MX" i="1" u="sng" dirty="0"/>
              <a:t>descripción de puestos</a:t>
            </a:r>
            <a:r>
              <a:rPr lang="es-MX" dirty="0"/>
              <a:t>.</a:t>
            </a:r>
          </a:p>
          <a:p>
            <a:r>
              <a:rPr lang="es-MX" dirty="0"/>
              <a:t>Cuando se define un puesto de trabajo, se hace una descripción por escrito que sintetiza todo lo que se ha observado y comprobado en la ejecución misma del puesto que se estudia.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1AAA4A8-FB42-415C-A982-A9076452981F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561817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48A16D-C8A2-4931-B74A-62C14FB967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UTILIDAD</a:t>
            </a:r>
            <a:br>
              <a:rPr lang="es-MX" dirty="0"/>
            </a:br>
            <a:r>
              <a:rPr lang="es-MX" dirty="0"/>
              <a:t>Análisis y Descripción de puestos.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C8CC8A8-202B-4934-AE81-BB89C90AD1C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/>
              <a:t>Métodos básicos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19333CE-1462-4166-B1E5-AC82B8481DFD}"/>
              </a:ext>
            </a:extLst>
          </p:cNvPr>
          <p:cNvSpPr>
            <a:spLocks noGrp="1"/>
          </p:cNvSpPr>
          <p:nvPr>
            <p:ph type="body" sz="half" idx="15"/>
          </p:nvPr>
        </p:nvSpPr>
        <p:spPr/>
        <p:txBody>
          <a:bodyPr>
            <a:norm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es-MX" sz="2400" dirty="0"/>
              <a:t>Son los métodos básicos con los que debe iniciarse cualquier tecnificación de área.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F683F27-4CE6-4233-9691-C108A4F4A8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s-MX" sz="2000" dirty="0"/>
              <a:t>Conocimiento exhaustivo </a:t>
            </a:r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9DE6B85D-D173-4A8F-937C-35F2BF64154B}"/>
              </a:ext>
            </a:extLst>
          </p:cNvPr>
          <p:cNvSpPr>
            <a:spLocks noGrp="1"/>
          </p:cNvSpPr>
          <p:nvPr>
            <p:ph type="body" sz="half" idx="16"/>
          </p:nvPr>
        </p:nvSpPr>
        <p:spPr/>
        <p:txBody>
          <a:bodyPr>
            <a:norm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es-MX" sz="2400" dirty="0"/>
              <a:t>Representan la posibilidad de conocer a detalle las obligaciones y características de cada puesto.</a:t>
            </a:r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1159C630-FEF4-4DE9-A7EB-0BE447C735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MX" sz="2000" dirty="0"/>
              <a:t>Proceso estándar</a:t>
            </a:r>
          </a:p>
        </p:txBody>
      </p:sp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1A8EB844-77C1-4A78-B1D8-4A1F78E5EF50}"/>
              </a:ext>
            </a:extLst>
          </p:cNvPr>
          <p:cNvSpPr>
            <a:spLocks noGrp="1"/>
          </p:cNvSpPr>
          <p:nvPr>
            <p:ph type="body" sz="half" idx="17"/>
          </p:nvPr>
        </p:nvSpPr>
        <p:spPr/>
        <p:txBody>
          <a:bodyPr>
            <a:normAutofit fontScale="92500" lnSpcReduction="20000"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es-MX" sz="2800" dirty="0"/>
              <a:t>Un procedimiento estándar nos permite establecer un modelo de cuya aplicación resulten datos comparables entre sí.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6670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0B2BAE1A-12E5-42EB-A89C-A97DEB30E6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Identificación de la necesidad de diseñar un puesto:</a:t>
            </a:r>
          </a:p>
          <a:p>
            <a:pPr lvl="1"/>
            <a:r>
              <a:rPr lang="es-MX" dirty="0"/>
              <a:t>¿Es real y válida la necesidad?</a:t>
            </a:r>
          </a:p>
          <a:p>
            <a:pPr lvl="1"/>
            <a:r>
              <a:rPr lang="es-MX" dirty="0"/>
              <a:t>¿Son reales las especificaciones del puesto?</a:t>
            </a:r>
          </a:p>
          <a:p>
            <a:pPr lvl="1"/>
            <a:r>
              <a:rPr lang="es-MX" dirty="0"/>
              <a:t>¿Se puede hablar de permanencia?</a:t>
            </a:r>
          </a:p>
          <a:p>
            <a:pPr lvl="1"/>
            <a:r>
              <a:rPr lang="es-MX" dirty="0"/>
              <a:t>¿Dónde debe ubicarse el puesto</a:t>
            </a:r>
          </a:p>
          <a:p>
            <a:pPr lvl="1"/>
            <a:r>
              <a:rPr lang="es-MX" dirty="0"/>
              <a:t>¿Cuándo se trata solo de cargas de trabajo?</a:t>
            </a:r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8E6941C5-32E5-4A26-BA13-05F40D9B12F4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s-MX" sz="1800" dirty="0"/>
              <a:t>Existen dos actividades básicas que tienen que realizarse.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800" dirty="0"/>
              <a:t>Identifica la necesidad de diseñar un nuevo puesto o rediseñar uno ya existente.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800" dirty="0"/>
              <a:t>Desarrollar el contenido del puesto</a:t>
            </a:r>
          </a:p>
        </p:txBody>
      </p:sp>
      <p:sp>
        <p:nvSpPr>
          <p:cNvPr id="9" name="Título 8">
            <a:extLst>
              <a:ext uri="{FF2B5EF4-FFF2-40B4-BE49-F238E27FC236}">
                <a16:creationId xmlns:a16="http://schemas.microsoft.com/office/drawing/2014/main" id="{5BE80861-6B9E-4F40-A30D-1FEFF3E9F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s-MX" dirty="0"/>
              <a:t>Proceso de diseño</a:t>
            </a:r>
          </a:p>
        </p:txBody>
      </p:sp>
    </p:spTree>
    <p:extLst>
      <p:ext uri="{BB962C8B-B14F-4D97-AF65-F5344CB8AC3E}">
        <p14:creationId xmlns:p14="http://schemas.microsoft.com/office/powerpoint/2010/main" val="12981106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6FA15C-8972-476A-A935-CD119D6FC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3907" y="599607"/>
            <a:ext cx="5092906" cy="1004341"/>
          </a:xfrm>
        </p:spPr>
        <p:txBody>
          <a:bodyPr anchor="ctr">
            <a:normAutofit fontScale="90000"/>
          </a:bodyPr>
          <a:lstStyle/>
          <a:p>
            <a:r>
              <a:rPr lang="es-MX" dirty="0"/>
              <a:t>Descripción de puestos</a:t>
            </a:r>
            <a:br>
              <a:rPr lang="es-MX" dirty="0"/>
            </a:br>
            <a:r>
              <a:rPr lang="es-MX" dirty="0"/>
              <a:t>¿Cómo se escribe?</a:t>
            </a:r>
          </a:p>
        </p:txBody>
      </p:sp>
      <p:sp>
        <p:nvSpPr>
          <p:cNvPr id="5" name="Marcador de posición de imagen 4">
            <a:extLst>
              <a:ext uri="{FF2B5EF4-FFF2-40B4-BE49-F238E27FC236}">
                <a16:creationId xmlns:a16="http://schemas.microsoft.com/office/drawing/2014/main" id="{C664FA5A-06D3-41BC-88B6-0D075F8DD4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949546" y="2600324"/>
            <a:ext cx="3200400" cy="1657351"/>
          </a:xfrm>
        </p:spPr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5831D560-3123-4297-8AEF-04A02D2181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54954" y="1944913"/>
            <a:ext cx="5084979" cy="3875315"/>
          </a:xfrm>
        </p:spPr>
        <p:txBody>
          <a:bodyPr>
            <a:normAutofit/>
          </a:bodyPr>
          <a:lstStyle/>
          <a:p>
            <a:r>
              <a:rPr lang="es-MX" sz="1800" dirty="0"/>
              <a:t>Para elaborar el documento de la descripción, el analista tiene que basarse en la naturaleza del trabajo, </a:t>
            </a:r>
            <a:r>
              <a:rPr lang="es-MX" sz="1800" i="1" u="sng" dirty="0"/>
              <a:t>no</a:t>
            </a:r>
            <a:r>
              <a:rPr lang="es-MX" sz="1800" dirty="0"/>
              <a:t> en el individuo que lo desempeña.</a:t>
            </a:r>
          </a:p>
          <a:p>
            <a:r>
              <a:rPr lang="es-MX" sz="1800" dirty="0"/>
              <a:t>Se deben mantener actualizadas las descripciones de puestos, considerando que la naturaleza de los negocios cambia.</a:t>
            </a:r>
          </a:p>
          <a:p>
            <a:r>
              <a:rPr lang="es-MX" sz="1800" dirty="0"/>
              <a:t>Al describir un puesto evitamos la duplicidad de tareas dentro de la empresa y ayuda a que cada empleado concentre su energía en puntos críticos de esas tareas.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A47CD6FF-1ED3-46A3-AAA4-8A5C089BC1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2666" y="2600325"/>
            <a:ext cx="3207279" cy="1657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65875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EDB8F1-A3AA-4F80-9231-729475514D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7370" y="1143000"/>
            <a:ext cx="4121584" cy="1060554"/>
          </a:xfrm>
        </p:spPr>
        <p:txBody>
          <a:bodyPr anchor="ctr">
            <a:normAutofit fontScale="90000"/>
          </a:bodyPr>
          <a:lstStyle/>
          <a:p>
            <a:r>
              <a:rPr lang="es-MX" sz="2800" dirty="0"/>
              <a:t>Componentes del puesto.</a:t>
            </a:r>
            <a:br>
              <a:rPr lang="es-MX" sz="2800" dirty="0"/>
            </a:br>
            <a:endParaRPr lang="es-MX" sz="2800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9456EA0-158E-4918-85C4-57907CD346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827371" y="2608289"/>
            <a:ext cx="4121583" cy="3106711"/>
          </a:xfrm>
        </p:spPr>
        <p:txBody>
          <a:bodyPr>
            <a:normAutofit fontScale="62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sz="2800" dirty="0"/>
              <a:t>Título del puesto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sz="2800" dirty="0"/>
              <a:t>Elemento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sz="2800" dirty="0"/>
              <a:t>Tarea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sz="2800" dirty="0"/>
              <a:t>Actividad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sz="2800" dirty="0"/>
              <a:t>Deber u obligación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sz="2800" dirty="0"/>
              <a:t>Responsabilidad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sz="2800" dirty="0"/>
              <a:t>Resultado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sz="2800" dirty="0"/>
              <a:t>Aptitudes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sz="2800" dirty="0"/>
              <a:t>Especificaciones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s-MX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s-MX" sz="2800" dirty="0"/>
          </a:p>
          <a:p>
            <a:endParaRPr lang="es-MX" dirty="0"/>
          </a:p>
        </p:txBody>
      </p:sp>
      <p:pic>
        <p:nvPicPr>
          <p:cNvPr id="8" name="Marcador de posición de imagen 7">
            <a:extLst>
              <a:ext uri="{FF2B5EF4-FFF2-40B4-BE49-F238E27FC236}">
                <a16:creationId xmlns:a16="http://schemas.microsoft.com/office/drawing/2014/main" id="{9B9972CF-9399-4180-9A91-5F2A1B1FCD4E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5156" r="15156"/>
          <a:stretch>
            <a:fillRect/>
          </a:stretch>
        </p:blipFill>
        <p:spPr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79032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D6491F-B4CD-47D1-84F2-BD7F4B6C4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TAREA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20CE8-C844-4840-80FB-F1D2A5A125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393372"/>
            <a:ext cx="8946541" cy="4855028"/>
          </a:xfrm>
        </p:spPr>
        <p:txBody>
          <a:bodyPr>
            <a:normAutofit/>
          </a:bodyPr>
          <a:lstStyle/>
          <a:p>
            <a:r>
              <a:rPr lang="es-MX" dirty="0"/>
              <a:t>Investigar y explicar en que consiste cada uno de los componentes del puesto para poder elaborar una descripción:</a:t>
            </a:r>
          </a:p>
          <a:p>
            <a:pPr lvl="1"/>
            <a:r>
              <a:rPr lang="es-MX" dirty="0"/>
              <a:t>Título del puesto</a:t>
            </a:r>
          </a:p>
          <a:p>
            <a:pPr lvl="1"/>
            <a:r>
              <a:rPr lang="es-MX" dirty="0"/>
              <a:t>Elemento</a:t>
            </a:r>
          </a:p>
          <a:p>
            <a:pPr lvl="1"/>
            <a:r>
              <a:rPr lang="es-MX" dirty="0"/>
              <a:t>Tarea</a:t>
            </a:r>
          </a:p>
          <a:p>
            <a:pPr lvl="1"/>
            <a:r>
              <a:rPr lang="es-MX" dirty="0"/>
              <a:t>Actividad</a:t>
            </a:r>
          </a:p>
          <a:p>
            <a:pPr lvl="1"/>
            <a:r>
              <a:rPr lang="es-MX" dirty="0"/>
              <a:t>Deber u obligación</a:t>
            </a:r>
          </a:p>
          <a:p>
            <a:pPr lvl="1"/>
            <a:r>
              <a:rPr lang="es-MX" dirty="0"/>
              <a:t>Responsabilidad</a:t>
            </a:r>
          </a:p>
          <a:p>
            <a:pPr lvl="1"/>
            <a:r>
              <a:rPr lang="es-MX" dirty="0"/>
              <a:t>Resultado</a:t>
            </a:r>
          </a:p>
          <a:p>
            <a:pPr lvl="1"/>
            <a:r>
              <a:rPr lang="es-MX" dirty="0"/>
              <a:t>Aptitudes</a:t>
            </a:r>
          </a:p>
          <a:p>
            <a:pPr lvl="1"/>
            <a:r>
              <a:rPr lang="es-MX" dirty="0"/>
              <a:t>Especificaciones</a:t>
            </a:r>
          </a:p>
          <a:p>
            <a:pPr marL="457200" lvl="1" indent="0">
              <a:buNone/>
            </a:pPr>
            <a:r>
              <a:rPr lang="es-MX" dirty="0"/>
              <a:t>+Incluir las fuentes de información en formatos apropiados.</a:t>
            </a:r>
          </a:p>
          <a:p>
            <a:pPr lvl="1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655880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176</TotalTime>
  <Words>485</Words>
  <Application>Microsoft Office PowerPoint</Application>
  <PresentationFormat>Panorámica</PresentationFormat>
  <Paragraphs>58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Arial</vt:lpstr>
      <vt:lpstr>Century Gothic</vt:lpstr>
      <vt:lpstr>Courier New</vt:lpstr>
      <vt:lpstr>Wingdings 3</vt:lpstr>
      <vt:lpstr>Ion</vt:lpstr>
      <vt:lpstr>ADMINISTRACION DE SUELDOS Y SALARIOS 52A</vt:lpstr>
      <vt:lpstr>OBJETIVOS</vt:lpstr>
      <vt:lpstr>CONCEPTO Análisis de puestos</vt:lpstr>
      <vt:lpstr>CONCEPTO Descripción de puestos</vt:lpstr>
      <vt:lpstr>UTILIDAD Análisis y Descripción de puestos.</vt:lpstr>
      <vt:lpstr>Proceso de diseño</vt:lpstr>
      <vt:lpstr>Descripción de puestos ¿Cómo se escribe?</vt:lpstr>
      <vt:lpstr>Componentes del puesto. </vt:lpstr>
      <vt:lpstr>TAREA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ADMINISTRACION DE SUELDOS Y SALARIOS 52A</dc:title>
  <dc:creator>Mariana Rivas</dc:creator>
  <cp:lastModifiedBy>Mariana Rivas</cp:lastModifiedBy>
  <cp:revision>17</cp:revision>
  <dcterms:created xsi:type="dcterms:W3CDTF">2017-09-26T18:04:08Z</dcterms:created>
  <dcterms:modified xsi:type="dcterms:W3CDTF">2017-10-03T15:41:47Z</dcterms:modified>
</cp:coreProperties>
</file>