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44" d="100"/>
          <a:sy n="44" d="100"/>
        </p:scale>
        <p:origin x="32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9E5FF-2154-4CA0-BDB0-82211EB63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3200" dirty="0"/>
              <a:t>ADMINISTRACION DE SUELDOS Y SALARIOS</a:t>
            </a:r>
            <a:br>
              <a:rPr lang="es-MX" sz="3200" dirty="0"/>
            </a:br>
            <a:r>
              <a:rPr lang="es-MX" sz="3200" dirty="0"/>
              <a:t>52A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AAADA8-DC05-4E86-A97E-878DA2100B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Análisis y descripción de puestos</a:t>
            </a:r>
          </a:p>
        </p:txBody>
      </p:sp>
    </p:spTree>
    <p:extLst>
      <p:ext uri="{BB962C8B-B14F-4D97-AF65-F5344CB8AC3E}">
        <p14:creationId xmlns:p14="http://schemas.microsoft.com/office/powerpoint/2010/main" val="293128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3A5E2-72AA-4C8F-BED7-EF5F703D7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6FED1B-EABE-414C-B686-F93698F50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sz="2800" dirty="0"/>
              <a:t>Entender la importancia del análisis y la descripción de puestos del trabajo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/>
              <a:t>Conocer los elementos de los que consta un análisis de puestos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/>
              <a:t>Identificar las partes principales de una descripción de puestos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/>
              <a:t>Comprender las diferentes formas de obtener información para la elaboración de los análisis y la descripción de puestos.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/>
              <a:t>Seleccionar y aplicar los  modelos de análisis y descripción de puestos más adecuados para una organización en particular o para un fin específico.</a:t>
            </a:r>
          </a:p>
        </p:txBody>
      </p:sp>
    </p:spTree>
    <p:extLst>
      <p:ext uri="{BB962C8B-B14F-4D97-AF65-F5344CB8AC3E}">
        <p14:creationId xmlns:p14="http://schemas.microsoft.com/office/powerpoint/2010/main" val="267381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E5F26-6F59-42FE-A519-4132ABF9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/>
              <a:t>CONCEPTO</a:t>
            </a:r>
            <a:br>
              <a:rPr lang="es-MX" sz="3600" dirty="0"/>
            </a:br>
            <a:r>
              <a:rPr lang="es-MX" sz="2800" dirty="0"/>
              <a:t>Análisis de puestos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C2CDB3-FD12-4C34-8676-0EFE75DC5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Es el proceso que permite conocer, estudiar y ordenar las actividades, obligaciones y responsabilidades que desarrolla y asume una persona en su puesto de trabajo, así como los requisitos indispensables para su desempeño eficaz y las condiciones de trabajo a las que se enfrentará.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9DEE31-F989-4BBD-9DD1-5D7852E72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2897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BE71-E5EE-4AAC-B903-361E75DA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CONCEPTO</a:t>
            </a:r>
            <a:br>
              <a:rPr lang="es-MX" dirty="0"/>
            </a:br>
            <a:r>
              <a:rPr lang="es-MX" dirty="0"/>
              <a:t>Descripción de puestos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1BB6C-15C2-469A-87DB-215EBF089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Explicación escrita de las actividades, responsabilidades, condiciones de trabajo y demás aspectos relevantes de un puesto específico.</a:t>
            </a:r>
          </a:p>
          <a:p>
            <a:r>
              <a:rPr lang="es-MX" dirty="0"/>
              <a:t>El documento que muestra la información presentada en forma de resumen, compilada, ordenada y redactada en formularos especiales se denomina </a:t>
            </a:r>
            <a:r>
              <a:rPr lang="es-MX" i="1" u="sng" dirty="0"/>
              <a:t>descripción de puestos</a:t>
            </a:r>
            <a:r>
              <a:rPr lang="es-MX" dirty="0"/>
              <a:t>.</a:t>
            </a:r>
          </a:p>
          <a:p>
            <a:r>
              <a:rPr lang="es-MX" dirty="0"/>
              <a:t>Cuando se define un puesto de trabajo, se hace una descripción por escrito que sintetiza todo lo que se ha observado y comprobado en la ejecución misma del puesto que se estudia.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AAA4A8-FB42-415C-A982-A90764529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18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8A16D-C8A2-4931-B74A-62C14FB96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UTILIDAD</a:t>
            </a:r>
            <a:br>
              <a:rPr lang="es-MX" dirty="0"/>
            </a:br>
            <a:r>
              <a:rPr lang="es-MX" dirty="0"/>
              <a:t>Análisis y Descripción de puestos.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8CC8A8-202B-4934-AE81-BB89C90AD1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Métodos básicos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9333CE-1462-4166-B1E5-AC82B8481DFD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2400" dirty="0"/>
              <a:t>Son los métodos básicos con los que debe iniciarse cualquier tecnificación de área.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683F27-4CE6-4233-9691-C108A4F4A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sz="2000" dirty="0"/>
              <a:t>Conocimiento exhaustivo 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DE6B85D-D173-4A8F-937C-35F2BF64154B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2400" dirty="0"/>
              <a:t>Representan la posibilidad de conocer a detalle las obligaciones y características de cada puesto.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159C630-FEF4-4DE9-A7EB-0BE447C735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sz="2000" dirty="0"/>
              <a:t>Proceso estándar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A8EB844-77C1-4A78-B1D8-4A1F78E5EF50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sz="2800" dirty="0"/>
              <a:t>Un procedimiento estándar nos permite establecer un modelo de cuya aplicación resulten datos comparables entre sí.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67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B2BAE1A-12E5-42EB-A89C-A97DEB30E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Identificación de la necesidad de diseñar un puesto:</a:t>
            </a:r>
          </a:p>
          <a:p>
            <a:pPr lvl="1"/>
            <a:r>
              <a:rPr lang="es-MX" dirty="0"/>
              <a:t>¿Es real y válida la necesidad?</a:t>
            </a:r>
          </a:p>
          <a:p>
            <a:pPr lvl="1"/>
            <a:r>
              <a:rPr lang="es-MX" dirty="0"/>
              <a:t>¿Son reales las especificaciones del puesto?</a:t>
            </a:r>
          </a:p>
          <a:p>
            <a:pPr lvl="1"/>
            <a:r>
              <a:rPr lang="es-MX" dirty="0"/>
              <a:t>¿Se puede hablar de permanencia?</a:t>
            </a:r>
          </a:p>
          <a:p>
            <a:pPr lvl="1"/>
            <a:r>
              <a:rPr lang="es-MX" dirty="0"/>
              <a:t>¿Dónde debe ubicarse el puesto</a:t>
            </a:r>
          </a:p>
          <a:p>
            <a:pPr lvl="1"/>
            <a:r>
              <a:rPr lang="es-MX" dirty="0"/>
              <a:t>¿Cuándo se trata solo de cargas de trabajo?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E6941C5-32E5-4A26-BA13-05F40D9B1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1800" dirty="0"/>
              <a:t>Existen dos actividades básicas que tienen que realizarse.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/>
              <a:t>Identifica la necesidad de diseñar un nuevo puesto o rediseñar uno ya existente.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/>
              <a:t>Desarrollar el contenido del puesto</a:t>
            </a: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5BE80861-6B9E-4F40-A30D-1FEFF3E9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MX" dirty="0"/>
              <a:t>Proceso de diseño</a:t>
            </a:r>
          </a:p>
        </p:txBody>
      </p:sp>
    </p:spTree>
    <p:extLst>
      <p:ext uri="{BB962C8B-B14F-4D97-AF65-F5344CB8AC3E}">
        <p14:creationId xmlns:p14="http://schemas.microsoft.com/office/powerpoint/2010/main" val="129811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FA15C-8972-476A-A935-CD119D6FC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907" y="599607"/>
            <a:ext cx="5092906" cy="1004341"/>
          </a:xfrm>
        </p:spPr>
        <p:txBody>
          <a:bodyPr anchor="ctr">
            <a:normAutofit fontScale="90000"/>
          </a:bodyPr>
          <a:lstStyle/>
          <a:p>
            <a:r>
              <a:rPr lang="es-MX" dirty="0"/>
              <a:t>Descripción de puestos</a:t>
            </a:r>
            <a:br>
              <a:rPr lang="es-MX" dirty="0"/>
            </a:br>
            <a:r>
              <a:rPr lang="es-MX" dirty="0"/>
              <a:t>¿Cómo se escribe?</a:t>
            </a: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C664FA5A-06D3-41BC-88B6-0D075F8DD4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49546" y="2600324"/>
            <a:ext cx="3200400" cy="1657351"/>
          </a:xfrm>
        </p:spPr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831D560-3123-4297-8AEF-04A02D218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944913"/>
            <a:ext cx="5084979" cy="3875315"/>
          </a:xfrm>
        </p:spPr>
        <p:txBody>
          <a:bodyPr>
            <a:normAutofit/>
          </a:bodyPr>
          <a:lstStyle/>
          <a:p>
            <a:r>
              <a:rPr lang="es-MX" sz="1800" dirty="0"/>
              <a:t>Para elaborar el documento de la descripción, el analista tiene que basarse en la naturaleza del trabajo, </a:t>
            </a:r>
            <a:r>
              <a:rPr lang="es-MX" sz="1800" i="1" u="sng" dirty="0"/>
              <a:t>no</a:t>
            </a:r>
            <a:r>
              <a:rPr lang="es-MX" sz="1800" dirty="0"/>
              <a:t> en el individuo que lo desempeña.</a:t>
            </a:r>
          </a:p>
          <a:p>
            <a:r>
              <a:rPr lang="es-MX" sz="1800" dirty="0"/>
              <a:t>Se deben mantener actualizadas las descripciones de puestos, considerando que la naturaleza de los negocios cambia.</a:t>
            </a:r>
          </a:p>
          <a:p>
            <a:r>
              <a:rPr lang="es-MX" sz="1800" dirty="0"/>
              <a:t>Al describir un puesto evitamos la duplicidad de tareas dentro de la empresa y ayuda a que cada empleado concentre su energía en puntos críticos de esas tareas.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47CD6FF-1ED3-46A3-AAA4-8A5C089BC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2666" y="2600325"/>
            <a:ext cx="3207279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8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DB8F1-A3AA-4F80-9231-729475514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370" y="1143000"/>
            <a:ext cx="4121584" cy="1060554"/>
          </a:xfrm>
        </p:spPr>
        <p:txBody>
          <a:bodyPr anchor="ctr">
            <a:normAutofit fontScale="90000"/>
          </a:bodyPr>
          <a:lstStyle/>
          <a:p>
            <a:r>
              <a:rPr lang="es-MX" sz="2800" dirty="0"/>
              <a:t>Componentes del puesto.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456EA0-158E-4918-85C4-57907CD34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27371" y="2608289"/>
            <a:ext cx="4121583" cy="3106711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Título del puesto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Elemento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Tarea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Actividad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Deber u obligación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Responsabilidad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Resultado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Aptitudes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Especificaciones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sz="2800" dirty="0"/>
          </a:p>
          <a:p>
            <a:endParaRPr lang="es-MX" dirty="0"/>
          </a:p>
        </p:txBody>
      </p:sp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9B9972CF-9399-4180-9A91-5F2A1B1FCD4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156" r="1515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0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6491F-B4CD-47D1-84F2-BD7F4B6C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20CE8-C844-4840-80FB-F1D2A5A12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3372"/>
            <a:ext cx="8946541" cy="4855028"/>
          </a:xfrm>
        </p:spPr>
        <p:txBody>
          <a:bodyPr>
            <a:normAutofit/>
          </a:bodyPr>
          <a:lstStyle/>
          <a:p>
            <a:r>
              <a:rPr lang="es-MX" dirty="0"/>
              <a:t>Investigar y explicar en que consiste cada uno de los componentes del puesto para poder elaborar una descripción:</a:t>
            </a:r>
          </a:p>
          <a:p>
            <a:pPr lvl="1"/>
            <a:r>
              <a:rPr lang="es-MX" dirty="0"/>
              <a:t>Título del puesto</a:t>
            </a:r>
          </a:p>
          <a:p>
            <a:pPr lvl="1"/>
            <a:r>
              <a:rPr lang="es-MX" dirty="0"/>
              <a:t>Elemento</a:t>
            </a:r>
          </a:p>
          <a:p>
            <a:pPr lvl="1"/>
            <a:r>
              <a:rPr lang="es-MX" dirty="0"/>
              <a:t>Tarea</a:t>
            </a:r>
          </a:p>
          <a:p>
            <a:pPr lvl="1"/>
            <a:r>
              <a:rPr lang="es-MX" dirty="0"/>
              <a:t>Actividad</a:t>
            </a:r>
          </a:p>
          <a:p>
            <a:pPr lvl="1"/>
            <a:r>
              <a:rPr lang="es-MX" dirty="0"/>
              <a:t>Deber u obligación</a:t>
            </a:r>
          </a:p>
          <a:p>
            <a:pPr lvl="1"/>
            <a:r>
              <a:rPr lang="es-MX" dirty="0"/>
              <a:t>Responsabilidad</a:t>
            </a:r>
          </a:p>
          <a:p>
            <a:pPr lvl="1"/>
            <a:r>
              <a:rPr lang="es-MX" dirty="0"/>
              <a:t>Resultado</a:t>
            </a:r>
          </a:p>
          <a:p>
            <a:pPr lvl="1"/>
            <a:r>
              <a:rPr lang="es-MX" dirty="0"/>
              <a:t>Aptitudes</a:t>
            </a:r>
          </a:p>
          <a:p>
            <a:pPr lvl="1"/>
            <a:r>
              <a:rPr lang="es-MX" dirty="0"/>
              <a:t>Especificaciones</a:t>
            </a:r>
          </a:p>
          <a:p>
            <a:pPr marL="457200" lvl="1" indent="0">
              <a:buNone/>
            </a:pPr>
            <a:r>
              <a:rPr lang="es-MX" dirty="0"/>
              <a:t>+Incluir las fuentes de información en formatos apropiados.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5588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485</Words>
  <Application>Microsoft Office PowerPoint</Application>
  <PresentationFormat>Panorámica</PresentationFormat>
  <Paragraphs>58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Wingdings 3</vt:lpstr>
      <vt:lpstr>Ion</vt:lpstr>
      <vt:lpstr>ADMINISTRACION DE SUELDOS Y SALARIOS 52A</vt:lpstr>
      <vt:lpstr>OBJETIVOS</vt:lpstr>
      <vt:lpstr>CONCEPTO Análisis de puestos</vt:lpstr>
      <vt:lpstr>CONCEPTO Descripción de puestos</vt:lpstr>
      <vt:lpstr>UTILIDAD Análisis y Descripción de puestos.</vt:lpstr>
      <vt:lpstr>Proceso de diseño</vt:lpstr>
      <vt:lpstr>Descripción de puestos ¿Cómo se escribe?</vt:lpstr>
      <vt:lpstr>Componentes del puesto. </vt:lpstr>
      <vt:lpstr>TAREA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ADMINISTRACION DE SUELDOS Y SALARIOS 52A</dc:title>
  <dc:creator>Mariana Rivas</dc:creator>
  <cp:lastModifiedBy>Mariana Rivas</cp:lastModifiedBy>
  <cp:revision>17</cp:revision>
  <dcterms:created xsi:type="dcterms:W3CDTF">2017-09-26T18:04:08Z</dcterms:created>
  <dcterms:modified xsi:type="dcterms:W3CDTF">2017-10-03T15:41:47Z</dcterms:modified>
</cp:coreProperties>
</file>