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2DD478E-88F5-4D5E-B4C3-7EC244C569FD}" type="datetimeFigureOut">
              <a:rPr lang="es-MX" smtClean="0"/>
              <a:pPr/>
              <a:t>09/10/2017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8D67471-490D-49D9-9CFF-86CE4BBF20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es-ES" dirty="0"/>
              <a:t>10 PUNTOS QUE DEBE TENER EN CUENTA ANTES DE IR A UNA ENTREVISTA DE TRABAJO.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Describir </a:t>
            </a:r>
            <a:r>
              <a:rPr lang="es-ES" dirty="0"/>
              <a:t>un buen comportamiento durante una entrevista de trabajo puede marcar la diferencia entre obtener o no el puesto que usted anhela dentro de una empresa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/>
              <a:t>A continuación se mencionan </a:t>
            </a:r>
            <a:r>
              <a:rPr lang="es-ES" dirty="0" smtClean="0"/>
              <a:t>algunos </a:t>
            </a:r>
            <a:r>
              <a:rPr lang="es-ES" dirty="0"/>
              <a:t>consejos que lo pueden ayudar en su entrevista</a:t>
            </a:r>
            <a:r>
              <a:rPr lang="es-ES" dirty="0" smtClean="0"/>
              <a:t>:</a:t>
            </a:r>
          </a:p>
          <a:p>
            <a:r>
              <a:rPr lang="es-ES" dirty="0"/>
              <a:t>1-Acuda a la cita con 10 minutos de anticipación, de esta forma tendrá tiempo para serenarse.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2- </a:t>
            </a:r>
            <a:r>
              <a:rPr lang="es-ES" dirty="0"/>
              <a:t>Camine con confianza y extienda la mano al saludar. </a:t>
            </a:r>
            <a:endParaRPr lang="es-MX" dirty="0"/>
          </a:p>
          <a:p>
            <a:r>
              <a:rPr lang="es-ES" dirty="0"/>
              <a:t>3- Espere sin sentarse hasta que el entrevistador se lo indique. </a:t>
            </a:r>
            <a:endParaRPr lang="es-MX" dirty="0"/>
          </a:p>
          <a:p>
            <a:r>
              <a:rPr lang="es-ES" dirty="0"/>
              <a:t>4- No fume ni mastique chicle. Hacerlo será obstáculo para una conversación efectiva. </a:t>
            </a:r>
            <a:endParaRPr lang="es-MX" dirty="0"/>
          </a:p>
          <a:p>
            <a:r>
              <a:rPr lang="es-ES" dirty="0"/>
              <a:t>5- Diríjase a su interlocutor por el apellido. Nunca por su nombre de pila, a menos que sea un amigo personal.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6- </a:t>
            </a:r>
            <a:r>
              <a:rPr lang="es-ES" dirty="0"/>
              <a:t>Coloque sus pertenencias a un lado, en el suelo o en su regazo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/>
              <a:t>Evite invadir el espacio personal del entrevistador colocando sus cosas en su escritorio. </a:t>
            </a:r>
            <a:endParaRPr lang="es-MX" dirty="0"/>
          </a:p>
          <a:p>
            <a:r>
              <a:rPr lang="es-ES" dirty="0"/>
              <a:t>7- Preste atención al interlocutor, haga preguntas importantes y pertinentes con respecto al puesto disponible, pero evite hacerlo sobre vacaciones o aumentos de sueldo.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8- Permanezca calmado y confiado, no a la defensiva. </a:t>
            </a:r>
          </a:p>
          <a:p>
            <a:r>
              <a:rPr lang="es-ES" dirty="0" smtClean="0"/>
              <a:t>Evite actitudes como morderse los labios, movimientos bruscos y repetitivos de las extremidades. </a:t>
            </a:r>
          </a:p>
          <a:p>
            <a:r>
              <a:rPr lang="es-ES" dirty="0" smtClean="0"/>
              <a:t>Cuide las "muletillas" al expresarse. 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9- </a:t>
            </a:r>
            <a:r>
              <a:rPr lang="es-ES" dirty="0"/>
              <a:t>Al marcharse, estreche nuevamente la mano del entrevistador y agradézcale su tiempo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/>
              <a:t>Este momento es propicio para preguntar a que hora debe regresar y cuando puede conocer la decisión.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10- Cuando se lleve a cabo la entrevista final y el proceso de negociación de salario y prestaciones sociales, sea enfático en cuanto a sus intereses financieros. </a:t>
            </a:r>
          </a:p>
          <a:p>
            <a:r>
              <a:rPr lang="es-ES" dirty="0" smtClean="0"/>
              <a:t>Manténgase confiado, su posición a esta alturas es ventajosa debido a que la empresa está interesada en sus servicios.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OBJETIVO </a:t>
            </a:r>
            <a:r>
              <a:rPr lang="es-ES" dirty="0"/>
              <a:t>FUNDAMENTAL </a:t>
            </a:r>
            <a:endParaRPr lang="es-MX" dirty="0"/>
          </a:p>
          <a:p>
            <a:r>
              <a:rPr lang="es-ES" dirty="0"/>
              <a:t>Para la Empresa, principalmente, la entrevista es un encuentro cara a cara que permite comprobar la idoneidad de la candidatura para un puesto en concreto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/>
              <a:t>Se trata, pues, de ver si se tienen determinadas competencias, que conformen el perfil requerido para el puesto ofertado. </a:t>
            </a:r>
            <a:endParaRPr lang="es-ES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894115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También es importante para averiguar el estilo personal, temperamento y habilidades sociales con las que cuenta el candidato, así como sus puntos fuertes y débiles ante los demás candidatos.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</TotalTime>
  <Words>400</Words>
  <Application>Microsoft Office PowerPoint</Application>
  <PresentationFormat>Presentación en pantalla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Técnico</vt:lpstr>
      <vt:lpstr>10 PUNTOS QUE DEBE TENER EN CUENTA ANTES DE IR A UNA ENTREVISTA DE TRABAJO.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PUNTOS QUE DEBE TENER EN CUENTA ANTES DE IR A UNA ENTREVISTA DE TRABAJO.</dc:title>
  <dc:creator>Lic Ada Ravelo</dc:creator>
  <cp:lastModifiedBy>Usuario</cp:lastModifiedBy>
  <cp:revision>2</cp:revision>
  <dcterms:created xsi:type="dcterms:W3CDTF">2010-08-22T04:50:38Z</dcterms:created>
  <dcterms:modified xsi:type="dcterms:W3CDTF">2017-10-09T13:46:43Z</dcterms:modified>
</cp:coreProperties>
</file>