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4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31CE1AC-8CCD-4330-988E-A5C1EB0D5D2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Sección sin título" id="{C70F039D-D9F1-496E-91D4-FD47061C40BD}">
          <p14:sldIdLst>
            <p14:sldId id="280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9C46D-8A4C-4C4F-93F3-9F57827D3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C0893-746D-4DFA-B5E8-9A885432F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62092C-87A1-48D1-A7A7-9694FE5F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2977-19E2-4ACE-A35D-5489F9BECD09}" type="datetimeFigureOut">
              <a:rPr lang="es-MX" smtClean="0"/>
              <a:t>28/09/2017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27CBDE-E11B-4AB5-B9F5-059FE236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59DD62-9014-45B0-9E13-57207C8E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EB8D-985D-4022-86B7-5983A1CCF0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377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1384B-513F-4206-9D46-9553FAD6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DB2B10-1B88-4A24-8B21-42CB48D9D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BEB13B-92FF-472E-81D7-C66F7F5C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2977-19E2-4ACE-A35D-5489F9BECD09}" type="datetimeFigureOut">
              <a:rPr lang="es-MX" smtClean="0"/>
              <a:t>28/09/2017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F9A1E-E084-4DB7-94D2-29EAB8D0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9BC94-F63A-47AB-97E9-19861D27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EB8D-985D-4022-86B7-5983A1CCF0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6BA367-9F64-47F7-AED9-D6074C584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E3307F-CDAD-49F0-BAC7-939036B57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FDAA-8570-48B2-A2E4-D43202C0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2977-19E2-4ACE-A35D-5489F9BECD09}" type="datetimeFigureOut">
              <a:rPr lang="es-MX" smtClean="0"/>
              <a:t>28/09/2017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8940D-64D6-4CBF-B200-01BD34D3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943BEE-F489-4EF4-9483-B790FE0B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EB8D-985D-4022-86B7-5983A1CCF0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38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715E9-E99B-40DE-AD50-4D42D679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502C7A-3448-4360-AB8D-DDC6A935F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A4B56-191D-461E-BC80-666D9D8D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2977-19E2-4ACE-A35D-5489F9BECD09}" type="datetimeFigureOut">
              <a:rPr lang="es-MX" smtClean="0"/>
              <a:t>28/09/2017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E8574-5585-424F-8106-6A99201E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1C636-B3EC-418E-9375-EAE47F86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EB8D-985D-4022-86B7-5983A1CCF0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12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8C1-F9BB-4C08-B9C2-A93606DE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058660-B5C4-4FE7-A0D7-8742CD748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62B9C-E5EE-4EDD-AFB3-B5F9DE8A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2977-19E2-4ACE-A35D-5489F9BECD09}" type="datetimeFigureOut">
              <a:rPr lang="es-MX" smtClean="0"/>
              <a:t>28/09/2017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6DCB6A-7993-44A9-AA98-E11E73CD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A0DE9C-E673-41E2-90C5-828D1159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EB8D-985D-4022-86B7-5983A1CCF0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834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AC02E-3823-424D-84EB-54A3BE37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246896-6A89-41B2-9AA9-8DCFEF89E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EF985F-0E3B-4D63-AB97-14B9B0681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F71B42-518B-4D5E-B3C8-F6FE1276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2977-19E2-4ACE-A35D-5489F9BECD09}" type="datetimeFigureOut">
              <a:rPr lang="es-MX" smtClean="0"/>
              <a:t>28/09/2017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F9037B-94BF-458F-8F3C-63515994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1C25FC-A311-4DCD-AAFC-C69D2D2F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EB8D-985D-4022-86B7-5983A1CCF0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727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360DF-CEDF-4216-A3CE-EBE77D25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21406C-8F5D-4D8A-95B5-0F58BDA2D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C890C8-1A9A-4B1A-AF29-04717E1CA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B37F84-8FD8-412C-94CE-ED1B21736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21F82-D4B7-48EE-B147-042D5E42E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0FD670-F271-41B2-8649-343E6D4A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2977-19E2-4ACE-A35D-5489F9BECD09}" type="datetimeFigureOut">
              <a:rPr lang="es-MX" smtClean="0"/>
              <a:t>28/09/2017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DBB22-C7DA-4B44-B006-C4892ED4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9C4958-A8EC-44F4-87DD-6C42484D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EB8D-985D-4022-86B7-5983A1CCF0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9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3B51A-42A8-45EF-88B3-B011858B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96E6B1-E2CA-457A-B845-FFB8A8B8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2977-19E2-4ACE-A35D-5489F9BECD09}" type="datetimeFigureOut">
              <a:rPr lang="es-MX" smtClean="0"/>
              <a:t>28/09/2017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EEAC4E-C157-4E0F-978B-629D74D3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EC34A1-ABD3-48C8-88E9-3D8491A5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EB8D-985D-4022-86B7-5983A1CCF0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025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8DD949-E890-4B1A-ACDC-6D5C4651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2977-19E2-4ACE-A35D-5489F9BECD09}" type="datetimeFigureOut">
              <a:rPr lang="es-MX" smtClean="0"/>
              <a:t>28/09/2017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E7F32C-9DB3-49D8-9BCD-124FFD2E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5C14D0-DA71-48E3-B99D-1A8A066B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EB8D-985D-4022-86B7-5983A1CCF0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3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AE1F5-BFD2-427A-A1B0-746D46E7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00F674-8D3A-456C-BA12-77E918F5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3A6870-A97D-4D34-938D-9085AFB60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364CF5-CB97-454C-89F8-41DFF3D5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2977-19E2-4ACE-A35D-5489F9BECD09}" type="datetimeFigureOut">
              <a:rPr lang="es-MX" smtClean="0"/>
              <a:t>28/09/2017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E60B32-5174-40DC-A05C-D1D9067A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B319E9-B5AA-462C-91F6-DA758DB1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EB8D-985D-4022-86B7-5983A1CCF0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373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C1CA8-0148-44C6-AA1D-14AAFE28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6D8852-B4DB-40E4-9EA5-F155D3AA9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F7EE92-B3E1-477A-B510-8C9533D35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DCC7DE-2C00-4ED6-B9FD-DCD3359E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2977-19E2-4ACE-A35D-5489F9BECD09}" type="datetimeFigureOut">
              <a:rPr lang="es-MX" smtClean="0"/>
              <a:t>28/09/2017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577D3-B5BD-4540-99D2-2B940983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BA4945-A786-4EC2-90C0-12E43555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EB8D-985D-4022-86B7-5983A1CCF0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628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DD1788-5FC5-4DFE-8895-764A5096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A7EE2-7EFB-4AD1-A074-ED1C9661C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F40DD-008C-45C2-9471-01F251021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2977-19E2-4ACE-A35D-5489F9BECD09}" type="datetimeFigureOut">
              <a:rPr lang="es-MX" smtClean="0"/>
              <a:t>28/09/2017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7CC3AA-449E-4443-AD92-FD09D1427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F3E19-C615-4F27-A01F-2F671E688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8EB8D-985D-4022-86B7-5983A1CCF0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5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A0D72-779B-430A-8453-56DEABA87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A916FA-F4E7-4622-BD3B-0A1531A26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326CD4-04E2-468A-A8BA-259DAF16C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1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0E943-A64F-41C8-93F6-B8B56A82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D914A-27BA-4AD3-A704-1B813D4F7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FA47AC-436F-4232-BF92-F8C36838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7"/>
            <a:ext cx="12192000" cy="68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3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B0F00-AC8C-4DCB-B442-143CA261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C64E5B-8A01-4BA9-A597-5833FEF3E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F52218-3C5C-4E13-919F-B256E0D92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1"/>
            <a:ext cx="12192000" cy="68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8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BF1F5-8F1C-4083-A090-325CA47F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1FCA20-B2DA-4D4E-8499-F6B0566C7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F7A24E-CFD6-4C6A-9EEC-C73CED951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2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30BC1-6DE8-4F4D-ACB7-8CC95C00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497F1-D6F6-4395-8DD2-D4B8B5B66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8EF3CE-B2AD-41E4-9FC8-39F3FB19B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3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8F6ED-B994-42B3-B442-67280C7A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78EEB6-0B91-4434-944F-1C6ADABAF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AF6EB8-ABCC-4F58-B65F-7CB75B4A9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3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87901-B5A4-41DA-9A85-8845F010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67F6F8-BA82-4ACB-8A3B-473F0E59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B6DAB2-0B6A-4BC0-8950-D381C2431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3"/>
            <a:ext cx="12192000" cy="683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29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76414-63E0-4514-A34D-7446B8F9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164E72-6E15-4338-B072-517097F3A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B0D616-F38C-4FF1-807C-9F230AD7D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98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429FD-5EDF-46B5-942E-E6CBDD46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7B493-A34E-4457-913B-69D95E3DF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332ACD-19E9-4990-BCB0-D45B976EF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0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B66E4-95EE-4102-AE5E-6CEE6EFB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4FFFEF-3881-414C-9870-019DEBFBD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56E3FB-9786-484B-AD18-0A0785E00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7C2C1-88FF-4385-9747-23CD1348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102E7C-BC77-4687-AC42-02022364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485879-61E4-4CDB-A609-BCE6B9F60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31"/>
            <a:ext cx="12192000" cy="68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2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7C1EF-6A99-48E6-8A88-63F5957B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FF139-900F-4797-83E0-955BBA8C7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117927-E77C-4CCC-9A1C-65633745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9"/>
            <a:ext cx="12192000" cy="68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77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786C8-6869-4CC7-AC8F-EA7AADB6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394D79-A931-4A16-85E0-4AEF3A13A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F9AE7C-7156-4570-B996-1971FD8E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3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41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3845C-D30F-435F-995F-42B7E385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E17E45-3094-44BD-9734-29E23696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CEC8E3-9182-4939-9B38-24C069748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93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3B84C-6F47-4FCE-A0CF-9C56504C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BA834E-5C79-420B-9AFC-6C536E11D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E21299-563F-4842-8DFD-69F797424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82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80279-8F4F-4106-9E3F-61F01ECB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DB32D6-EC90-4F72-862E-DF52D0EC4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DC43BF-9482-4715-944B-C5C9496CE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9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468D2-30DC-47BF-AD96-71CA5216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4FDA74-1CE1-4CF0-B4BC-9E712A7B6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E5B125-3CA1-45E1-8423-983F7510F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96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60D02-27F0-4699-ACDE-23196758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997079-45D1-443F-90EE-FFFAD3910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949159-FF31-4638-8E70-16F001030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4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8D2F6-55E1-41B4-9F8A-A2538C21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4FBB79-D383-4812-873C-8E1F9DBB3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F9AC96-493B-4EB7-92DF-443E0F9D6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2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D4AA3-E6EC-4E2C-8FB9-F4BCBD8C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351E2-FD19-4B09-8DED-63A9B27A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BF0784-AC81-4054-89FE-2C1469720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4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4BD47-0A7F-4ADE-ABC2-142C9C05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73B478-7B62-4F3B-BCD9-4BE6F314B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BA6842-1464-4A0B-A833-20BC489B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1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CEDF8-CE26-4725-A777-2DB8061E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F73F97-025B-45B7-8196-CC7443AFE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DD610A-7C23-4977-9DE7-F305209E4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3"/>
            <a:ext cx="12192000" cy="683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9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B1177-B095-454D-A028-3C5172E1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A46F2E-D7DC-43E3-9CB2-4AFCACCEB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CF0A8F-F702-4C9C-B6F5-BFAF705F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5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BFF93-347A-4B0E-B9DA-59784C57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D5801-3A61-4569-AD48-5C9BB1D90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F84189-7912-422C-9E44-6A28A6AFB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1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E18A1-3B92-4B39-9AC3-42E043FA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5B9DDF-9885-4677-B2CD-1F64B8CA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8246AB-EF39-4792-A97A-2B183886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01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Panorámica</PresentationFormat>
  <Paragraphs>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Banda</dc:creator>
  <cp:lastModifiedBy>Carlos Banda</cp:lastModifiedBy>
  <cp:revision>3</cp:revision>
  <dcterms:created xsi:type="dcterms:W3CDTF">2017-09-29T01:06:02Z</dcterms:created>
  <dcterms:modified xsi:type="dcterms:W3CDTF">2017-09-29T01:20:08Z</dcterms:modified>
</cp:coreProperties>
</file>