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7713AFA-AFFE-4329-A08F-A5D5B2078FB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D6BEB7B-FEB0-408D-95E4-B136FE759055}" type="datetimeFigureOut">
              <a:rPr lang="es-MX" smtClean="0"/>
              <a:pPr/>
              <a:t>09/10/2017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97713AFA-AFFE-4329-A08F-A5D5B2078FB0}" type="slidenum">
              <a:rPr lang="es-MX" smtClean="0"/>
              <a:pPr/>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6BEB7B-FEB0-408D-95E4-B136FE759055}" type="datetimeFigureOut">
              <a:rPr lang="es-MX" smtClean="0"/>
              <a:pPr/>
              <a:t>09/10/2017</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7713AFA-AFFE-4329-A08F-A5D5B2078FB0}" type="slidenum">
              <a:rPr lang="es-MX" smtClean="0"/>
              <a:pPr/>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24745"/>
            <a:ext cx="7772400" cy="2475706"/>
          </a:xfrm>
        </p:spPr>
        <p:txBody>
          <a:bodyPr>
            <a:normAutofit fontScale="90000"/>
          </a:bodyPr>
          <a:lstStyle/>
          <a:p>
            <a:r>
              <a:rPr lang="es-ES" dirty="0"/>
              <a:t>PREPARACIÓN DE LA ENTREVISTA DE TRABAJO</a:t>
            </a:r>
            <a:r>
              <a:rPr lang="es-MX" dirty="0"/>
              <a:t/>
            </a:r>
            <a:br>
              <a:rPr lang="es-MX" dirty="0"/>
            </a:b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endParaRPr lang="es-ES" dirty="0" smtClean="0"/>
          </a:p>
          <a:p>
            <a:endParaRPr lang="es-ES" smtClean="0"/>
          </a:p>
          <a:p>
            <a:r>
              <a:rPr lang="es-ES" smtClean="0"/>
              <a:t> </a:t>
            </a:r>
            <a:r>
              <a:rPr lang="es-ES" dirty="0" smtClean="0"/>
              <a:t>Antes </a:t>
            </a:r>
            <a:r>
              <a:rPr lang="es-ES" dirty="0"/>
              <a:t>de la entrevista</a:t>
            </a:r>
            <a:endParaRPr lang="es-MX" dirty="0"/>
          </a:p>
          <a:p>
            <a:r>
              <a:rPr lang="es-ES" dirty="0"/>
              <a:t> Es importante tener claro el lugar de la cita y la hora. </a:t>
            </a:r>
            <a:endParaRPr lang="es-MX" dirty="0"/>
          </a:p>
          <a:p>
            <a:r>
              <a:rPr lang="es-ES" dirty="0"/>
              <a:t> Ser puntual. Si por algún motivo existe algún retraso se debe comunicar rápidamente a la Empresa. </a:t>
            </a:r>
            <a:endParaRPr lang="es-MX" dirty="0"/>
          </a:p>
          <a:p>
            <a:r>
              <a:rPr lang="es-ES" dirty="0"/>
              <a:t> Vestir de manera correcta. Un poco mejor de lo habitual pero sin pasarse. </a:t>
            </a:r>
            <a:endParaRPr lang="es-MX" dirty="0"/>
          </a:p>
          <a:p>
            <a:r>
              <a:rPr lang="es-ES" dirty="0" smtClean="0"/>
              <a:t>Reflexionar </a:t>
            </a:r>
            <a:r>
              <a:rPr lang="es-ES" dirty="0"/>
              <a:t>sobre tus capacidades y cualidades. </a:t>
            </a:r>
            <a:endParaRPr lang="es-MX" dirty="0"/>
          </a:p>
          <a:p>
            <a:r>
              <a:rPr lang="es-ES" dirty="0"/>
              <a:t>Tener claro cuales son tus objetivos profesionales. </a:t>
            </a:r>
            <a:endParaRPr lang="es-MX" dirty="0"/>
          </a:p>
          <a:p>
            <a:r>
              <a:rPr lang="es-ES" dirty="0" smtClean="0"/>
              <a:t>Saber </a:t>
            </a:r>
            <a:r>
              <a:rPr lang="es-ES" dirty="0"/>
              <a:t>qué función quieres desempeñar en la Empresa. </a:t>
            </a:r>
            <a:endParaRPr lang="es-MX" dirty="0"/>
          </a:p>
          <a:p>
            <a:r>
              <a:rPr lang="es-ES" dirty="0" smtClean="0"/>
              <a:t>Conocer </a:t>
            </a:r>
            <a:r>
              <a:rPr lang="es-ES" dirty="0"/>
              <a:t>qué puedes aportar a la Empresa.</a:t>
            </a:r>
            <a:endParaRPr lang="es-MX" dirty="0"/>
          </a:p>
          <a:p>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normAutofit/>
          </a:bodyPr>
          <a:lstStyle/>
          <a:p>
            <a:endParaRPr lang="es-ES" dirty="0" smtClean="0"/>
          </a:p>
          <a:p>
            <a:endParaRPr lang="es-ES" dirty="0" smtClean="0"/>
          </a:p>
          <a:p>
            <a:endParaRPr lang="es-ES" dirty="0" smtClean="0"/>
          </a:p>
          <a:p>
            <a:endParaRPr lang="es-ES" dirty="0" smtClean="0"/>
          </a:p>
          <a:p>
            <a:r>
              <a:rPr lang="es-ES" dirty="0" smtClean="0"/>
              <a:t>Para </a:t>
            </a:r>
            <a:r>
              <a:rPr lang="es-ES" dirty="0"/>
              <a:t>poder hablar de la Empresa</a:t>
            </a:r>
            <a:endParaRPr lang="es-MX" dirty="0"/>
          </a:p>
          <a:p>
            <a:r>
              <a:rPr lang="es-ES" dirty="0"/>
              <a:t>Recoger todos los datos posibles referentes a la Empresa a través de la prensa general, especializada o bien solicitando esta información directamente a la propia Empresa, en asociaciones empresariales, Cámaras de Comercio, Internet, Página Web, etc</a:t>
            </a:r>
            <a:r>
              <a:rPr lang="es-ES" dirty="0" smtClean="0"/>
              <a:t>.</a:t>
            </a:r>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lstStyle/>
          <a:p>
            <a:endParaRPr lang="es-ES" dirty="0" smtClean="0"/>
          </a:p>
          <a:p>
            <a:endParaRPr lang="es-ES" dirty="0"/>
          </a:p>
          <a:p>
            <a:endParaRPr lang="es-ES" dirty="0" smtClean="0"/>
          </a:p>
          <a:p>
            <a:r>
              <a:rPr lang="es-ES" dirty="0" smtClean="0"/>
              <a:t> Una vez reunida toda la información sobre la empresa, hay que analizarla para tener una idea acerca de su actividad, la importancia en el sector económico al que pertenece, su imagen, su progresión y su futuro.</a:t>
            </a:r>
            <a:endParaRPr lang="es-MX" dirty="0" smtClean="0"/>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normAutofit/>
          </a:bodyPr>
          <a:lstStyle/>
          <a:p>
            <a:endParaRPr lang="es-ES" dirty="0" smtClean="0"/>
          </a:p>
          <a:p>
            <a:r>
              <a:rPr lang="es-ES" dirty="0" smtClean="0"/>
              <a:t>Es </a:t>
            </a:r>
            <a:r>
              <a:rPr lang="es-ES" dirty="0"/>
              <a:t>importante averiguar</a:t>
            </a:r>
            <a:endParaRPr lang="es-MX" dirty="0"/>
          </a:p>
          <a:p>
            <a:r>
              <a:rPr lang="es-ES" dirty="0"/>
              <a:t> El sector de actividad de la Empresa </a:t>
            </a:r>
            <a:endParaRPr lang="es-MX" dirty="0"/>
          </a:p>
          <a:p>
            <a:r>
              <a:rPr lang="es-ES" dirty="0"/>
              <a:t> Su plantilla </a:t>
            </a:r>
            <a:endParaRPr lang="es-MX" dirty="0"/>
          </a:p>
          <a:p>
            <a:r>
              <a:rPr lang="es-ES" dirty="0"/>
              <a:t>  Sus directivos </a:t>
            </a:r>
            <a:endParaRPr lang="es-MX" dirty="0"/>
          </a:p>
          <a:p>
            <a:r>
              <a:rPr lang="es-ES" dirty="0"/>
              <a:t> Su implantación nacional y en el extranjero </a:t>
            </a:r>
            <a:endParaRPr lang="es-MX" dirty="0"/>
          </a:p>
          <a:p>
            <a:r>
              <a:rPr lang="es-ES" dirty="0"/>
              <a:t>  Sus productos y marcas </a:t>
            </a:r>
            <a:endParaRPr lang="es-MX" dirty="0"/>
          </a:p>
          <a:p>
            <a:r>
              <a:rPr lang="es-ES" dirty="0"/>
              <a:t>   Su capital </a:t>
            </a:r>
            <a:endParaRPr lang="es-MX" dirty="0"/>
          </a:p>
          <a:p>
            <a:r>
              <a:rPr lang="es-ES" dirty="0"/>
              <a:t> Su volumen de negocio </a:t>
            </a:r>
            <a:endParaRPr lang="es-MX" dirty="0"/>
          </a:p>
          <a:p>
            <a:r>
              <a:rPr lang="es-ES" dirty="0"/>
              <a:t>  Sus competidores </a:t>
            </a:r>
            <a:endParaRPr lang="es-MX" dirty="0"/>
          </a:p>
          <a:p>
            <a:r>
              <a:rPr lang="es-ES" dirty="0"/>
              <a:t> Sus campañas publicitarias </a:t>
            </a:r>
            <a:endParaRPr lang="es-MX" dirty="0"/>
          </a:p>
          <a:p>
            <a:r>
              <a:rPr lang="es-ES" dirty="0"/>
              <a:t> Sus mayores éxitos de venta.</a:t>
            </a:r>
            <a:endParaRPr lang="es-MX" dirty="0"/>
          </a:p>
          <a:p>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lstStyle/>
          <a:p>
            <a:endParaRPr lang="es-ES" dirty="0" smtClean="0"/>
          </a:p>
          <a:p>
            <a:endParaRPr lang="es-ES" dirty="0"/>
          </a:p>
          <a:p>
            <a:endParaRPr lang="es-ES" dirty="0" smtClean="0"/>
          </a:p>
          <a:p>
            <a:endParaRPr lang="es-ES" dirty="0"/>
          </a:p>
          <a:p>
            <a:r>
              <a:rPr lang="es-ES" dirty="0" smtClean="0"/>
              <a:t>En </a:t>
            </a:r>
            <a:r>
              <a:rPr lang="es-ES" dirty="0"/>
              <a:t>conclusión, una buena preparación es imprescindible para lograr que tu entrevista de trabajo te distinga de los demás candidatos para el puesto que deseas.</a:t>
            </a:r>
            <a:endParaRPr lang="es-MX" dirty="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262</Words>
  <Application>Microsoft Office PowerPoint</Application>
  <PresentationFormat>Presentación en pantalla (4:3)</PresentationFormat>
  <Paragraphs>38</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PREPARACIÓN DE LA ENTREVISTA DE TRABAJO </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PREPARACIÓN DE LA ENTREVISTA DE TRABAJO</dc:title>
  <dc:creator>Lic Ada Ravelo</dc:creator>
  <cp:lastModifiedBy>Usuario</cp:lastModifiedBy>
  <cp:revision>1</cp:revision>
  <dcterms:created xsi:type="dcterms:W3CDTF">2010-08-22T04:59:33Z</dcterms:created>
  <dcterms:modified xsi:type="dcterms:W3CDTF">2017-10-09T13:46:05Z</dcterms:modified>
</cp:coreProperties>
</file>