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4"/>
  </p:notesMasterIdLst>
  <p:handoutMasterIdLst>
    <p:handoutMasterId r:id="rId15"/>
  </p:handoutMasterIdLst>
  <p:sldIdLst>
    <p:sldId id="256" r:id="rId5"/>
    <p:sldId id="290" r:id="rId6"/>
    <p:sldId id="282" r:id="rId7"/>
    <p:sldId id="281" r:id="rId8"/>
    <p:sldId id="267" r:id="rId9"/>
    <p:sldId id="286" r:id="rId10"/>
    <p:sldId id="287" r:id="rId11"/>
    <p:sldId id="288"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95B0065-164A-493C-AD1B-29265CF6B22E}">
          <p14:sldIdLst>
            <p14:sldId id="256"/>
            <p14:sldId id="290"/>
            <p14:sldId id="282"/>
          </p14:sldIdLst>
        </p14:section>
        <p14:section name="Category A" id="{EEAA134F-420E-485A-9C1D-C7B2F3C02480}">
          <p14:sldIdLst>
            <p14:sldId id="281"/>
            <p14:sldId id="267"/>
            <p14:sldId id="286"/>
          </p14:sldIdLst>
        </p14:section>
        <p14:section name="Category B" id="{402D0011-CA60-4FA5-BF0C-479AEDB87A21}">
          <p14:sldIdLst>
            <p14:sldId id="287"/>
            <p14:sldId id="288"/>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ey, Fraser" initials="GF" lastIdx="16" clrIdx="0">
    <p:extLst>
      <p:ext uri="{19B8F6BF-5375-455C-9EA6-DF929625EA0E}">
        <p15:presenceInfo xmlns:p15="http://schemas.microsoft.com/office/powerpoint/2012/main" userId="S::fgoodey@spherasolutions.com::e9220b1c-e6e7-4681-ad41-5a6b2264b698" providerId="AD"/>
      </p:ext>
    </p:extLst>
  </p:cmAuthor>
  <p:cmAuthor id="2" name="Loske, Fabian" initials="LF" lastIdx="4" clrIdx="1">
    <p:extLst>
      <p:ext uri="{19B8F6BF-5375-455C-9EA6-DF929625EA0E}">
        <p15:presenceInfo xmlns:p15="http://schemas.microsoft.com/office/powerpoint/2012/main" userId="S::floske@spherasolutions.com::f9a58836-cef5-42fc-a3cc-96ac0ca08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B44"/>
    <a:srgbClr val="353B4D"/>
    <a:srgbClr val="9BB8C2"/>
    <a:srgbClr val="122A3F"/>
    <a:srgbClr val="4596C7"/>
    <a:srgbClr val="009BDE"/>
    <a:srgbClr val="E5F8FF"/>
    <a:srgbClr val="86BBE5"/>
    <a:srgbClr val="EEF8FA"/>
    <a:srgbClr val="70B3E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5A27F-857C-42E3-8560-32B8011C73B0}" v="162" dt="2020-02-06T08:49:50.236"/>
    <p1510:client id="{D5C04F4D-CB56-F9ED-62AE-BDF01EB1B056}" v="70" dt="2020-02-06T08:52:13.614"/>
  </p1510:revLst>
</p1510:revInfo>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733" autoAdjust="0"/>
  </p:normalViewPr>
  <p:slideViewPr>
    <p:cSldViewPr snapToGrid="0">
      <p:cViewPr varScale="1">
        <p:scale>
          <a:sx n="86" d="100"/>
          <a:sy n="86" d="100"/>
        </p:scale>
        <p:origin x="466" y="5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2" d="100"/>
          <a:sy n="82" d="100"/>
        </p:scale>
        <p:origin x="2299"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020703-FD73-49C4-8DFA-55A33B812A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2E1586-B940-4081-8582-B0498A1610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AF1E83-CC9B-4C50-BBD9-B599E58B8DD4}" type="datetimeFigureOut">
              <a:rPr lang="en-US" smtClean="0"/>
              <a:t>2/6/2020</a:t>
            </a:fld>
            <a:endParaRPr lang="en-US"/>
          </a:p>
        </p:txBody>
      </p:sp>
      <p:sp>
        <p:nvSpPr>
          <p:cNvPr id="4" name="Footer Placeholder 3">
            <a:extLst>
              <a:ext uri="{FF2B5EF4-FFF2-40B4-BE49-F238E27FC236}">
                <a16:creationId xmlns:a16="http://schemas.microsoft.com/office/drawing/2014/main" id="{59341BF6-8A6C-4428-862A-20164040EE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D4BD60-A43F-48EE-9C31-B4CB7824A7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F24EB5-88A1-49DF-8F23-3D8171ED68C8}" type="slidenum">
              <a:rPr lang="en-US" smtClean="0"/>
              <a:t>‹Nr.›</a:t>
            </a:fld>
            <a:endParaRPr lang="en-US"/>
          </a:p>
        </p:txBody>
      </p:sp>
    </p:spTree>
    <p:extLst>
      <p:ext uri="{BB962C8B-B14F-4D97-AF65-F5344CB8AC3E}">
        <p14:creationId xmlns:p14="http://schemas.microsoft.com/office/powerpoint/2010/main" val="3942628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887D5-14E6-4892-93BD-299768649922}"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9420F-DC52-41B8-9382-75EECFACA98B}" type="slidenum">
              <a:rPr lang="en-US" smtClean="0"/>
              <a:t>‹Nr.›</a:t>
            </a:fld>
            <a:endParaRPr lang="en-US"/>
          </a:p>
        </p:txBody>
      </p:sp>
    </p:spTree>
    <p:extLst>
      <p:ext uri="{BB962C8B-B14F-4D97-AF65-F5344CB8AC3E}">
        <p14:creationId xmlns:p14="http://schemas.microsoft.com/office/powerpoint/2010/main" val="383365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15.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pn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pn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31.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2.jpe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33.jpe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image" Target="../media/image34.jpe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35.jpe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36.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image" Target="../media/image37.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38.jpe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image" Target="../media/image39.jpe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40.jpe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41.jpeg"/></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image" Target="../media/image42.jpe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43.jpeg"/></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image" Target="../media/image44.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45.jpe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46.jpe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image" Target="../media/image47.jpe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9.jpeg"/></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48.jpeg"/></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image" Target="../media/image49.jpe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0.jpeg"/></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1.jpeg"/></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image" Target="../media/image52.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3.jpeg"/></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1.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image" Target="../media/image54.jpeg"/></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5.jpeg"/></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6.jpeg"/></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image" Target="../media/image57.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0.jpeg"/></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8.jpeg"/></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image" Target="../media/image59.jpeg"/></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60.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61.jpeg"/></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image" Target="../media/image62.jpeg"/></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63.jpeg"/></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51.vml"/><Relationship Id="rId6" Type="http://schemas.openxmlformats.org/officeDocument/2006/relationships/image" Target="../media/image2.emf"/><Relationship Id="rId5" Type="http://schemas.openxmlformats.org/officeDocument/2006/relationships/oleObject" Target="../embeddings/oleObject38.bin"/><Relationship Id="rId4" Type="http://schemas.openxmlformats.org/officeDocument/2006/relationships/image" Target="../media/image64.jpeg"/></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65.jpeg"/></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66.jpeg"/></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41.bin"/><Relationship Id="rId4" Type="http://schemas.openxmlformats.org/officeDocument/2006/relationships/image" Target="../media/image67.jpe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1.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68.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6.vml"/><Relationship Id="rId6" Type="http://schemas.openxmlformats.org/officeDocument/2006/relationships/image" Target="../media/image2.emf"/><Relationship Id="rId5" Type="http://schemas.openxmlformats.org/officeDocument/2006/relationships/oleObject" Target="../embeddings/oleObject43.bin"/><Relationship Id="rId4" Type="http://schemas.openxmlformats.org/officeDocument/2006/relationships/image" Target="../media/image69.jpeg"/></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70.jpeg"/></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71.jpe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46.bin"/><Relationship Id="rId4" Type="http://schemas.openxmlformats.org/officeDocument/2006/relationships/image" Target="../media/image72.jpeg"/></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73.jpeg"/></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61.vml"/><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pn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3.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027"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7" name="Picture Placeholder 26" descr="A picture containing person, electronics&#10;&#10;Description generated with very high confidence">
            <a:extLst>
              <a:ext uri="{FF2B5EF4-FFF2-40B4-BE49-F238E27FC236}">
                <a16:creationId xmlns:a16="http://schemas.microsoft.com/office/drawing/2014/main" id="{1A03CC53-33FF-49AD-A75F-B0A04554FF7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524" y="0"/>
            <a:ext cx="12188952" cy="5686613"/>
          </a:xfrm>
          <a:prstGeom prst="rect">
            <a:avLst/>
          </a:prstGeom>
        </p:spPr>
      </p:pic>
      <p:pic>
        <p:nvPicPr>
          <p:cNvPr id="10" name="Picture 9">
            <a:extLst>
              <a:ext uri="{FF2B5EF4-FFF2-40B4-BE49-F238E27FC236}">
                <a16:creationId xmlns:a16="http://schemas.microsoft.com/office/drawing/2014/main" id="{0F7DB4A3-12F1-4D44-945E-2917BE18ED9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7" y="184116"/>
            <a:ext cx="3808280" cy="13702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2891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0243"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7" name="Picture Placeholder 5">
            <a:extLst>
              <a:ext uri="{FF2B5EF4-FFF2-40B4-BE49-F238E27FC236}">
                <a16:creationId xmlns:a16="http://schemas.microsoft.com/office/drawing/2014/main" id="{B232F9D8-B2A8-4602-9CC7-D6449CBF67B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524" y="0"/>
            <a:ext cx="12188952" cy="5686613"/>
          </a:xfrm>
          <a:prstGeom prst="rect">
            <a:avLst/>
          </a:prstGeom>
        </p:spPr>
      </p:pic>
      <p:pic>
        <p:nvPicPr>
          <p:cNvPr id="9" name="Picture 8">
            <a:extLst>
              <a:ext uri="{FF2B5EF4-FFF2-40B4-BE49-F238E27FC236}">
                <a16:creationId xmlns:a16="http://schemas.microsoft.com/office/drawing/2014/main" id="{04E640C9-1BBA-486C-873A-E0B902A163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6" y="119316"/>
            <a:ext cx="4973907" cy="12702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10589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10" name="Picture Placeholder 6" descr="A picture containing indoor, building, floor, person&#10;&#10;Description generated with very high confidence">
            <a:extLst>
              <a:ext uri="{FF2B5EF4-FFF2-40B4-BE49-F238E27FC236}">
                <a16:creationId xmlns:a16="http://schemas.microsoft.com/office/drawing/2014/main" id="{97BC6B4B-BC4F-4C0B-ACB8-AB460360DA3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524" y="0"/>
            <a:ext cx="12188952" cy="5686613"/>
          </a:xfrm>
          <a:prstGeom prst="rect">
            <a:avLst/>
          </a:prstGeom>
        </p:spPr>
      </p:pic>
      <p:sp>
        <p:nvSpPr>
          <p:cNvPr id="11" name="Rectangle 10">
            <a:extLst>
              <a:ext uri="{FF2B5EF4-FFF2-40B4-BE49-F238E27FC236}">
                <a16:creationId xmlns:a16="http://schemas.microsoft.com/office/drawing/2014/main" id="{B83C9DE1-1C99-4B51-A964-0630BBC217BF}"/>
              </a:ext>
            </a:extLst>
          </p:cNvPr>
          <p:cNvSpPr/>
          <p:nvPr userDrawn="1"/>
        </p:nvSpPr>
        <p:spPr>
          <a:xfrm rot="5400000">
            <a:off x="2220531" y="-2220529"/>
            <a:ext cx="5686613" cy="10127676"/>
          </a:xfrm>
          <a:prstGeom prst="rect">
            <a:avLst/>
          </a:prstGeom>
          <a:gradFill>
            <a:gsLst>
              <a:gs pos="91000">
                <a:schemeClr val="tx1">
                  <a:alpha val="19000"/>
                </a:schemeClr>
              </a:gs>
              <a:gs pos="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1267"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9" name="Picture 8">
            <a:extLst>
              <a:ext uri="{FF2B5EF4-FFF2-40B4-BE49-F238E27FC236}">
                <a16:creationId xmlns:a16="http://schemas.microsoft.com/office/drawing/2014/main" id="{04E640C9-1BBA-486C-873A-E0B902A163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6" y="119316"/>
            <a:ext cx="4973907" cy="12702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42854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12" name="Picture Placeholder 11" descr="A person standing on a snow covered mountain&#10;&#10;Description generated with high confidence">
            <a:extLst>
              <a:ext uri="{FF2B5EF4-FFF2-40B4-BE49-F238E27FC236}">
                <a16:creationId xmlns:a16="http://schemas.microsoft.com/office/drawing/2014/main" id="{FD4F5A9E-6DFA-4DA1-B44C-74BED853CE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524" y="0"/>
            <a:ext cx="12188952" cy="5686613"/>
          </a:xfrm>
          <a:prstGeom prst="rect">
            <a:avLst/>
          </a:prstGeom>
        </p:spPr>
      </p:pic>
      <p:sp>
        <p:nvSpPr>
          <p:cNvPr id="11" name="Rectangle 10">
            <a:extLst>
              <a:ext uri="{FF2B5EF4-FFF2-40B4-BE49-F238E27FC236}">
                <a16:creationId xmlns:a16="http://schemas.microsoft.com/office/drawing/2014/main" id="{B83C9DE1-1C99-4B51-A964-0630BBC217BF}"/>
              </a:ext>
            </a:extLst>
          </p:cNvPr>
          <p:cNvSpPr/>
          <p:nvPr userDrawn="1"/>
        </p:nvSpPr>
        <p:spPr>
          <a:xfrm rot="5400000">
            <a:off x="2220531" y="-2220529"/>
            <a:ext cx="5686613" cy="10127676"/>
          </a:xfrm>
          <a:prstGeom prst="rect">
            <a:avLst/>
          </a:prstGeom>
          <a:gradFill>
            <a:gsLst>
              <a:gs pos="91000">
                <a:schemeClr val="tx1">
                  <a:alpha val="19000"/>
                </a:schemeClr>
              </a:gs>
              <a:gs pos="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291"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9" name="Picture 8">
            <a:extLst>
              <a:ext uri="{FF2B5EF4-FFF2-40B4-BE49-F238E27FC236}">
                <a16:creationId xmlns:a16="http://schemas.microsoft.com/office/drawing/2014/main" id="{04E640C9-1BBA-486C-873A-E0B902A163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6" y="119316"/>
            <a:ext cx="4973907" cy="12702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8409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0" name="Picture Placeholder 10" descr="A picture containing sky, yellow, outdoor, man&#10;&#10;Description generated with very high confidence">
            <a:extLst>
              <a:ext uri="{FF2B5EF4-FFF2-40B4-BE49-F238E27FC236}">
                <a16:creationId xmlns:a16="http://schemas.microsoft.com/office/drawing/2014/main" id="{7292F6FE-9A76-497D-B87D-84E606D196FD}"/>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1524" y="0"/>
            <a:ext cx="12188952" cy="5686613"/>
          </a:xfrm>
          <a:prstGeom prst="rect">
            <a:avLst/>
          </a:prstGeom>
        </p:spPr>
      </p:pic>
      <p:sp>
        <p:nvSpPr>
          <p:cNvPr id="11" name="Rectangle 10">
            <a:extLst>
              <a:ext uri="{FF2B5EF4-FFF2-40B4-BE49-F238E27FC236}">
                <a16:creationId xmlns:a16="http://schemas.microsoft.com/office/drawing/2014/main" id="{B83C9DE1-1C99-4B51-A964-0630BBC217BF}"/>
              </a:ext>
            </a:extLst>
          </p:cNvPr>
          <p:cNvSpPr/>
          <p:nvPr userDrawn="1"/>
        </p:nvSpPr>
        <p:spPr>
          <a:xfrm rot="5400000">
            <a:off x="2220531" y="-2220529"/>
            <a:ext cx="5686613" cy="10127676"/>
          </a:xfrm>
          <a:prstGeom prst="rect">
            <a:avLst/>
          </a:prstGeom>
          <a:gradFill>
            <a:gsLst>
              <a:gs pos="91000">
                <a:schemeClr val="tx1">
                  <a:alpha val="19000"/>
                </a:schemeClr>
              </a:gs>
              <a:gs pos="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3315"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9" name="Picture 8">
            <a:extLst>
              <a:ext uri="{FF2B5EF4-FFF2-40B4-BE49-F238E27FC236}">
                <a16:creationId xmlns:a16="http://schemas.microsoft.com/office/drawing/2014/main" id="{04E640C9-1BBA-486C-873A-E0B902A163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6" y="119316"/>
            <a:ext cx="4973907" cy="12702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19038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331F0FC-651F-4855-B9AC-787E925DB3AB}"/>
              </a:ext>
            </a:extLst>
          </p:cNvPr>
          <p:cNvSpPr>
            <a:spLocks noGrp="1"/>
          </p:cNvSpPr>
          <p:nvPr>
            <p:ph type="pic" sz="quarter" idx="10"/>
          </p:nvPr>
        </p:nvSpPr>
        <p:spPr>
          <a:xfrm>
            <a:off x="1524" y="0"/>
            <a:ext cx="12188952" cy="5686613"/>
          </a:xfrm>
          <a:solidFill>
            <a:schemeClr val="bg1">
              <a:lumMod val="95000"/>
            </a:schemeClr>
          </a:solidFill>
        </p:spPr>
        <p:txBody>
          <a:bodyPr/>
          <a:lstStyle/>
          <a:p>
            <a:r>
              <a:rPr lang="de-DE"/>
              <a:t>Bild durch Klicken auf Symbol hinzufügen</a:t>
            </a:r>
            <a:endParaRPr lang="en-US" dirty="0"/>
          </a:p>
        </p:txBody>
      </p:sp>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4339"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spTree>
    <p:extLst>
      <p:ext uri="{BB962C8B-B14F-4D97-AF65-F5344CB8AC3E}">
        <p14:creationId xmlns:p14="http://schemas.microsoft.com/office/powerpoint/2010/main" val="21455097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p:txBody>
      </p:sp>
      <p:sp>
        <p:nvSpPr>
          <p:cNvPr id="2" name="Title 1"/>
          <p:cNvSpPr>
            <a:spLocks noGrp="1"/>
          </p:cNvSpPr>
          <p:nvPr userDrawn="1">
            <p:ph type="title"/>
          </p:nvPr>
        </p:nvSpPr>
        <p:spPr>
          <a:xfrm>
            <a:off x="838200" y="365128"/>
            <a:ext cx="10334185"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8894410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fie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154E7490-96C5-4051-BEEC-1F1379309E86}"/>
              </a:ext>
            </a:extLst>
          </p:cNvPr>
          <p:cNvSpPr>
            <a:spLocks noGrp="1"/>
          </p:cNvSpPr>
          <p:nvPr>
            <p:ph type="body" sz="quarter" idx="14" hasCustomPrompt="1"/>
          </p:nvPr>
        </p:nvSpPr>
        <p:spPr>
          <a:xfrm>
            <a:off x="841248" y="368124"/>
            <a:ext cx="9618934" cy="518483"/>
          </a:xfrm>
          <a:prstGeom prst="rect">
            <a:avLst/>
          </a:prstGeom>
        </p:spPr>
        <p:txBody>
          <a:bodyPr vert="horz" lIns="0" tIns="0" rIns="0" bIns="0" rtlCol="0" anchor="t">
            <a:normAutofit/>
          </a:bodyPr>
          <a:lstStyle>
            <a:lvl1pPr marL="0" indent="0">
              <a:buFontTx/>
              <a:buNone/>
              <a:defRPr lang="en-GB" sz="3200" dirty="0">
                <a:solidFill>
                  <a:schemeClr val="accent3"/>
                </a:solidFill>
                <a:latin typeface="+mj-lt"/>
                <a:ea typeface="+mj-ea"/>
                <a:cs typeface="+mj-cs"/>
              </a:defRPr>
            </a:lvl1pPr>
          </a:lstStyle>
          <a:p>
            <a:pPr marL="182880" lvl="0" indent="-182880">
              <a:lnSpc>
                <a:spcPct val="90000"/>
              </a:lnSpc>
              <a:spcBef>
                <a:spcPct val="0"/>
              </a:spcBef>
            </a:pPr>
            <a:r>
              <a:rPr lang="de-DE"/>
              <a:t>Click to add title</a:t>
            </a:r>
            <a:endParaRPr lang="en-GB"/>
          </a:p>
        </p:txBody>
      </p:sp>
      <p:sp>
        <p:nvSpPr>
          <p:cNvPr id="7" name="Text Placeholder 43">
            <a:extLst>
              <a:ext uri="{FF2B5EF4-FFF2-40B4-BE49-F238E27FC236}">
                <a16:creationId xmlns:a16="http://schemas.microsoft.com/office/drawing/2014/main" id="{E25288EE-3871-4E1E-9D3B-E3B046C77B23}"/>
              </a:ext>
            </a:extLst>
          </p:cNvPr>
          <p:cNvSpPr>
            <a:spLocks noGrp="1"/>
          </p:cNvSpPr>
          <p:nvPr>
            <p:ph type="body" sz="quarter" idx="16" hasCustomPrompt="1"/>
          </p:nvPr>
        </p:nvSpPr>
        <p:spPr>
          <a:xfrm>
            <a:off x="841248" y="886608"/>
            <a:ext cx="1391041" cy="369332"/>
          </a:xfrm>
          <a:prstGeom prst="rect">
            <a:avLst/>
          </a:prstGeom>
          <a:noFill/>
          <a:effectLst>
            <a:innerShdw dist="127000">
              <a:prstClr val="black">
                <a:alpha val="20000"/>
              </a:prstClr>
            </a:innerShdw>
          </a:effectLst>
        </p:spPr>
        <p:txBody>
          <a:bodyPr vert="horz" wrap="none" lIns="0" tIns="0" rIns="360000" bIns="0" rtlCol="0" anchor="ctr" anchorCtr="0">
            <a:spAutoFit/>
          </a:bodyPr>
          <a:lstStyle>
            <a:lvl1pPr marL="0" indent="0">
              <a:buFontTx/>
              <a:buNone/>
              <a:defRPr lang="en-GB" sz="2400" dirty="0">
                <a:solidFill>
                  <a:schemeClr val="tx2"/>
                </a:solidFill>
                <a:latin typeface="Arial" panose="020B0604020202020204" pitchFamily="34" charset="0"/>
                <a:cs typeface="Arial" panose="020B0604020202020204" pitchFamily="34" charset="0"/>
              </a:defRPr>
            </a:lvl1pPr>
          </a:lstStyle>
          <a:p>
            <a:pPr marL="182880" lvl="0" indent="-182880"/>
            <a:r>
              <a:rPr lang="de-DE"/>
              <a:t>Subtitle</a:t>
            </a:r>
            <a:endParaRPr lang="en-GB"/>
          </a:p>
        </p:txBody>
      </p:sp>
      <p:sp>
        <p:nvSpPr>
          <p:cNvPr id="12" name="Text Placeholder 2">
            <a:extLst>
              <a:ext uri="{FF2B5EF4-FFF2-40B4-BE49-F238E27FC236}">
                <a16:creationId xmlns:a16="http://schemas.microsoft.com/office/drawing/2014/main" id="{5D426AEB-A59B-404D-8B48-A02656D67832}"/>
              </a:ext>
            </a:extLst>
          </p:cNvPr>
          <p:cNvSpPr>
            <a:spLocks noGrp="1"/>
          </p:cNvSpPr>
          <p:nvPr>
            <p:ph type="body" sz="quarter" idx="18" hasCustomPrompt="1"/>
          </p:nvPr>
        </p:nvSpPr>
        <p:spPr>
          <a:xfrm>
            <a:off x="838200" y="2018287"/>
            <a:ext cx="8094663" cy="4001095"/>
          </a:xfrm>
          <a:prstGeom prst="rect">
            <a:avLst/>
          </a:prstGeom>
        </p:spPr>
        <p:txBody>
          <a:bodyPr lIns="0">
            <a:spAutoFit/>
          </a:bodyPr>
          <a:lstStyle>
            <a:lvl1pPr marL="0" indent="0">
              <a:buFont typeface="Arial" panose="020B0604020202020204" pitchFamily="34" charset="0"/>
              <a:buNone/>
              <a:defRPr sz="2000"/>
            </a:lvl1pPr>
            <a:lvl2pPr marL="342000" indent="-342000">
              <a:lnSpc>
                <a:spcPct val="100000"/>
              </a:lnSpc>
              <a:spcBef>
                <a:spcPts val="1200"/>
              </a:spcBef>
              <a:spcAft>
                <a:spcPts val="600"/>
              </a:spcAft>
              <a:buClr>
                <a:schemeClr val="accent3"/>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0"/>
            <a:r>
              <a:rPr lang="en-US"/>
              <a:t>Edit the text and the bullet points below:</a:t>
            </a:r>
          </a:p>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a:p>
            <a:pPr lvl="0"/>
            <a:r>
              <a:rPr lang="en-US"/>
              <a:t>Edit the text and the bullet points above.</a:t>
            </a:r>
          </a:p>
        </p:txBody>
      </p:sp>
      <p:sp>
        <p:nvSpPr>
          <p:cNvPr id="13" name="Footer Placeholder 3">
            <a:extLst>
              <a:ext uri="{FF2B5EF4-FFF2-40B4-BE49-F238E27FC236}">
                <a16:creationId xmlns:a16="http://schemas.microsoft.com/office/drawing/2014/main" id="{AB4B1A55-7A5D-48C3-BCCB-FB32E47C97C5}"/>
              </a:ext>
            </a:extLst>
          </p:cNvPr>
          <p:cNvSpPr>
            <a:spLocks noGrp="1"/>
          </p:cNvSpPr>
          <p:nvPr>
            <p:ph type="ftr" sz="quarter" idx="19"/>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14" name="Slide Number Placeholder 5">
            <a:extLst>
              <a:ext uri="{FF2B5EF4-FFF2-40B4-BE49-F238E27FC236}">
                <a16:creationId xmlns:a16="http://schemas.microsoft.com/office/drawing/2014/main" id="{8B695E11-F223-447E-9F49-5C762FCFDDC1}"/>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828413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ext fie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154E7490-96C5-4051-BEEC-1F1379309E86}"/>
              </a:ext>
            </a:extLst>
          </p:cNvPr>
          <p:cNvSpPr>
            <a:spLocks noGrp="1"/>
          </p:cNvSpPr>
          <p:nvPr>
            <p:ph type="body" sz="quarter" idx="14" hasCustomPrompt="1"/>
          </p:nvPr>
        </p:nvSpPr>
        <p:spPr>
          <a:xfrm>
            <a:off x="841248" y="368124"/>
            <a:ext cx="9618934" cy="518483"/>
          </a:xfrm>
          <a:prstGeom prst="rect">
            <a:avLst/>
          </a:prstGeom>
        </p:spPr>
        <p:txBody>
          <a:bodyPr vert="horz" lIns="0" tIns="0" rIns="0" bIns="0" rtlCol="0" anchor="t">
            <a:normAutofit/>
          </a:bodyPr>
          <a:lstStyle>
            <a:lvl1pPr marL="0" indent="0">
              <a:buFontTx/>
              <a:buNone/>
              <a:defRPr lang="en-GB" sz="3200" dirty="0">
                <a:solidFill>
                  <a:schemeClr val="accent3"/>
                </a:solidFill>
                <a:latin typeface="+mj-lt"/>
                <a:ea typeface="+mj-ea"/>
                <a:cs typeface="+mj-cs"/>
              </a:defRPr>
            </a:lvl1pPr>
          </a:lstStyle>
          <a:p>
            <a:pPr marL="182880" lvl="0" indent="-182880">
              <a:lnSpc>
                <a:spcPct val="90000"/>
              </a:lnSpc>
              <a:spcBef>
                <a:spcPct val="0"/>
              </a:spcBef>
            </a:pPr>
            <a:r>
              <a:rPr lang="de-DE"/>
              <a:t>Click to add title</a:t>
            </a:r>
            <a:endParaRPr lang="en-GB"/>
          </a:p>
        </p:txBody>
      </p:sp>
      <p:sp>
        <p:nvSpPr>
          <p:cNvPr id="13" name="Footer Placeholder 3">
            <a:extLst>
              <a:ext uri="{FF2B5EF4-FFF2-40B4-BE49-F238E27FC236}">
                <a16:creationId xmlns:a16="http://schemas.microsoft.com/office/drawing/2014/main" id="{AB4B1A55-7A5D-48C3-BCCB-FB32E47C97C5}"/>
              </a:ext>
            </a:extLst>
          </p:cNvPr>
          <p:cNvSpPr>
            <a:spLocks noGrp="1"/>
          </p:cNvSpPr>
          <p:nvPr>
            <p:ph type="ftr" sz="quarter" idx="19"/>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14" name="Slide Number Placeholder 5">
            <a:extLst>
              <a:ext uri="{FF2B5EF4-FFF2-40B4-BE49-F238E27FC236}">
                <a16:creationId xmlns:a16="http://schemas.microsoft.com/office/drawing/2014/main" id="{8B695E11-F223-447E-9F49-5C762FCFDDC1}"/>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86773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ext fie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154E7490-96C5-4051-BEEC-1F1379309E86}"/>
              </a:ext>
            </a:extLst>
          </p:cNvPr>
          <p:cNvSpPr>
            <a:spLocks noGrp="1"/>
          </p:cNvSpPr>
          <p:nvPr>
            <p:ph type="body" sz="quarter" idx="14" hasCustomPrompt="1"/>
          </p:nvPr>
        </p:nvSpPr>
        <p:spPr>
          <a:xfrm>
            <a:off x="841248" y="368124"/>
            <a:ext cx="9618934" cy="518483"/>
          </a:xfrm>
          <a:prstGeom prst="rect">
            <a:avLst/>
          </a:prstGeom>
        </p:spPr>
        <p:txBody>
          <a:bodyPr vert="horz" lIns="0" tIns="0" rIns="0" bIns="0" rtlCol="0" anchor="t">
            <a:normAutofit/>
          </a:bodyPr>
          <a:lstStyle>
            <a:lvl1pPr>
              <a:defRPr lang="de-DE" sz="3200" dirty="0" smtClean="0">
                <a:solidFill>
                  <a:schemeClr val="accent3"/>
                </a:solidFill>
                <a:latin typeface="+mj-lt"/>
                <a:ea typeface="+mj-ea"/>
                <a:cs typeface="+mj-cs"/>
              </a:defRPr>
            </a:lvl1pPr>
          </a:lstStyle>
          <a:p>
            <a:pPr lvl="0">
              <a:lnSpc>
                <a:spcPct val="90000"/>
              </a:lnSpc>
              <a:spcBef>
                <a:spcPct val="0"/>
              </a:spcBef>
              <a:buNone/>
            </a:pPr>
            <a:r>
              <a:rPr lang="de-DE"/>
              <a:t>Click to add title</a:t>
            </a:r>
          </a:p>
        </p:txBody>
      </p:sp>
      <p:sp>
        <p:nvSpPr>
          <p:cNvPr id="7" name="Text Placeholder 43">
            <a:extLst>
              <a:ext uri="{FF2B5EF4-FFF2-40B4-BE49-F238E27FC236}">
                <a16:creationId xmlns:a16="http://schemas.microsoft.com/office/drawing/2014/main" id="{E25288EE-3871-4E1E-9D3B-E3B046C77B23}"/>
              </a:ext>
            </a:extLst>
          </p:cNvPr>
          <p:cNvSpPr>
            <a:spLocks noGrp="1"/>
          </p:cNvSpPr>
          <p:nvPr>
            <p:ph type="body" sz="quarter" idx="16" hasCustomPrompt="1"/>
          </p:nvPr>
        </p:nvSpPr>
        <p:spPr>
          <a:xfrm>
            <a:off x="841248" y="886608"/>
            <a:ext cx="9618934" cy="369332"/>
          </a:xfrm>
          <a:prstGeom prst="rect">
            <a:avLst/>
          </a:prstGeom>
          <a:noFill/>
          <a:effectLst>
            <a:innerShdw dist="127000">
              <a:prstClr val="black">
                <a:alpha val="20000"/>
              </a:prstClr>
            </a:innerShdw>
          </a:effectLst>
        </p:spPr>
        <p:txBody>
          <a:bodyPr vert="horz" wrap="square" lIns="0" tIns="0" rIns="360000" bIns="0" rtlCol="0" anchor="ctr" anchorCtr="0">
            <a:spAutoFit/>
          </a:bodyPr>
          <a:lstStyle>
            <a:lvl1pPr marL="0" indent="0">
              <a:buFontTx/>
              <a:buNone/>
              <a:defRPr lang="en-GB" sz="2400" dirty="0">
                <a:solidFill>
                  <a:schemeClr val="tx2"/>
                </a:solidFill>
                <a:latin typeface="Franklin Gothic Book" panose="020B0503020102020204" pitchFamily="34" charset="0"/>
                <a:cs typeface="Arial" panose="020B0604020202020204" pitchFamily="34" charset="0"/>
              </a:defRPr>
            </a:lvl1pPr>
          </a:lstStyle>
          <a:p>
            <a:pPr marL="182880" lvl="0" indent="-182880"/>
            <a:r>
              <a:rPr lang="de-DE"/>
              <a:t>Subtitle</a:t>
            </a:r>
            <a:endParaRPr lang="en-GB"/>
          </a:p>
        </p:txBody>
      </p:sp>
      <p:sp>
        <p:nvSpPr>
          <p:cNvPr id="13" name="Footer Placeholder 3">
            <a:extLst>
              <a:ext uri="{FF2B5EF4-FFF2-40B4-BE49-F238E27FC236}">
                <a16:creationId xmlns:a16="http://schemas.microsoft.com/office/drawing/2014/main" id="{AB4B1A55-7A5D-48C3-BCCB-FB32E47C97C5}"/>
              </a:ext>
            </a:extLst>
          </p:cNvPr>
          <p:cNvSpPr>
            <a:spLocks noGrp="1"/>
          </p:cNvSpPr>
          <p:nvPr>
            <p:ph type="ftr" sz="quarter" idx="19"/>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14" name="Slide Number Placeholder 5">
            <a:extLst>
              <a:ext uri="{FF2B5EF4-FFF2-40B4-BE49-F238E27FC236}">
                <a16:creationId xmlns:a16="http://schemas.microsoft.com/office/drawing/2014/main" id="{8B695E11-F223-447E-9F49-5C762FCFDDC1}"/>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80221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fie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154E7490-96C5-4051-BEEC-1F1379309E86}"/>
              </a:ext>
            </a:extLst>
          </p:cNvPr>
          <p:cNvSpPr>
            <a:spLocks noGrp="1"/>
          </p:cNvSpPr>
          <p:nvPr>
            <p:ph type="body" sz="quarter" idx="14" hasCustomPrompt="1"/>
          </p:nvPr>
        </p:nvSpPr>
        <p:spPr>
          <a:xfrm>
            <a:off x="841248" y="368123"/>
            <a:ext cx="8352515" cy="518483"/>
          </a:xfrm>
          <a:prstGeom prst="rect">
            <a:avLst/>
          </a:prstGeom>
        </p:spPr>
        <p:txBody>
          <a:bodyPr vert="horz" lIns="0" tIns="0" rIns="0" bIns="0" rtlCol="0" anchor="t">
            <a:normAutofit/>
          </a:bodyPr>
          <a:lstStyle>
            <a:lvl1pPr marL="0" indent="0">
              <a:buNone/>
              <a:defRPr lang="en-GB" sz="3200">
                <a:solidFill>
                  <a:schemeClr val="accent3"/>
                </a:solidFill>
                <a:latin typeface="+mj-lt"/>
                <a:ea typeface="+mj-ea"/>
                <a:cs typeface="+mj-cs"/>
              </a:defRPr>
            </a:lvl1pPr>
          </a:lstStyle>
          <a:p>
            <a:pPr marL="182880" lvl="0" indent="-182880">
              <a:lnSpc>
                <a:spcPct val="90000"/>
              </a:lnSpc>
              <a:spcBef>
                <a:spcPct val="0"/>
              </a:spcBef>
            </a:pPr>
            <a:r>
              <a:rPr lang="de-DE"/>
              <a:t>Click to add title</a:t>
            </a:r>
            <a:endParaRPr lang="en-GB"/>
          </a:p>
        </p:txBody>
      </p:sp>
      <p:sp>
        <p:nvSpPr>
          <p:cNvPr id="5" name="Text Placeholder 43">
            <a:extLst>
              <a:ext uri="{FF2B5EF4-FFF2-40B4-BE49-F238E27FC236}">
                <a16:creationId xmlns:a16="http://schemas.microsoft.com/office/drawing/2014/main" id="{3194B263-5E43-48EA-9DB7-3DEF6714924E}"/>
              </a:ext>
            </a:extLst>
          </p:cNvPr>
          <p:cNvSpPr>
            <a:spLocks noGrp="1"/>
          </p:cNvSpPr>
          <p:nvPr>
            <p:ph type="body" sz="quarter" idx="16" hasCustomPrompt="1"/>
          </p:nvPr>
        </p:nvSpPr>
        <p:spPr>
          <a:xfrm>
            <a:off x="838199" y="889144"/>
            <a:ext cx="8094663" cy="369332"/>
          </a:xfrm>
          <a:prstGeom prst="rect">
            <a:avLst/>
          </a:prstGeom>
          <a:noFill/>
          <a:effectLst>
            <a:innerShdw dist="127000">
              <a:prstClr val="black">
                <a:alpha val="20000"/>
              </a:prstClr>
            </a:innerShdw>
          </a:effectLst>
        </p:spPr>
        <p:txBody>
          <a:bodyPr vert="horz" wrap="square" lIns="0" tIns="0" rIns="360000" bIns="0" rtlCol="0" anchor="ctr" anchorCtr="0">
            <a:spAutoFit/>
          </a:bodyPr>
          <a:lstStyle>
            <a:lvl1pPr marL="0" indent="0">
              <a:buNone/>
              <a:defRPr lang="en-GB" sz="2400">
                <a:solidFill>
                  <a:schemeClr val="tx2"/>
                </a:solidFill>
                <a:latin typeface="Franklin Gothic Book" panose="020B0503020102020204" pitchFamily="34" charset="0"/>
                <a:cs typeface="Arial" panose="020B0604020202020204" pitchFamily="34" charset="0"/>
              </a:defRPr>
            </a:lvl1pPr>
          </a:lstStyle>
          <a:p>
            <a:pPr marL="182880" lvl="0" indent="-182880"/>
            <a:r>
              <a:rPr lang="de-DE"/>
              <a:t>Subtitle</a:t>
            </a:r>
            <a:endParaRPr lang="en-GB"/>
          </a:p>
        </p:txBody>
      </p:sp>
      <p:sp>
        <p:nvSpPr>
          <p:cNvPr id="3" name="Text Placeholder 2">
            <a:extLst>
              <a:ext uri="{FF2B5EF4-FFF2-40B4-BE49-F238E27FC236}">
                <a16:creationId xmlns:a16="http://schemas.microsoft.com/office/drawing/2014/main" id="{2087AF33-B040-4609-A75B-58299C14E996}"/>
              </a:ext>
            </a:extLst>
          </p:cNvPr>
          <p:cNvSpPr>
            <a:spLocks noGrp="1"/>
          </p:cNvSpPr>
          <p:nvPr>
            <p:ph type="body" sz="quarter" idx="18" hasCustomPrompt="1"/>
          </p:nvPr>
        </p:nvSpPr>
        <p:spPr>
          <a:xfrm>
            <a:off x="841248" y="2018287"/>
            <a:ext cx="8094663" cy="4003084"/>
          </a:xfrm>
          <a:prstGeom prst="rect">
            <a:avLst/>
          </a:prstGeom>
        </p:spPr>
        <p:txBody>
          <a:bodyPr lIns="0">
            <a:spAutoFit/>
          </a:bodyPr>
          <a:lstStyle>
            <a:lvl1pPr marL="0" indent="0">
              <a:lnSpc>
                <a:spcPct val="120000"/>
              </a:lnSpc>
              <a:buFont typeface="Arial" panose="020B0604020202020204" pitchFamily="34" charset="0"/>
              <a:buNone/>
              <a:defRPr sz="2000"/>
            </a:lvl1pPr>
            <a:lvl2pPr marL="342000" indent="-342000">
              <a:lnSpc>
                <a:spcPct val="100000"/>
              </a:lnSpc>
              <a:spcBef>
                <a:spcPts val="1200"/>
              </a:spcBef>
              <a:spcAft>
                <a:spcPts val="600"/>
              </a:spcAft>
              <a:buClr>
                <a:schemeClr val="tx2"/>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0"/>
            <a:r>
              <a:rPr lang="en-US"/>
              <a:t>Edit the text and the bullet points below:</a:t>
            </a:r>
          </a:p>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a:p>
            <a:pPr lvl="0"/>
            <a:r>
              <a:rPr lang="en-US"/>
              <a:t>Edit the text and the bullet points above.</a:t>
            </a:r>
          </a:p>
        </p:txBody>
      </p:sp>
      <p:sp>
        <p:nvSpPr>
          <p:cNvPr id="6" name="Footer Placeholder 3">
            <a:extLst>
              <a:ext uri="{FF2B5EF4-FFF2-40B4-BE49-F238E27FC236}">
                <a16:creationId xmlns:a16="http://schemas.microsoft.com/office/drawing/2014/main" id="{2C6E80B3-4F6E-4969-925B-E3BF473E65E5}"/>
              </a:ext>
            </a:extLst>
          </p:cNvPr>
          <p:cNvSpPr>
            <a:spLocks noGrp="1"/>
          </p:cNvSpPr>
          <p:nvPr>
            <p:ph type="ftr" sz="quarter" idx="19"/>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BA98C774-6B8A-4351-BCC9-D8BA25EC2CB8}"/>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pic>
        <p:nvPicPr>
          <p:cNvPr id="10" name="Picture Placeholder 12" descr="A field of grass&#10;&#10;Description generated with very high confidence">
            <a:extLst>
              <a:ext uri="{FF2B5EF4-FFF2-40B4-BE49-F238E27FC236}">
                <a16:creationId xmlns:a16="http://schemas.microsoft.com/office/drawing/2014/main" id="{CF07F4C3-C1CF-4C83-B03B-7E36061F1B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75813" y="627857"/>
            <a:ext cx="2516187" cy="5602287"/>
          </a:xfrm>
          <a:prstGeom prst="rect">
            <a:avLst/>
          </a:prstGeom>
        </p:spPr>
      </p:pic>
    </p:spTree>
    <p:extLst>
      <p:ext uri="{BB962C8B-B14F-4D97-AF65-F5344CB8AC3E}">
        <p14:creationId xmlns:p14="http://schemas.microsoft.com/office/powerpoint/2010/main" val="3941969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051"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9" name="Picture Placeholder 5" descr="A picture containing building, outdoor, sky&#10;&#10;Description generated with high confidence">
            <a:extLst>
              <a:ext uri="{FF2B5EF4-FFF2-40B4-BE49-F238E27FC236}">
                <a16:creationId xmlns:a16="http://schemas.microsoft.com/office/drawing/2014/main" id="{65A6387E-7F6A-42DD-9744-F4998DF83A14}"/>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1524" y="0"/>
            <a:ext cx="12188952" cy="5686613"/>
          </a:xfrm>
          <a:prstGeom prst="rect">
            <a:avLst/>
          </a:prstGeom>
        </p:spPr>
      </p:pic>
      <p:pic>
        <p:nvPicPr>
          <p:cNvPr id="10" name="Picture 9">
            <a:extLst>
              <a:ext uri="{FF2B5EF4-FFF2-40B4-BE49-F238E27FC236}">
                <a16:creationId xmlns:a16="http://schemas.microsoft.com/office/drawing/2014/main" id="{AB842B73-7145-4282-AD5E-05F82C36368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7" y="184116"/>
            <a:ext cx="3808280" cy="13702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519991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ext fie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154E7490-96C5-4051-BEEC-1F1379309E86}"/>
              </a:ext>
            </a:extLst>
          </p:cNvPr>
          <p:cNvSpPr>
            <a:spLocks noGrp="1"/>
          </p:cNvSpPr>
          <p:nvPr>
            <p:ph type="body" sz="quarter" idx="14" hasCustomPrompt="1"/>
          </p:nvPr>
        </p:nvSpPr>
        <p:spPr>
          <a:xfrm>
            <a:off x="841248" y="368123"/>
            <a:ext cx="8352515" cy="518483"/>
          </a:xfrm>
          <a:prstGeom prst="rect">
            <a:avLst/>
          </a:prstGeom>
        </p:spPr>
        <p:txBody>
          <a:bodyPr vert="horz" lIns="0" tIns="0" rIns="0" bIns="0" rtlCol="0" anchor="t">
            <a:normAutofit/>
          </a:bodyPr>
          <a:lstStyle>
            <a:lvl1pPr marL="0" indent="0">
              <a:buNone/>
              <a:defRPr lang="en-GB" sz="3200">
                <a:solidFill>
                  <a:schemeClr val="accent3"/>
                </a:solidFill>
                <a:latin typeface="+mj-lt"/>
                <a:ea typeface="+mj-ea"/>
                <a:cs typeface="+mj-cs"/>
              </a:defRPr>
            </a:lvl1pPr>
          </a:lstStyle>
          <a:p>
            <a:pPr marL="182880" lvl="0" indent="-182880">
              <a:lnSpc>
                <a:spcPct val="90000"/>
              </a:lnSpc>
              <a:spcBef>
                <a:spcPct val="0"/>
              </a:spcBef>
            </a:pPr>
            <a:r>
              <a:rPr lang="de-DE"/>
              <a:t>Click to add title</a:t>
            </a:r>
            <a:endParaRPr lang="en-GB"/>
          </a:p>
        </p:txBody>
      </p:sp>
      <p:sp>
        <p:nvSpPr>
          <p:cNvPr id="5" name="Text Placeholder 43">
            <a:extLst>
              <a:ext uri="{FF2B5EF4-FFF2-40B4-BE49-F238E27FC236}">
                <a16:creationId xmlns:a16="http://schemas.microsoft.com/office/drawing/2014/main" id="{3194B263-5E43-48EA-9DB7-3DEF6714924E}"/>
              </a:ext>
            </a:extLst>
          </p:cNvPr>
          <p:cNvSpPr>
            <a:spLocks noGrp="1"/>
          </p:cNvSpPr>
          <p:nvPr>
            <p:ph type="body" sz="quarter" idx="16" hasCustomPrompt="1"/>
          </p:nvPr>
        </p:nvSpPr>
        <p:spPr>
          <a:xfrm>
            <a:off x="838199" y="889144"/>
            <a:ext cx="8094663" cy="369332"/>
          </a:xfrm>
          <a:prstGeom prst="rect">
            <a:avLst/>
          </a:prstGeom>
          <a:noFill/>
          <a:effectLst>
            <a:innerShdw dist="127000">
              <a:prstClr val="black">
                <a:alpha val="20000"/>
              </a:prstClr>
            </a:innerShdw>
          </a:effectLst>
        </p:spPr>
        <p:txBody>
          <a:bodyPr vert="horz" wrap="square" lIns="0" tIns="0" rIns="360000" bIns="0" rtlCol="0" anchor="ctr" anchorCtr="0">
            <a:spAutoFit/>
          </a:bodyPr>
          <a:lstStyle>
            <a:lvl1pPr marL="0" indent="0">
              <a:buNone/>
              <a:defRPr lang="en-GB" sz="2400">
                <a:solidFill>
                  <a:schemeClr val="tx2"/>
                </a:solidFill>
                <a:latin typeface="Franklin Gothic Book" panose="020B0503020102020204" pitchFamily="34" charset="0"/>
                <a:cs typeface="Arial" panose="020B0604020202020204" pitchFamily="34" charset="0"/>
              </a:defRPr>
            </a:lvl1pPr>
          </a:lstStyle>
          <a:p>
            <a:pPr marL="182880" lvl="0" indent="-182880"/>
            <a:r>
              <a:rPr lang="de-DE"/>
              <a:t>Subtitle</a:t>
            </a:r>
            <a:endParaRPr lang="en-GB"/>
          </a:p>
        </p:txBody>
      </p:sp>
      <p:sp>
        <p:nvSpPr>
          <p:cNvPr id="3" name="Text Placeholder 2">
            <a:extLst>
              <a:ext uri="{FF2B5EF4-FFF2-40B4-BE49-F238E27FC236}">
                <a16:creationId xmlns:a16="http://schemas.microsoft.com/office/drawing/2014/main" id="{2087AF33-B040-4609-A75B-58299C14E996}"/>
              </a:ext>
            </a:extLst>
          </p:cNvPr>
          <p:cNvSpPr>
            <a:spLocks noGrp="1"/>
          </p:cNvSpPr>
          <p:nvPr>
            <p:ph type="body" sz="quarter" idx="18" hasCustomPrompt="1"/>
          </p:nvPr>
        </p:nvSpPr>
        <p:spPr>
          <a:xfrm>
            <a:off x="841248" y="2018287"/>
            <a:ext cx="8094663" cy="4003084"/>
          </a:xfrm>
          <a:prstGeom prst="rect">
            <a:avLst/>
          </a:prstGeom>
        </p:spPr>
        <p:txBody>
          <a:bodyPr lIns="0">
            <a:spAutoFit/>
          </a:bodyPr>
          <a:lstStyle>
            <a:lvl1pPr marL="0" indent="0">
              <a:lnSpc>
                <a:spcPct val="120000"/>
              </a:lnSpc>
              <a:buFont typeface="Arial" panose="020B0604020202020204" pitchFamily="34" charset="0"/>
              <a:buNone/>
              <a:defRPr sz="2000"/>
            </a:lvl1pPr>
            <a:lvl2pPr marL="342000" indent="-342000">
              <a:lnSpc>
                <a:spcPct val="100000"/>
              </a:lnSpc>
              <a:spcBef>
                <a:spcPts val="1200"/>
              </a:spcBef>
              <a:spcAft>
                <a:spcPts val="600"/>
              </a:spcAft>
              <a:buClr>
                <a:schemeClr val="tx2"/>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0"/>
            <a:r>
              <a:rPr lang="en-US"/>
              <a:t>Edit the text and the bullet points below:</a:t>
            </a:r>
          </a:p>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a:p>
            <a:pPr lvl="0"/>
            <a:r>
              <a:rPr lang="en-US"/>
              <a:t>Edit the text and the bullet points above.</a:t>
            </a:r>
          </a:p>
        </p:txBody>
      </p:sp>
      <p:sp>
        <p:nvSpPr>
          <p:cNvPr id="6" name="Footer Placeholder 3">
            <a:extLst>
              <a:ext uri="{FF2B5EF4-FFF2-40B4-BE49-F238E27FC236}">
                <a16:creationId xmlns:a16="http://schemas.microsoft.com/office/drawing/2014/main" id="{2C6E80B3-4F6E-4969-925B-E3BF473E65E5}"/>
              </a:ext>
            </a:extLst>
          </p:cNvPr>
          <p:cNvSpPr>
            <a:spLocks noGrp="1"/>
          </p:cNvSpPr>
          <p:nvPr>
            <p:ph type="ftr" sz="quarter" idx="19"/>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BA98C774-6B8A-4351-BCC9-D8BA25EC2CB8}"/>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pic>
        <p:nvPicPr>
          <p:cNvPr id="11" name="Picture Placeholder 38" descr="A picture containing sky, outdoor, water, outdoor object&#10;&#10;Description generated with very high confidence">
            <a:extLst>
              <a:ext uri="{FF2B5EF4-FFF2-40B4-BE49-F238E27FC236}">
                <a16:creationId xmlns:a16="http://schemas.microsoft.com/office/drawing/2014/main" id="{BC192675-EBA3-43CA-BB90-CA1D0C06F7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75813" y="627857"/>
            <a:ext cx="2516187" cy="5602287"/>
          </a:xfrm>
          <a:prstGeom prst="rect">
            <a:avLst/>
          </a:prstGeom>
        </p:spPr>
      </p:pic>
    </p:spTree>
    <p:extLst>
      <p:ext uri="{BB962C8B-B14F-4D97-AF65-F5344CB8AC3E}">
        <p14:creationId xmlns:p14="http://schemas.microsoft.com/office/powerpoint/2010/main" val="2857022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ext fie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154E7490-96C5-4051-BEEC-1F1379309E86}"/>
              </a:ext>
            </a:extLst>
          </p:cNvPr>
          <p:cNvSpPr>
            <a:spLocks noGrp="1"/>
          </p:cNvSpPr>
          <p:nvPr>
            <p:ph type="body" sz="quarter" idx="14" hasCustomPrompt="1"/>
          </p:nvPr>
        </p:nvSpPr>
        <p:spPr>
          <a:xfrm>
            <a:off x="841248" y="368123"/>
            <a:ext cx="8352515" cy="518483"/>
          </a:xfrm>
          <a:prstGeom prst="rect">
            <a:avLst/>
          </a:prstGeom>
        </p:spPr>
        <p:txBody>
          <a:bodyPr vert="horz" lIns="0" tIns="0" rIns="0" bIns="0" rtlCol="0" anchor="t">
            <a:normAutofit/>
          </a:bodyPr>
          <a:lstStyle>
            <a:lvl1pPr marL="0" indent="0">
              <a:buNone/>
              <a:defRPr lang="en-GB" sz="3200">
                <a:solidFill>
                  <a:schemeClr val="accent3"/>
                </a:solidFill>
                <a:latin typeface="+mj-lt"/>
                <a:ea typeface="+mj-ea"/>
                <a:cs typeface="+mj-cs"/>
              </a:defRPr>
            </a:lvl1pPr>
          </a:lstStyle>
          <a:p>
            <a:pPr marL="182880" lvl="0" indent="-182880">
              <a:lnSpc>
                <a:spcPct val="90000"/>
              </a:lnSpc>
              <a:spcBef>
                <a:spcPct val="0"/>
              </a:spcBef>
            </a:pPr>
            <a:r>
              <a:rPr lang="de-DE"/>
              <a:t>Click to add title</a:t>
            </a:r>
            <a:endParaRPr lang="en-GB"/>
          </a:p>
        </p:txBody>
      </p:sp>
      <p:sp>
        <p:nvSpPr>
          <p:cNvPr id="5" name="Text Placeholder 43">
            <a:extLst>
              <a:ext uri="{FF2B5EF4-FFF2-40B4-BE49-F238E27FC236}">
                <a16:creationId xmlns:a16="http://schemas.microsoft.com/office/drawing/2014/main" id="{3194B263-5E43-48EA-9DB7-3DEF6714924E}"/>
              </a:ext>
            </a:extLst>
          </p:cNvPr>
          <p:cNvSpPr>
            <a:spLocks noGrp="1"/>
          </p:cNvSpPr>
          <p:nvPr>
            <p:ph type="body" sz="quarter" idx="16" hasCustomPrompt="1"/>
          </p:nvPr>
        </p:nvSpPr>
        <p:spPr>
          <a:xfrm>
            <a:off x="838199" y="889144"/>
            <a:ext cx="8094663" cy="369332"/>
          </a:xfrm>
          <a:prstGeom prst="rect">
            <a:avLst/>
          </a:prstGeom>
          <a:noFill/>
          <a:effectLst>
            <a:innerShdw dist="127000">
              <a:prstClr val="black">
                <a:alpha val="20000"/>
              </a:prstClr>
            </a:innerShdw>
          </a:effectLst>
        </p:spPr>
        <p:txBody>
          <a:bodyPr vert="horz" wrap="square" lIns="0" tIns="0" rIns="360000" bIns="0" rtlCol="0" anchor="ctr" anchorCtr="0">
            <a:spAutoFit/>
          </a:bodyPr>
          <a:lstStyle>
            <a:lvl1pPr marL="0" indent="0">
              <a:buNone/>
              <a:defRPr lang="en-GB" sz="2400">
                <a:solidFill>
                  <a:schemeClr val="tx2"/>
                </a:solidFill>
                <a:latin typeface="Franklin Gothic Book" panose="020B0503020102020204" pitchFamily="34" charset="0"/>
                <a:cs typeface="Arial" panose="020B0604020202020204" pitchFamily="34" charset="0"/>
              </a:defRPr>
            </a:lvl1pPr>
          </a:lstStyle>
          <a:p>
            <a:pPr marL="182880" lvl="0" indent="-182880"/>
            <a:r>
              <a:rPr lang="de-DE"/>
              <a:t>Subtitle</a:t>
            </a:r>
            <a:endParaRPr lang="en-GB"/>
          </a:p>
        </p:txBody>
      </p:sp>
      <p:sp>
        <p:nvSpPr>
          <p:cNvPr id="3" name="Text Placeholder 2">
            <a:extLst>
              <a:ext uri="{FF2B5EF4-FFF2-40B4-BE49-F238E27FC236}">
                <a16:creationId xmlns:a16="http://schemas.microsoft.com/office/drawing/2014/main" id="{2087AF33-B040-4609-A75B-58299C14E996}"/>
              </a:ext>
            </a:extLst>
          </p:cNvPr>
          <p:cNvSpPr>
            <a:spLocks noGrp="1"/>
          </p:cNvSpPr>
          <p:nvPr>
            <p:ph type="body" sz="quarter" idx="18" hasCustomPrompt="1"/>
          </p:nvPr>
        </p:nvSpPr>
        <p:spPr>
          <a:xfrm>
            <a:off x="841248" y="2018287"/>
            <a:ext cx="8094663" cy="4003084"/>
          </a:xfrm>
          <a:prstGeom prst="rect">
            <a:avLst/>
          </a:prstGeom>
        </p:spPr>
        <p:txBody>
          <a:bodyPr lIns="0">
            <a:spAutoFit/>
          </a:bodyPr>
          <a:lstStyle>
            <a:lvl1pPr marL="0" indent="0">
              <a:lnSpc>
                <a:spcPct val="120000"/>
              </a:lnSpc>
              <a:buFont typeface="Arial" panose="020B0604020202020204" pitchFamily="34" charset="0"/>
              <a:buNone/>
              <a:defRPr sz="2000"/>
            </a:lvl1pPr>
            <a:lvl2pPr marL="342000" indent="-342000">
              <a:lnSpc>
                <a:spcPct val="100000"/>
              </a:lnSpc>
              <a:spcBef>
                <a:spcPts val="1200"/>
              </a:spcBef>
              <a:spcAft>
                <a:spcPts val="600"/>
              </a:spcAft>
              <a:buClr>
                <a:schemeClr val="tx2"/>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0"/>
            <a:r>
              <a:rPr lang="en-US"/>
              <a:t>Edit the text and the bullet points below:</a:t>
            </a:r>
          </a:p>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a:p>
            <a:pPr lvl="0"/>
            <a:r>
              <a:rPr lang="en-US"/>
              <a:t>Edit the text and the bullet points above.</a:t>
            </a:r>
          </a:p>
        </p:txBody>
      </p:sp>
      <p:sp>
        <p:nvSpPr>
          <p:cNvPr id="6" name="Footer Placeholder 3">
            <a:extLst>
              <a:ext uri="{FF2B5EF4-FFF2-40B4-BE49-F238E27FC236}">
                <a16:creationId xmlns:a16="http://schemas.microsoft.com/office/drawing/2014/main" id="{2C6E80B3-4F6E-4969-925B-E3BF473E65E5}"/>
              </a:ext>
            </a:extLst>
          </p:cNvPr>
          <p:cNvSpPr>
            <a:spLocks noGrp="1"/>
          </p:cNvSpPr>
          <p:nvPr>
            <p:ph type="ftr" sz="quarter" idx="19"/>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BA98C774-6B8A-4351-BCC9-D8BA25EC2CB8}"/>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pic>
        <p:nvPicPr>
          <p:cNvPr id="11" name="Picture Placeholder 18" descr="A picture containing indoor, wall, sitting, table&#10;&#10;Description generated with high confidence">
            <a:extLst>
              <a:ext uri="{FF2B5EF4-FFF2-40B4-BE49-F238E27FC236}">
                <a16:creationId xmlns:a16="http://schemas.microsoft.com/office/drawing/2014/main" id="{5936BB62-3B70-47F4-A317-705870EF62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9675813" y="627857"/>
            <a:ext cx="2516187" cy="5602287"/>
          </a:xfrm>
          <a:prstGeom prst="rect">
            <a:avLst/>
          </a:prstGeom>
        </p:spPr>
      </p:pic>
    </p:spTree>
    <p:extLst>
      <p:ext uri="{BB962C8B-B14F-4D97-AF65-F5344CB8AC3E}">
        <p14:creationId xmlns:p14="http://schemas.microsoft.com/office/powerpoint/2010/main" val="1820000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ext fie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154E7490-96C5-4051-BEEC-1F1379309E86}"/>
              </a:ext>
            </a:extLst>
          </p:cNvPr>
          <p:cNvSpPr>
            <a:spLocks noGrp="1"/>
          </p:cNvSpPr>
          <p:nvPr>
            <p:ph type="body" sz="quarter" idx="14" hasCustomPrompt="1"/>
          </p:nvPr>
        </p:nvSpPr>
        <p:spPr>
          <a:xfrm>
            <a:off x="841248" y="368123"/>
            <a:ext cx="8352515" cy="518483"/>
          </a:xfrm>
          <a:prstGeom prst="rect">
            <a:avLst/>
          </a:prstGeom>
        </p:spPr>
        <p:txBody>
          <a:bodyPr vert="horz" lIns="0" tIns="0" rIns="0" bIns="0" rtlCol="0" anchor="t">
            <a:normAutofit/>
          </a:bodyPr>
          <a:lstStyle>
            <a:lvl1pPr marL="0" indent="0">
              <a:buNone/>
              <a:defRPr lang="en-GB" sz="3200">
                <a:solidFill>
                  <a:schemeClr val="accent3"/>
                </a:solidFill>
                <a:latin typeface="+mj-lt"/>
                <a:ea typeface="+mj-ea"/>
                <a:cs typeface="+mj-cs"/>
              </a:defRPr>
            </a:lvl1pPr>
          </a:lstStyle>
          <a:p>
            <a:pPr marL="182880" lvl="0" indent="-182880">
              <a:lnSpc>
                <a:spcPct val="90000"/>
              </a:lnSpc>
              <a:spcBef>
                <a:spcPct val="0"/>
              </a:spcBef>
            </a:pPr>
            <a:r>
              <a:rPr lang="de-DE"/>
              <a:t>Click to add title</a:t>
            </a:r>
            <a:endParaRPr lang="en-GB"/>
          </a:p>
        </p:txBody>
      </p:sp>
      <p:sp>
        <p:nvSpPr>
          <p:cNvPr id="5" name="Text Placeholder 43">
            <a:extLst>
              <a:ext uri="{FF2B5EF4-FFF2-40B4-BE49-F238E27FC236}">
                <a16:creationId xmlns:a16="http://schemas.microsoft.com/office/drawing/2014/main" id="{3194B263-5E43-48EA-9DB7-3DEF6714924E}"/>
              </a:ext>
            </a:extLst>
          </p:cNvPr>
          <p:cNvSpPr>
            <a:spLocks noGrp="1"/>
          </p:cNvSpPr>
          <p:nvPr>
            <p:ph type="body" sz="quarter" idx="16" hasCustomPrompt="1"/>
          </p:nvPr>
        </p:nvSpPr>
        <p:spPr>
          <a:xfrm>
            <a:off x="838199" y="889144"/>
            <a:ext cx="8094663" cy="369332"/>
          </a:xfrm>
          <a:prstGeom prst="rect">
            <a:avLst/>
          </a:prstGeom>
          <a:noFill/>
          <a:effectLst>
            <a:innerShdw dist="127000">
              <a:prstClr val="black">
                <a:alpha val="20000"/>
              </a:prstClr>
            </a:innerShdw>
          </a:effectLst>
        </p:spPr>
        <p:txBody>
          <a:bodyPr vert="horz" wrap="square" lIns="0" tIns="0" rIns="360000" bIns="0" rtlCol="0" anchor="ctr" anchorCtr="0">
            <a:spAutoFit/>
          </a:bodyPr>
          <a:lstStyle>
            <a:lvl1pPr marL="0" indent="0">
              <a:buNone/>
              <a:defRPr lang="en-GB" sz="2400">
                <a:solidFill>
                  <a:schemeClr val="tx2"/>
                </a:solidFill>
                <a:latin typeface="Franklin Gothic Book" panose="020B0503020102020204" pitchFamily="34" charset="0"/>
                <a:cs typeface="Arial" panose="020B0604020202020204" pitchFamily="34" charset="0"/>
              </a:defRPr>
            </a:lvl1pPr>
          </a:lstStyle>
          <a:p>
            <a:pPr marL="182880" lvl="0" indent="-182880"/>
            <a:r>
              <a:rPr lang="de-DE"/>
              <a:t>Subtitle</a:t>
            </a:r>
            <a:endParaRPr lang="en-GB"/>
          </a:p>
        </p:txBody>
      </p:sp>
      <p:sp>
        <p:nvSpPr>
          <p:cNvPr id="3" name="Text Placeholder 2">
            <a:extLst>
              <a:ext uri="{FF2B5EF4-FFF2-40B4-BE49-F238E27FC236}">
                <a16:creationId xmlns:a16="http://schemas.microsoft.com/office/drawing/2014/main" id="{2087AF33-B040-4609-A75B-58299C14E996}"/>
              </a:ext>
            </a:extLst>
          </p:cNvPr>
          <p:cNvSpPr>
            <a:spLocks noGrp="1"/>
          </p:cNvSpPr>
          <p:nvPr>
            <p:ph type="body" sz="quarter" idx="18" hasCustomPrompt="1"/>
          </p:nvPr>
        </p:nvSpPr>
        <p:spPr>
          <a:xfrm>
            <a:off x="841248" y="2018287"/>
            <a:ext cx="8094663" cy="4003084"/>
          </a:xfrm>
          <a:prstGeom prst="rect">
            <a:avLst/>
          </a:prstGeom>
        </p:spPr>
        <p:txBody>
          <a:bodyPr lIns="0">
            <a:spAutoFit/>
          </a:bodyPr>
          <a:lstStyle>
            <a:lvl1pPr marL="0" indent="0">
              <a:lnSpc>
                <a:spcPct val="120000"/>
              </a:lnSpc>
              <a:buFont typeface="Arial" panose="020B0604020202020204" pitchFamily="34" charset="0"/>
              <a:buNone/>
              <a:defRPr sz="2000"/>
            </a:lvl1pPr>
            <a:lvl2pPr marL="342000" indent="-342000">
              <a:lnSpc>
                <a:spcPct val="100000"/>
              </a:lnSpc>
              <a:spcBef>
                <a:spcPts val="1200"/>
              </a:spcBef>
              <a:spcAft>
                <a:spcPts val="600"/>
              </a:spcAft>
              <a:buClr>
                <a:schemeClr val="tx2"/>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0"/>
            <a:r>
              <a:rPr lang="en-US"/>
              <a:t>Edit the text and the bullet points below:</a:t>
            </a:r>
          </a:p>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a:p>
            <a:pPr lvl="0"/>
            <a:r>
              <a:rPr lang="en-US"/>
              <a:t>Edit the text and the bullet points above.</a:t>
            </a:r>
          </a:p>
        </p:txBody>
      </p:sp>
      <p:sp>
        <p:nvSpPr>
          <p:cNvPr id="6" name="Footer Placeholder 3">
            <a:extLst>
              <a:ext uri="{FF2B5EF4-FFF2-40B4-BE49-F238E27FC236}">
                <a16:creationId xmlns:a16="http://schemas.microsoft.com/office/drawing/2014/main" id="{2C6E80B3-4F6E-4969-925B-E3BF473E65E5}"/>
              </a:ext>
            </a:extLst>
          </p:cNvPr>
          <p:cNvSpPr>
            <a:spLocks noGrp="1"/>
          </p:cNvSpPr>
          <p:nvPr>
            <p:ph type="ftr" sz="quarter" idx="19"/>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BA98C774-6B8A-4351-BCC9-D8BA25EC2CB8}"/>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pic>
        <p:nvPicPr>
          <p:cNvPr id="10" name="Picture Placeholder 30" descr="A picture containing indoor, kitchen, kitchenware, counter&#10;&#10;Description generated with very high confidence">
            <a:extLst>
              <a:ext uri="{FF2B5EF4-FFF2-40B4-BE49-F238E27FC236}">
                <a16:creationId xmlns:a16="http://schemas.microsoft.com/office/drawing/2014/main" id="{74D0F64F-EA2B-4D39-A400-DDA8246A10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9675813" y="627857"/>
            <a:ext cx="2516187" cy="5602287"/>
          </a:xfrm>
          <a:prstGeom prst="rect">
            <a:avLst/>
          </a:prstGeom>
        </p:spPr>
      </p:pic>
    </p:spTree>
    <p:extLst>
      <p:ext uri="{BB962C8B-B14F-4D97-AF65-F5344CB8AC3E}">
        <p14:creationId xmlns:p14="http://schemas.microsoft.com/office/powerpoint/2010/main" val="3716958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ext fie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154E7490-96C5-4051-BEEC-1F1379309E86}"/>
              </a:ext>
            </a:extLst>
          </p:cNvPr>
          <p:cNvSpPr>
            <a:spLocks noGrp="1"/>
          </p:cNvSpPr>
          <p:nvPr>
            <p:ph type="body" sz="quarter" idx="14" hasCustomPrompt="1"/>
          </p:nvPr>
        </p:nvSpPr>
        <p:spPr>
          <a:xfrm>
            <a:off x="841248" y="368123"/>
            <a:ext cx="8352515" cy="518483"/>
          </a:xfrm>
          <a:prstGeom prst="rect">
            <a:avLst/>
          </a:prstGeom>
        </p:spPr>
        <p:txBody>
          <a:bodyPr vert="horz" lIns="0" tIns="0" rIns="0" bIns="0" rtlCol="0" anchor="t">
            <a:normAutofit/>
          </a:bodyPr>
          <a:lstStyle>
            <a:lvl1pPr marL="0" indent="0">
              <a:buNone/>
              <a:defRPr lang="en-GB" sz="3200">
                <a:solidFill>
                  <a:schemeClr val="accent3"/>
                </a:solidFill>
                <a:latin typeface="+mj-lt"/>
                <a:ea typeface="+mj-ea"/>
                <a:cs typeface="+mj-cs"/>
              </a:defRPr>
            </a:lvl1pPr>
          </a:lstStyle>
          <a:p>
            <a:pPr marL="182880" lvl="0" indent="-182880">
              <a:lnSpc>
                <a:spcPct val="90000"/>
              </a:lnSpc>
              <a:spcBef>
                <a:spcPct val="0"/>
              </a:spcBef>
            </a:pPr>
            <a:r>
              <a:rPr lang="de-DE"/>
              <a:t>Click to add title</a:t>
            </a:r>
            <a:endParaRPr lang="en-GB"/>
          </a:p>
        </p:txBody>
      </p:sp>
      <p:sp>
        <p:nvSpPr>
          <p:cNvPr id="5" name="Text Placeholder 43">
            <a:extLst>
              <a:ext uri="{FF2B5EF4-FFF2-40B4-BE49-F238E27FC236}">
                <a16:creationId xmlns:a16="http://schemas.microsoft.com/office/drawing/2014/main" id="{3194B263-5E43-48EA-9DB7-3DEF6714924E}"/>
              </a:ext>
            </a:extLst>
          </p:cNvPr>
          <p:cNvSpPr>
            <a:spLocks noGrp="1"/>
          </p:cNvSpPr>
          <p:nvPr>
            <p:ph type="body" sz="quarter" idx="16" hasCustomPrompt="1"/>
          </p:nvPr>
        </p:nvSpPr>
        <p:spPr>
          <a:xfrm>
            <a:off x="838199" y="889144"/>
            <a:ext cx="8094663" cy="369332"/>
          </a:xfrm>
          <a:prstGeom prst="rect">
            <a:avLst/>
          </a:prstGeom>
          <a:noFill/>
          <a:effectLst>
            <a:innerShdw dist="127000">
              <a:prstClr val="black">
                <a:alpha val="20000"/>
              </a:prstClr>
            </a:innerShdw>
          </a:effectLst>
        </p:spPr>
        <p:txBody>
          <a:bodyPr vert="horz" wrap="square" lIns="0" tIns="0" rIns="360000" bIns="0" rtlCol="0" anchor="ctr" anchorCtr="0">
            <a:spAutoFit/>
          </a:bodyPr>
          <a:lstStyle>
            <a:lvl1pPr marL="0" indent="0">
              <a:buNone/>
              <a:defRPr lang="en-GB" sz="2400">
                <a:solidFill>
                  <a:schemeClr val="tx2"/>
                </a:solidFill>
                <a:latin typeface="Franklin Gothic Book" panose="020B0503020102020204" pitchFamily="34" charset="0"/>
                <a:cs typeface="Arial" panose="020B0604020202020204" pitchFamily="34" charset="0"/>
              </a:defRPr>
            </a:lvl1pPr>
          </a:lstStyle>
          <a:p>
            <a:pPr marL="182880" lvl="0" indent="-182880"/>
            <a:r>
              <a:rPr lang="de-DE"/>
              <a:t>Subtitle</a:t>
            </a:r>
            <a:endParaRPr lang="en-GB"/>
          </a:p>
        </p:txBody>
      </p:sp>
      <p:sp>
        <p:nvSpPr>
          <p:cNvPr id="3" name="Text Placeholder 2">
            <a:extLst>
              <a:ext uri="{FF2B5EF4-FFF2-40B4-BE49-F238E27FC236}">
                <a16:creationId xmlns:a16="http://schemas.microsoft.com/office/drawing/2014/main" id="{2087AF33-B040-4609-A75B-58299C14E996}"/>
              </a:ext>
            </a:extLst>
          </p:cNvPr>
          <p:cNvSpPr>
            <a:spLocks noGrp="1"/>
          </p:cNvSpPr>
          <p:nvPr>
            <p:ph type="body" sz="quarter" idx="18" hasCustomPrompt="1"/>
          </p:nvPr>
        </p:nvSpPr>
        <p:spPr>
          <a:xfrm>
            <a:off x="841248" y="2018287"/>
            <a:ext cx="8094663" cy="4003084"/>
          </a:xfrm>
          <a:prstGeom prst="rect">
            <a:avLst/>
          </a:prstGeom>
        </p:spPr>
        <p:txBody>
          <a:bodyPr lIns="0">
            <a:spAutoFit/>
          </a:bodyPr>
          <a:lstStyle>
            <a:lvl1pPr marL="0" indent="0">
              <a:lnSpc>
                <a:spcPct val="120000"/>
              </a:lnSpc>
              <a:buFont typeface="Arial" panose="020B0604020202020204" pitchFamily="34" charset="0"/>
              <a:buNone/>
              <a:defRPr sz="2000"/>
            </a:lvl1pPr>
            <a:lvl2pPr marL="342000" indent="-342000">
              <a:lnSpc>
                <a:spcPct val="100000"/>
              </a:lnSpc>
              <a:spcBef>
                <a:spcPts val="1200"/>
              </a:spcBef>
              <a:spcAft>
                <a:spcPts val="600"/>
              </a:spcAft>
              <a:buClr>
                <a:schemeClr val="tx2"/>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0"/>
            <a:r>
              <a:rPr lang="en-US"/>
              <a:t>Edit the text and the bullet points below:</a:t>
            </a:r>
          </a:p>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a:p>
            <a:pPr lvl="0"/>
            <a:r>
              <a:rPr lang="en-US"/>
              <a:t>Edit the text and the bullet points above.</a:t>
            </a:r>
          </a:p>
        </p:txBody>
      </p:sp>
      <p:sp>
        <p:nvSpPr>
          <p:cNvPr id="7" name="Picture Placeholder 2">
            <a:extLst>
              <a:ext uri="{FF2B5EF4-FFF2-40B4-BE49-F238E27FC236}">
                <a16:creationId xmlns:a16="http://schemas.microsoft.com/office/drawing/2014/main" id="{666C666D-12A9-4C78-BBA9-EAB99C5DB0AB}"/>
              </a:ext>
            </a:extLst>
          </p:cNvPr>
          <p:cNvSpPr>
            <a:spLocks noGrp="1"/>
          </p:cNvSpPr>
          <p:nvPr>
            <p:ph type="pic" sz="quarter" idx="23"/>
          </p:nvPr>
        </p:nvSpPr>
        <p:spPr>
          <a:xfrm>
            <a:off x="9675813" y="627857"/>
            <a:ext cx="2516187" cy="5602287"/>
          </a:xfrm>
          <a:prstGeom prst="rect">
            <a:avLst/>
          </a:prstGeom>
          <a:solidFill>
            <a:schemeClr val="bg2">
              <a:lumMod val="20000"/>
              <a:lumOff val="80000"/>
            </a:schemeClr>
          </a:solidFill>
        </p:spPr>
        <p:txBody>
          <a:bodyPr/>
          <a:lstStyle>
            <a:lvl1pPr marL="0" indent="0">
              <a:buNone/>
              <a:defRPr sz="1400"/>
            </a:lvl1pPr>
          </a:lstStyle>
          <a:p>
            <a:r>
              <a:rPr lang="de-DE"/>
              <a:t>Bild durch Klicken auf Symbol hinzufügen</a:t>
            </a:r>
            <a:endParaRPr lang="en-GB"/>
          </a:p>
        </p:txBody>
      </p:sp>
      <p:sp>
        <p:nvSpPr>
          <p:cNvPr id="6" name="Footer Placeholder 3">
            <a:extLst>
              <a:ext uri="{FF2B5EF4-FFF2-40B4-BE49-F238E27FC236}">
                <a16:creationId xmlns:a16="http://schemas.microsoft.com/office/drawing/2014/main" id="{2C6E80B3-4F6E-4969-925B-E3BF473E65E5}"/>
              </a:ext>
            </a:extLst>
          </p:cNvPr>
          <p:cNvSpPr>
            <a:spLocks noGrp="1"/>
          </p:cNvSpPr>
          <p:nvPr>
            <p:ph type="ftr" sz="quarter" idx="19"/>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BA98C774-6B8A-4351-BCC9-D8BA25EC2CB8}"/>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50790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032B52C-6E59-4E21-B2E6-E702352A4609}"/>
              </a:ext>
            </a:extLst>
          </p:cNvPr>
          <p:cNvSpPr/>
          <p:nvPr userDrawn="1"/>
        </p:nvSpPr>
        <p:spPr>
          <a:xfrm>
            <a:off x="11482086" y="6458393"/>
            <a:ext cx="317381" cy="262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2">
            <a:extLst>
              <a:ext uri="{FF2B5EF4-FFF2-40B4-BE49-F238E27FC236}">
                <a16:creationId xmlns:a16="http://schemas.microsoft.com/office/drawing/2014/main" id="{61A3DAA2-5B45-42E9-B367-7DA57D2C1FAF}"/>
              </a:ext>
            </a:extLst>
          </p:cNvPr>
          <p:cNvSpPr>
            <a:spLocks noGrp="1"/>
          </p:cNvSpPr>
          <p:nvPr>
            <p:ph type="pic" sz="quarter" idx="23"/>
          </p:nvPr>
        </p:nvSpPr>
        <p:spPr>
          <a:xfrm>
            <a:off x="9676263" y="634621"/>
            <a:ext cx="2515737" cy="5588758"/>
          </a:xfrm>
          <a:prstGeom prst="rect">
            <a:avLst/>
          </a:prstGeom>
        </p:spPr>
        <p:txBody>
          <a:bodyPr/>
          <a:lstStyle>
            <a:lvl1pPr marL="0" indent="0">
              <a:buNone/>
              <a:defRPr sz="1400"/>
            </a:lvl1pPr>
          </a:lstStyle>
          <a:p>
            <a:r>
              <a:rPr lang="de-DE"/>
              <a:t>Bild durch Klicken auf Symbol hinzufügen</a:t>
            </a:r>
            <a:endParaRPr lang="en-GB"/>
          </a:p>
        </p:txBody>
      </p:sp>
      <p:sp>
        <p:nvSpPr>
          <p:cNvPr id="8" name="Text Placeholder 3">
            <a:extLst>
              <a:ext uri="{FF2B5EF4-FFF2-40B4-BE49-F238E27FC236}">
                <a16:creationId xmlns:a16="http://schemas.microsoft.com/office/drawing/2014/main" id="{8E34F08A-4424-46CF-ABDC-65803A15C8B0}"/>
              </a:ext>
            </a:extLst>
          </p:cNvPr>
          <p:cNvSpPr>
            <a:spLocks noGrp="1"/>
          </p:cNvSpPr>
          <p:nvPr>
            <p:ph type="body" sz="quarter" idx="15" hasCustomPrompt="1"/>
          </p:nvPr>
        </p:nvSpPr>
        <p:spPr>
          <a:xfrm>
            <a:off x="838200" y="1505585"/>
            <a:ext cx="8137525" cy="4429131"/>
          </a:xfrm>
          <a:prstGeom prst="rect">
            <a:avLst/>
          </a:prstGeom>
        </p:spPr>
        <p:txBody>
          <a:bodyPr lIns="0"/>
          <a:lstStyle>
            <a:lvl1pPr marL="457200" indent="-457200">
              <a:lnSpc>
                <a:spcPct val="100000"/>
              </a:lnSpc>
              <a:spcBef>
                <a:spcPts val="1200"/>
              </a:spcBef>
              <a:spcAft>
                <a:spcPts val="600"/>
              </a:spcAft>
              <a:buFont typeface="+mj-lt"/>
              <a:buAutoNum type="arabicPeriod"/>
              <a:defRPr sz="2000">
                <a:latin typeface="Franklin Gothic Book" panose="020B05030201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pt-BR"/>
              <a:t>Bold font for current agenda item</a:t>
            </a:r>
          </a:p>
          <a:p>
            <a:pPr lvl="0"/>
            <a:r>
              <a:rPr lang="pt-BR"/>
              <a:t>Agenda</a:t>
            </a:r>
          </a:p>
          <a:p>
            <a:pPr lvl="0"/>
            <a:r>
              <a:rPr lang="pt-BR"/>
              <a:t>Agenda</a:t>
            </a:r>
          </a:p>
          <a:p>
            <a:pPr lvl="0"/>
            <a:r>
              <a:rPr lang="pt-BR"/>
              <a:t>Agenda</a:t>
            </a:r>
          </a:p>
          <a:p>
            <a:pPr lvl="0"/>
            <a:r>
              <a:rPr lang="pt-BR"/>
              <a:t>Agenda</a:t>
            </a:r>
          </a:p>
          <a:p>
            <a:pPr lvl="0"/>
            <a:r>
              <a:rPr lang="pt-BR"/>
              <a:t>Agenda</a:t>
            </a:r>
          </a:p>
          <a:p>
            <a:pPr lvl="0"/>
            <a:r>
              <a:rPr lang="pt-BR"/>
              <a:t>Agenda</a:t>
            </a:r>
          </a:p>
          <a:p>
            <a:pPr lvl="0"/>
            <a:r>
              <a:rPr lang="pt-BR"/>
              <a:t>Agenda</a:t>
            </a:r>
          </a:p>
        </p:txBody>
      </p:sp>
      <p:sp>
        <p:nvSpPr>
          <p:cNvPr id="11" name="Footer Placeholder 3">
            <a:extLst>
              <a:ext uri="{FF2B5EF4-FFF2-40B4-BE49-F238E27FC236}">
                <a16:creationId xmlns:a16="http://schemas.microsoft.com/office/drawing/2014/main" id="{391B4A49-7968-4D7A-860D-755022D4E6FB}"/>
              </a:ext>
            </a:extLst>
          </p:cNvPr>
          <p:cNvSpPr>
            <a:spLocks noGrp="1"/>
          </p:cNvSpPr>
          <p:nvPr>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12" name="Slide Number Placeholder 5">
            <a:extLst>
              <a:ext uri="{FF2B5EF4-FFF2-40B4-BE49-F238E27FC236}">
                <a16:creationId xmlns:a16="http://schemas.microsoft.com/office/drawing/2014/main" id="{7E39590F-25D5-4234-94E9-FEAD22F0002D}"/>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
        <p:nvSpPr>
          <p:cNvPr id="10" name="TextBox 9">
            <a:extLst>
              <a:ext uri="{FF2B5EF4-FFF2-40B4-BE49-F238E27FC236}">
                <a16:creationId xmlns:a16="http://schemas.microsoft.com/office/drawing/2014/main" id="{689E28B9-E123-4588-90DD-F7CD2E711C36}"/>
              </a:ext>
            </a:extLst>
          </p:cNvPr>
          <p:cNvSpPr txBox="1"/>
          <p:nvPr userDrawn="1"/>
        </p:nvSpPr>
        <p:spPr>
          <a:xfrm>
            <a:off x="838200" y="318771"/>
            <a:ext cx="8137525" cy="535531"/>
          </a:xfrm>
          <a:prstGeom prst="rect">
            <a:avLst/>
          </a:prstGeom>
          <a:noFill/>
        </p:spPr>
        <p:txBody>
          <a:bodyPr wrap="square" lIns="0" rtlCol="0">
            <a:spAutoFit/>
          </a:bodyPr>
          <a:lstStyle/>
          <a:p>
            <a:pPr lvl="0" algn="l" defTabSz="914400" rtl="0" eaLnBrk="1" latinLnBrk="0" hangingPunct="1">
              <a:lnSpc>
                <a:spcPct val="90000"/>
              </a:lnSpc>
              <a:spcBef>
                <a:spcPct val="0"/>
              </a:spcBef>
              <a:buNone/>
            </a:pPr>
            <a:r>
              <a:rPr lang="en-US" sz="3200" kern="1200">
                <a:solidFill>
                  <a:schemeClr val="accent3"/>
                </a:solidFill>
                <a:latin typeface="+mj-lt"/>
                <a:ea typeface="+mj-ea"/>
                <a:cs typeface="+mj-cs"/>
              </a:rPr>
              <a:t>Agenda</a:t>
            </a:r>
          </a:p>
        </p:txBody>
      </p:sp>
    </p:spTree>
    <p:extLst>
      <p:ext uri="{BB962C8B-B14F-4D97-AF65-F5344CB8AC3E}">
        <p14:creationId xmlns:p14="http://schemas.microsoft.com/office/powerpoint/2010/main" val="2524322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fie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87AF33-B040-4609-A75B-58299C14E996}"/>
              </a:ext>
            </a:extLst>
          </p:cNvPr>
          <p:cNvSpPr>
            <a:spLocks noGrp="1"/>
          </p:cNvSpPr>
          <p:nvPr>
            <p:ph type="body" sz="quarter" idx="18" hasCustomPrompt="1"/>
          </p:nvPr>
        </p:nvSpPr>
        <p:spPr>
          <a:xfrm>
            <a:off x="838200" y="2018287"/>
            <a:ext cx="8094663" cy="3939540"/>
          </a:xfrm>
          <a:prstGeom prst="rect">
            <a:avLst/>
          </a:prstGeom>
        </p:spPr>
        <p:txBody>
          <a:bodyPr lIns="0">
            <a:spAutoFit/>
          </a:bodyPr>
          <a:lstStyle>
            <a:lvl1pPr marL="0" indent="0">
              <a:buFont typeface="Arial" panose="020B0604020202020204" pitchFamily="34" charset="0"/>
              <a:buNone/>
              <a:defRPr sz="2000"/>
            </a:lvl1pPr>
            <a:lvl2pPr marL="342000" indent="-342000">
              <a:lnSpc>
                <a:spcPct val="100000"/>
              </a:lnSpc>
              <a:spcBef>
                <a:spcPts val="1200"/>
              </a:spcBef>
              <a:spcAft>
                <a:spcPts val="600"/>
              </a:spcAft>
              <a:buClr>
                <a:schemeClr val="accent3"/>
              </a:buClr>
              <a:buFont typeface="Courier New" panose="02070309020205020404" pitchFamily="49" charset="0"/>
              <a:buChar char="o"/>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sz="1600"/>
            </a:lvl4pPr>
          </a:lstStyle>
          <a:p>
            <a:pPr lvl="0"/>
            <a:r>
              <a:rPr lang="en-US"/>
              <a:t>Edit the text and the bullet points below:</a:t>
            </a:r>
          </a:p>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a:p>
            <a:pPr lvl="0"/>
            <a:r>
              <a:rPr lang="en-US"/>
              <a:t>Edit the text and the bullet points above.</a:t>
            </a:r>
          </a:p>
        </p:txBody>
      </p:sp>
      <p:sp>
        <p:nvSpPr>
          <p:cNvPr id="7" name="Picture Placeholder 2">
            <a:extLst>
              <a:ext uri="{FF2B5EF4-FFF2-40B4-BE49-F238E27FC236}">
                <a16:creationId xmlns:a16="http://schemas.microsoft.com/office/drawing/2014/main" id="{02C6AEED-511D-4F14-BC10-68B520958F78}"/>
              </a:ext>
            </a:extLst>
          </p:cNvPr>
          <p:cNvSpPr>
            <a:spLocks noGrp="1"/>
          </p:cNvSpPr>
          <p:nvPr>
            <p:ph type="pic" sz="quarter" idx="23"/>
          </p:nvPr>
        </p:nvSpPr>
        <p:spPr>
          <a:xfrm>
            <a:off x="9689910" y="638159"/>
            <a:ext cx="2502090" cy="5581682"/>
          </a:xfrm>
          <a:prstGeom prst="rect">
            <a:avLst/>
          </a:prstGeom>
        </p:spPr>
        <p:txBody>
          <a:bodyPr/>
          <a:lstStyle>
            <a:lvl1pPr marL="0" indent="0">
              <a:buNone/>
              <a:defRPr sz="1400"/>
            </a:lvl1pPr>
          </a:lstStyle>
          <a:p>
            <a:r>
              <a:rPr lang="de-DE"/>
              <a:t>Bild durch Klicken auf Symbol hinzufügen</a:t>
            </a:r>
            <a:endParaRPr lang="en-GB"/>
          </a:p>
        </p:txBody>
      </p:sp>
      <p:sp>
        <p:nvSpPr>
          <p:cNvPr id="9" name="Title 1">
            <a:extLst>
              <a:ext uri="{FF2B5EF4-FFF2-40B4-BE49-F238E27FC236}">
                <a16:creationId xmlns:a16="http://schemas.microsoft.com/office/drawing/2014/main" id="{E954B006-95E9-4B5F-BD3E-F0C15AF453BF}"/>
              </a:ext>
            </a:extLst>
          </p:cNvPr>
          <p:cNvSpPr>
            <a:spLocks noGrp="1"/>
          </p:cNvSpPr>
          <p:nvPr>
            <p:ph type="title"/>
          </p:nvPr>
        </p:nvSpPr>
        <p:spPr>
          <a:xfrm>
            <a:off x="838201" y="365128"/>
            <a:ext cx="8023402"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a:p>
        </p:txBody>
      </p:sp>
      <p:sp>
        <p:nvSpPr>
          <p:cNvPr id="10" name="Footer Placeholder 3">
            <a:extLst>
              <a:ext uri="{FF2B5EF4-FFF2-40B4-BE49-F238E27FC236}">
                <a16:creationId xmlns:a16="http://schemas.microsoft.com/office/drawing/2014/main" id="{E6C7F3E2-0405-4BBF-ADD2-5CB3E3328B17}"/>
              </a:ext>
            </a:extLst>
          </p:cNvPr>
          <p:cNvSpPr>
            <a:spLocks noGrp="1"/>
          </p:cNvSpPr>
          <p:nvPr>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11" name="Slide Number Placeholder 5">
            <a:extLst>
              <a:ext uri="{FF2B5EF4-FFF2-40B4-BE49-F238E27FC236}">
                <a16:creationId xmlns:a16="http://schemas.microsoft.com/office/drawing/2014/main" id="{9CAE0FEC-85ED-498B-8C69-4083EFCBC2D7}"/>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99470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fie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87AF33-B040-4609-A75B-58299C14E996}"/>
              </a:ext>
            </a:extLst>
          </p:cNvPr>
          <p:cNvSpPr>
            <a:spLocks noGrp="1"/>
          </p:cNvSpPr>
          <p:nvPr>
            <p:ph type="body" sz="quarter" idx="18" hasCustomPrompt="1"/>
          </p:nvPr>
        </p:nvSpPr>
        <p:spPr>
          <a:xfrm>
            <a:off x="838200" y="1459229"/>
            <a:ext cx="8094663" cy="4760611"/>
          </a:xfrm>
          <a:prstGeom prst="rect">
            <a:avLst/>
          </a:prstGeom>
        </p:spPr>
        <p:txBody>
          <a:bodyPr lIns="0">
            <a:noAutofit/>
          </a:bodyPr>
          <a:lstStyle>
            <a:lvl1pPr marL="0" indent="0">
              <a:buFont typeface="Arial" panose="020B0604020202020204" pitchFamily="34" charset="0"/>
              <a:buNone/>
              <a:defRPr sz="2000"/>
            </a:lvl1pPr>
            <a:lvl2pPr marL="342000" indent="-342000">
              <a:lnSpc>
                <a:spcPct val="100000"/>
              </a:lnSpc>
              <a:spcBef>
                <a:spcPts val="1200"/>
              </a:spcBef>
              <a:spcAft>
                <a:spcPts val="600"/>
              </a:spcAft>
              <a:buClr>
                <a:schemeClr val="accent3"/>
              </a:buClr>
              <a:buFont typeface="Courier New" panose="02070309020205020404" pitchFamily="49" charset="0"/>
              <a:buChar char="o"/>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sz="1600"/>
            </a:lvl4pPr>
          </a:lstStyle>
          <a:p>
            <a:pPr lvl="0"/>
            <a:r>
              <a:rPr lang="en-US"/>
              <a:t>Edit the text and the bullet points below:</a:t>
            </a:r>
          </a:p>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a:p>
            <a:pPr lvl="0"/>
            <a:r>
              <a:rPr lang="en-US"/>
              <a:t>Edit the text and the bullet points above.</a:t>
            </a:r>
          </a:p>
        </p:txBody>
      </p:sp>
      <p:sp>
        <p:nvSpPr>
          <p:cNvPr id="7" name="Picture Placeholder 2">
            <a:extLst>
              <a:ext uri="{FF2B5EF4-FFF2-40B4-BE49-F238E27FC236}">
                <a16:creationId xmlns:a16="http://schemas.microsoft.com/office/drawing/2014/main" id="{02C6AEED-511D-4F14-BC10-68B520958F78}"/>
              </a:ext>
            </a:extLst>
          </p:cNvPr>
          <p:cNvSpPr>
            <a:spLocks noGrp="1"/>
          </p:cNvSpPr>
          <p:nvPr>
            <p:ph type="pic" sz="quarter" idx="23"/>
          </p:nvPr>
        </p:nvSpPr>
        <p:spPr>
          <a:xfrm>
            <a:off x="9689910" y="638159"/>
            <a:ext cx="2502090" cy="5581682"/>
          </a:xfrm>
          <a:prstGeom prst="rect">
            <a:avLst/>
          </a:prstGeom>
        </p:spPr>
        <p:txBody>
          <a:bodyPr/>
          <a:lstStyle>
            <a:lvl1pPr marL="0" indent="0">
              <a:buNone/>
              <a:defRPr sz="1400"/>
            </a:lvl1pPr>
          </a:lstStyle>
          <a:p>
            <a:r>
              <a:rPr lang="de-DE"/>
              <a:t>Bild durch Klicken auf Symbol hinzufügen</a:t>
            </a:r>
            <a:endParaRPr lang="en-GB"/>
          </a:p>
        </p:txBody>
      </p:sp>
      <p:sp>
        <p:nvSpPr>
          <p:cNvPr id="9" name="Title 1">
            <a:extLst>
              <a:ext uri="{FF2B5EF4-FFF2-40B4-BE49-F238E27FC236}">
                <a16:creationId xmlns:a16="http://schemas.microsoft.com/office/drawing/2014/main" id="{E954B006-95E9-4B5F-BD3E-F0C15AF453BF}"/>
              </a:ext>
            </a:extLst>
          </p:cNvPr>
          <p:cNvSpPr>
            <a:spLocks noGrp="1"/>
          </p:cNvSpPr>
          <p:nvPr>
            <p:ph type="title"/>
          </p:nvPr>
        </p:nvSpPr>
        <p:spPr>
          <a:xfrm>
            <a:off x="838201" y="365128"/>
            <a:ext cx="8023402"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a:p>
        </p:txBody>
      </p:sp>
      <p:sp>
        <p:nvSpPr>
          <p:cNvPr id="5" name="Footer Placeholder 3">
            <a:extLst>
              <a:ext uri="{FF2B5EF4-FFF2-40B4-BE49-F238E27FC236}">
                <a16:creationId xmlns:a16="http://schemas.microsoft.com/office/drawing/2014/main" id="{F48B14A5-3861-4315-8DD7-E32F7A67B9DD}"/>
              </a:ext>
            </a:extLst>
          </p:cNvPr>
          <p:cNvSpPr>
            <a:spLocks noGrp="1"/>
          </p:cNvSpPr>
          <p:nvPr>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6" name="Slide Number Placeholder 5">
            <a:extLst>
              <a:ext uri="{FF2B5EF4-FFF2-40B4-BE49-F238E27FC236}">
                <a16:creationId xmlns:a16="http://schemas.microsoft.com/office/drawing/2014/main" id="{C113EB56-DBCD-4EFF-8249-A072183F5EFA}"/>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2381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ections + Text Fields">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B0E7DAB-BBC4-4A4A-9C2F-37F07F8704B1}"/>
              </a:ext>
            </a:extLst>
          </p:cNvPr>
          <p:cNvSpPr>
            <a:spLocks noGrp="1"/>
          </p:cNvSpPr>
          <p:nvPr>
            <p:ph type="body" sz="quarter" idx="15" hasCustomPrompt="1"/>
          </p:nvPr>
        </p:nvSpPr>
        <p:spPr>
          <a:xfrm>
            <a:off x="839892" y="2110444"/>
            <a:ext cx="3121292" cy="433077"/>
          </a:xfrm>
          <a:prstGeom prst="rect">
            <a:avLst/>
          </a:prstGeom>
        </p:spPr>
        <p:txBody>
          <a:bodyPr lIns="0" rIns="0" anchor="b"/>
          <a:lstStyle>
            <a:lvl1pPr marL="0" indent="0">
              <a:buNone/>
              <a:defRPr sz="2000">
                <a:latin typeface="Franklin Gothic Book" panose="020B0503020102020204" pitchFamily="34" charset="0"/>
                <a:cs typeface="Arial" panose="020B0604020202020204" pitchFamily="34" charset="0"/>
              </a:defRPr>
            </a:lvl1pPr>
          </a:lstStyle>
          <a:p>
            <a:pPr lvl="0"/>
            <a:r>
              <a:rPr lang="de-DE" sz="2000">
                <a:latin typeface="Arial" panose="020B0604020202020204" pitchFamily="34" charset="0"/>
                <a:cs typeface="Arial" panose="020B0604020202020204" pitchFamily="34" charset="0"/>
              </a:rPr>
              <a:t>Topic 1</a:t>
            </a:r>
            <a:endParaRPr lang="en-GB"/>
          </a:p>
        </p:txBody>
      </p:sp>
      <p:sp>
        <p:nvSpPr>
          <p:cNvPr id="9" name="Text Placeholder 2">
            <a:extLst>
              <a:ext uri="{FF2B5EF4-FFF2-40B4-BE49-F238E27FC236}">
                <a16:creationId xmlns:a16="http://schemas.microsoft.com/office/drawing/2014/main" id="{B4276305-CB36-46DA-A33E-5A23AF050D32}"/>
              </a:ext>
            </a:extLst>
          </p:cNvPr>
          <p:cNvSpPr>
            <a:spLocks noGrp="1"/>
          </p:cNvSpPr>
          <p:nvPr>
            <p:ph type="body" sz="quarter" idx="17" hasCustomPrompt="1"/>
          </p:nvPr>
        </p:nvSpPr>
        <p:spPr>
          <a:xfrm>
            <a:off x="4535354" y="2110442"/>
            <a:ext cx="3151188" cy="433078"/>
          </a:xfrm>
          <a:prstGeom prst="rect">
            <a:avLst/>
          </a:prstGeom>
        </p:spPr>
        <p:txBody>
          <a:bodyPr lIns="0" rIns="0" anchor="b"/>
          <a:lstStyle>
            <a:lvl1pPr marL="0" indent="0">
              <a:buNone/>
              <a:defRPr sz="2000">
                <a:latin typeface="Franklin Gothic Book" panose="020B0503020102020204" pitchFamily="34" charset="0"/>
                <a:cs typeface="Arial" panose="020B0604020202020204" pitchFamily="34" charset="0"/>
              </a:defRPr>
            </a:lvl1pPr>
          </a:lstStyle>
          <a:p>
            <a:pPr lvl="0"/>
            <a:r>
              <a:rPr lang="de-DE" sz="2000">
                <a:latin typeface="Arial" panose="020B0604020202020204" pitchFamily="34" charset="0"/>
                <a:cs typeface="Arial" panose="020B0604020202020204" pitchFamily="34" charset="0"/>
              </a:rPr>
              <a:t>Topic 2</a:t>
            </a:r>
            <a:endParaRPr lang="en-GB"/>
          </a:p>
        </p:txBody>
      </p:sp>
      <p:sp>
        <p:nvSpPr>
          <p:cNvPr id="14" name="Text Placeholder 2">
            <a:extLst>
              <a:ext uri="{FF2B5EF4-FFF2-40B4-BE49-F238E27FC236}">
                <a16:creationId xmlns:a16="http://schemas.microsoft.com/office/drawing/2014/main" id="{98ADB8FE-DE6E-44A2-AB2D-9E24C92AF345}"/>
              </a:ext>
            </a:extLst>
          </p:cNvPr>
          <p:cNvSpPr>
            <a:spLocks noGrp="1"/>
          </p:cNvSpPr>
          <p:nvPr>
            <p:ph type="body" sz="quarter" idx="19" hasCustomPrompt="1"/>
          </p:nvPr>
        </p:nvSpPr>
        <p:spPr>
          <a:xfrm>
            <a:off x="8280804" y="2108338"/>
            <a:ext cx="3151188" cy="430149"/>
          </a:xfrm>
          <a:prstGeom prst="rect">
            <a:avLst/>
          </a:prstGeom>
        </p:spPr>
        <p:txBody>
          <a:bodyPr lIns="0" rIns="0" anchor="b"/>
          <a:lstStyle>
            <a:lvl1pPr marL="0" indent="0">
              <a:buNone/>
              <a:defRPr sz="2000">
                <a:latin typeface="Franklin Gothic Book" panose="020B0503020102020204" pitchFamily="34" charset="0"/>
                <a:cs typeface="Arial" panose="020B0604020202020204" pitchFamily="34" charset="0"/>
              </a:defRPr>
            </a:lvl1pPr>
          </a:lstStyle>
          <a:p>
            <a:pPr lvl="0"/>
            <a:r>
              <a:rPr lang="de-DE" sz="2000">
                <a:latin typeface="Arial" panose="020B0604020202020204" pitchFamily="34" charset="0"/>
                <a:cs typeface="Arial" panose="020B0604020202020204" pitchFamily="34" charset="0"/>
              </a:rPr>
              <a:t>Topic 3</a:t>
            </a:r>
            <a:endParaRPr lang="en-GB"/>
          </a:p>
        </p:txBody>
      </p:sp>
      <p:sp>
        <p:nvSpPr>
          <p:cNvPr id="18" name="Text Placeholder 2">
            <a:extLst>
              <a:ext uri="{FF2B5EF4-FFF2-40B4-BE49-F238E27FC236}">
                <a16:creationId xmlns:a16="http://schemas.microsoft.com/office/drawing/2014/main" id="{7E30CEE4-C0DF-43E3-8BE0-F66AC6FD767B}"/>
              </a:ext>
            </a:extLst>
          </p:cNvPr>
          <p:cNvSpPr>
            <a:spLocks noGrp="1"/>
          </p:cNvSpPr>
          <p:nvPr>
            <p:ph type="body" sz="quarter" idx="18" hasCustomPrompt="1"/>
          </p:nvPr>
        </p:nvSpPr>
        <p:spPr>
          <a:xfrm>
            <a:off x="839892" y="2796799"/>
            <a:ext cx="3121292" cy="2939266"/>
          </a:xfrm>
          <a:prstGeom prst="rect">
            <a:avLst/>
          </a:prstGeom>
        </p:spPr>
        <p:txBody>
          <a:bodyPr wrap="square" lIns="0" rIns="0">
            <a:spAutoFit/>
          </a:bodyPr>
          <a:lstStyle>
            <a:lvl1pPr marL="0" indent="0">
              <a:buFont typeface="Arial" panose="020B0604020202020204" pitchFamily="34" charset="0"/>
              <a:buNone/>
              <a:defRPr sz="2000"/>
            </a:lvl1pPr>
            <a:lvl2pPr marL="342000" indent="-342000">
              <a:lnSpc>
                <a:spcPct val="100000"/>
              </a:lnSpc>
              <a:spcBef>
                <a:spcPts val="1200"/>
              </a:spcBef>
              <a:spcAft>
                <a:spcPts val="600"/>
              </a:spcAft>
              <a:buClr>
                <a:schemeClr val="tx2"/>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p:txBody>
      </p:sp>
      <p:sp>
        <p:nvSpPr>
          <p:cNvPr id="19" name="Text Placeholder 2">
            <a:extLst>
              <a:ext uri="{FF2B5EF4-FFF2-40B4-BE49-F238E27FC236}">
                <a16:creationId xmlns:a16="http://schemas.microsoft.com/office/drawing/2014/main" id="{BFC8DA6B-F7A8-4EB9-B53F-DF084FDD165C}"/>
              </a:ext>
            </a:extLst>
          </p:cNvPr>
          <p:cNvSpPr>
            <a:spLocks noGrp="1"/>
          </p:cNvSpPr>
          <p:nvPr>
            <p:ph type="body" sz="quarter" idx="20" hasCustomPrompt="1"/>
          </p:nvPr>
        </p:nvSpPr>
        <p:spPr>
          <a:xfrm>
            <a:off x="4535354" y="2796799"/>
            <a:ext cx="3151188" cy="2939266"/>
          </a:xfrm>
          <a:prstGeom prst="rect">
            <a:avLst/>
          </a:prstGeom>
        </p:spPr>
        <p:txBody>
          <a:bodyPr wrap="square" lIns="0" rIns="0">
            <a:spAutoFit/>
          </a:bodyPr>
          <a:lstStyle>
            <a:lvl1pPr marL="0" indent="0">
              <a:buFont typeface="Arial" panose="020B0604020202020204" pitchFamily="34" charset="0"/>
              <a:buNone/>
              <a:defRPr sz="2000"/>
            </a:lvl1pPr>
            <a:lvl2pPr marL="342000" indent="-342000">
              <a:lnSpc>
                <a:spcPct val="100000"/>
              </a:lnSpc>
              <a:spcBef>
                <a:spcPts val="1200"/>
              </a:spcBef>
              <a:spcAft>
                <a:spcPts val="600"/>
              </a:spcAft>
              <a:buClr>
                <a:schemeClr val="tx2"/>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p:txBody>
      </p:sp>
      <p:sp>
        <p:nvSpPr>
          <p:cNvPr id="20" name="Text Placeholder 2">
            <a:extLst>
              <a:ext uri="{FF2B5EF4-FFF2-40B4-BE49-F238E27FC236}">
                <a16:creationId xmlns:a16="http://schemas.microsoft.com/office/drawing/2014/main" id="{D6391E48-F12A-4D30-AE93-D132E2EB5BEF}"/>
              </a:ext>
            </a:extLst>
          </p:cNvPr>
          <p:cNvSpPr>
            <a:spLocks noGrp="1"/>
          </p:cNvSpPr>
          <p:nvPr>
            <p:ph type="body" sz="quarter" idx="21" hasCustomPrompt="1"/>
          </p:nvPr>
        </p:nvSpPr>
        <p:spPr>
          <a:xfrm>
            <a:off x="8280804" y="2796799"/>
            <a:ext cx="3151188" cy="2939266"/>
          </a:xfrm>
          <a:prstGeom prst="rect">
            <a:avLst/>
          </a:prstGeom>
        </p:spPr>
        <p:txBody>
          <a:bodyPr wrap="square" lIns="0" rIns="0">
            <a:spAutoFit/>
          </a:bodyPr>
          <a:lstStyle>
            <a:lvl1pPr marL="0" indent="0">
              <a:buFont typeface="Arial" panose="020B0604020202020204" pitchFamily="34" charset="0"/>
              <a:buNone/>
              <a:defRPr sz="2000"/>
            </a:lvl1pPr>
            <a:lvl2pPr marL="342000" indent="-342000">
              <a:lnSpc>
                <a:spcPct val="100000"/>
              </a:lnSpc>
              <a:spcBef>
                <a:spcPts val="1200"/>
              </a:spcBef>
              <a:spcAft>
                <a:spcPts val="600"/>
              </a:spcAft>
              <a:buClr>
                <a:schemeClr val="tx2"/>
              </a:buClr>
              <a:buFont typeface="Arial" panose="020B0604020202020204" pitchFamily="34" charset="0"/>
              <a:buChar char="▌"/>
              <a:defRPr sz="2000"/>
            </a:lvl2pPr>
            <a:lvl3pPr marL="631825" indent="-269875">
              <a:lnSpc>
                <a:spcPct val="100000"/>
              </a:lnSpc>
              <a:spcBef>
                <a:spcPts val="0"/>
              </a:spcBef>
              <a:buFont typeface="Wingdings" panose="05000000000000000000" pitchFamily="2" charset="2"/>
              <a:buChar char="§"/>
              <a:defRPr sz="1800"/>
            </a:lvl3pPr>
            <a:lvl4pPr marL="892175" indent="-260350">
              <a:lnSpc>
                <a:spcPct val="100000"/>
              </a:lnSpc>
              <a:spcBef>
                <a:spcPts val="300"/>
              </a:spcBef>
              <a:buFont typeface="Arial" panose="020B0604020202020204" pitchFamily="34" charset="0"/>
              <a:buChar char="›"/>
              <a:tabLst/>
              <a:defRPr/>
            </a:lvl4pPr>
          </a:lstStyle>
          <a:p>
            <a:pPr lvl="1"/>
            <a:r>
              <a:rPr lang="en-US"/>
              <a:t>First level</a:t>
            </a:r>
          </a:p>
          <a:p>
            <a:pPr lvl="2"/>
            <a:r>
              <a:rPr lang="en-US"/>
              <a:t>Second level</a:t>
            </a:r>
          </a:p>
          <a:p>
            <a:pPr lvl="3"/>
            <a:r>
              <a:rPr lang="en-US"/>
              <a:t>Third level</a:t>
            </a:r>
          </a:p>
          <a:p>
            <a:pPr lvl="3"/>
            <a:r>
              <a:rPr lang="en-US"/>
              <a:t>Third level</a:t>
            </a:r>
          </a:p>
          <a:p>
            <a:pPr lvl="1"/>
            <a:r>
              <a:rPr lang="en-US"/>
              <a:t>First level</a:t>
            </a:r>
          </a:p>
          <a:p>
            <a:pPr lvl="2"/>
            <a:r>
              <a:rPr lang="en-US"/>
              <a:t>Second level</a:t>
            </a:r>
          </a:p>
          <a:p>
            <a:pPr lvl="2"/>
            <a:r>
              <a:rPr lang="en-US"/>
              <a:t>Second level</a:t>
            </a:r>
          </a:p>
          <a:p>
            <a:pPr lvl="1"/>
            <a:r>
              <a:rPr lang="en-US"/>
              <a:t>First level</a:t>
            </a:r>
          </a:p>
        </p:txBody>
      </p:sp>
      <p:sp>
        <p:nvSpPr>
          <p:cNvPr id="3" name="Content Placeholder 2">
            <a:extLst>
              <a:ext uri="{FF2B5EF4-FFF2-40B4-BE49-F238E27FC236}">
                <a16:creationId xmlns:a16="http://schemas.microsoft.com/office/drawing/2014/main" id="{86D8F08E-49C3-4677-862E-5CBF9DEFD9EF}"/>
              </a:ext>
            </a:extLst>
          </p:cNvPr>
          <p:cNvSpPr>
            <a:spLocks noGrp="1"/>
          </p:cNvSpPr>
          <p:nvPr>
            <p:ph sz="quarter" idx="22" hasCustomPrompt="1"/>
          </p:nvPr>
        </p:nvSpPr>
        <p:spPr>
          <a:xfrm>
            <a:off x="839893" y="2635147"/>
            <a:ext cx="3151188" cy="88173"/>
          </a:xfrm>
          <a:prstGeom prst="rect">
            <a:avLst/>
          </a:prstGeom>
          <a:solidFill>
            <a:schemeClr val="tx2"/>
          </a:solidFill>
          <a:ln>
            <a:noFill/>
          </a:ln>
        </p:spPr>
        <p:txBody>
          <a:bodyPr rIns="0"/>
          <a:lstStyle>
            <a:lvl1pPr marL="0" indent="0">
              <a:buNone/>
              <a:defRPr sz="100">
                <a:solidFill>
                  <a:schemeClr val="tx2"/>
                </a:solidFill>
              </a:defRPr>
            </a:lvl1pPr>
          </a:lstStyle>
          <a:p>
            <a:pPr lvl="0"/>
            <a:r>
              <a:rPr lang="de-DE"/>
              <a:t>i</a:t>
            </a:r>
            <a:endParaRPr lang="en-GB"/>
          </a:p>
        </p:txBody>
      </p:sp>
      <p:sp>
        <p:nvSpPr>
          <p:cNvPr id="21" name="Content Placeholder 2">
            <a:extLst>
              <a:ext uri="{FF2B5EF4-FFF2-40B4-BE49-F238E27FC236}">
                <a16:creationId xmlns:a16="http://schemas.microsoft.com/office/drawing/2014/main" id="{25C3A010-894D-432B-A9F2-3538E2ACB779}"/>
              </a:ext>
            </a:extLst>
          </p:cNvPr>
          <p:cNvSpPr>
            <a:spLocks noGrp="1"/>
          </p:cNvSpPr>
          <p:nvPr>
            <p:ph sz="quarter" idx="23" hasCustomPrompt="1"/>
          </p:nvPr>
        </p:nvSpPr>
        <p:spPr>
          <a:xfrm>
            <a:off x="4535354" y="2635146"/>
            <a:ext cx="3151188" cy="88173"/>
          </a:xfrm>
          <a:prstGeom prst="rect">
            <a:avLst/>
          </a:prstGeom>
          <a:solidFill>
            <a:schemeClr val="tx2"/>
          </a:solidFill>
          <a:ln>
            <a:noFill/>
          </a:ln>
        </p:spPr>
        <p:txBody>
          <a:bodyPr rIns="0"/>
          <a:lstStyle>
            <a:lvl1pPr marL="0" indent="0">
              <a:buNone/>
              <a:defRPr sz="100">
                <a:solidFill>
                  <a:schemeClr val="tx2"/>
                </a:solidFill>
              </a:defRPr>
            </a:lvl1pPr>
          </a:lstStyle>
          <a:p>
            <a:pPr lvl="0"/>
            <a:r>
              <a:rPr lang="de-DE"/>
              <a:t>i</a:t>
            </a:r>
            <a:endParaRPr lang="en-GB"/>
          </a:p>
        </p:txBody>
      </p:sp>
      <p:sp>
        <p:nvSpPr>
          <p:cNvPr id="22" name="Content Placeholder 2">
            <a:extLst>
              <a:ext uri="{FF2B5EF4-FFF2-40B4-BE49-F238E27FC236}">
                <a16:creationId xmlns:a16="http://schemas.microsoft.com/office/drawing/2014/main" id="{B7D3B722-A224-4E2A-A004-CAC7E4504AA0}"/>
              </a:ext>
            </a:extLst>
          </p:cNvPr>
          <p:cNvSpPr>
            <a:spLocks noGrp="1"/>
          </p:cNvSpPr>
          <p:nvPr>
            <p:ph sz="quarter" idx="24" hasCustomPrompt="1"/>
          </p:nvPr>
        </p:nvSpPr>
        <p:spPr>
          <a:xfrm>
            <a:off x="8280804" y="2635146"/>
            <a:ext cx="3151188" cy="88173"/>
          </a:xfrm>
          <a:prstGeom prst="rect">
            <a:avLst/>
          </a:prstGeom>
          <a:solidFill>
            <a:schemeClr val="tx2"/>
          </a:solidFill>
          <a:ln>
            <a:noFill/>
          </a:ln>
        </p:spPr>
        <p:txBody>
          <a:bodyPr rIns="0"/>
          <a:lstStyle>
            <a:lvl1pPr marL="0" indent="0">
              <a:buNone/>
              <a:defRPr sz="100">
                <a:solidFill>
                  <a:schemeClr val="tx2"/>
                </a:solidFill>
              </a:defRPr>
            </a:lvl1pPr>
          </a:lstStyle>
          <a:p>
            <a:pPr lvl="0"/>
            <a:r>
              <a:rPr lang="de-DE"/>
              <a:t>i</a:t>
            </a:r>
            <a:endParaRPr lang="en-GB"/>
          </a:p>
        </p:txBody>
      </p:sp>
      <p:sp>
        <p:nvSpPr>
          <p:cNvPr id="13" name="Text Placeholder 43">
            <a:extLst>
              <a:ext uri="{FF2B5EF4-FFF2-40B4-BE49-F238E27FC236}">
                <a16:creationId xmlns:a16="http://schemas.microsoft.com/office/drawing/2014/main" id="{6C65464C-132C-416B-935D-AC98974BAF0B}"/>
              </a:ext>
            </a:extLst>
          </p:cNvPr>
          <p:cNvSpPr>
            <a:spLocks noGrp="1"/>
          </p:cNvSpPr>
          <p:nvPr>
            <p:ph type="body" sz="quarter" idx="14" hasCustomPrompt="1"/>
          </p:nvPr>
        </p:nvSpPr>
        <p:spPr>
          <a:xfrm>
            <a:off x="841248" y="375503"/>
            <a:ext cx="7500319" cy="443198"/>
          </a:xfrm>
          <a:prstGeom prst="rect">
            <a:avLst/>
          </a:prstGeom>
        </p:spPr>
        <p:txBody>
          <a:bodyPr vert="horz" lIns="0" tIns="0" rIns="0" bIns="0" rtlCol="0" anchor="t">
            <a:normAutofit/>
          </a:bodyPr>
          <a:lstStyle>
            <a:lvl1pPr marL="0" indent="0">
              <a:buNone/>
              <a:defRPr lang="en-GB" sz="3200" dirty="0">
                <a:solidFill>
                  <a:schemeClr val="accent3"/>
                </a:solidFill>
                <a:latin typeface="+mj-lt"/>
                <a:ea typeface="+mj-ea"/>
                <a:cs typeface="+mj-cs"/>
              </a:defRPr>
            </a:lvl1pPr>
          </a:lstStyle>
          <a:p>
            <a:pPr marL="182880" lvl="0" indent="-182880">
              <a:lnSpc>
                <a:spcPct val="90000"/>
              </a:lnSpc>
              <a:spcBef>
                <a:spcPct val="0"/>
              </a:spcBef>
            </a:pPr>
            <a:r>
              <a:rPr lang="de-DE"/>
              <a:t>Click to add title</a:t>
            </a:r>
            <a:endParaRPr lang="en-GB"/>
          </a:p>
        </p:txBody>
      </p:sp>
      <p:sp>
        <p:nvSpPr>
          <p:cNvPr id="16" name="Text Placeholder 43">
            <a:extLst>
              <a:ext uri="{FF2B5EF4-FFF2-40B4-BE49-F238E27FC236}">
                <a16:creationId xmlns:a16="http://schemas.microsoft.com/office/drawing/2014/main" id="{4E0A1401-2353-42DF-92C7-2440A785AA2F}"/>
              </a:ext>
            </a:extLst>
          </p:cNvPr>
          <p:cNvSpPr>
            <a:spLocks noGrp="1"/>
          </p:cNvSpPr>
          <p:nvPr>
            <p:ph type="body" sz="quarter" idx="16" hasCustomPrompt="1"/>
          </p:nvPr>
        </p:nvSpPr>
        <p:spPr>
          <a:xfrm>
            <a:off x="839892" y="881333"/>
            <a:ext cx="7500319" cy="369332"/>
          </a:xfrm>
          <a:prstGeom prst="rect">
            <a:avLst/>
          </a:prstGeom>
          <a:noFill/>
          <a:effectLst>
            <a:innerShdw dist="127000">
              <a:prstClr val="black">
                <a:alpha val="20000"/>
              </a:prstClr>
            </a:innerShdw>
          </a:effectLst>
        </p:spPr>
        <p:txBody>
          <a:bodyPr vert="horz" wrap="square" lIns="0" tIns="0" rIns="360000" bIns="0" rtlCol="0" anchor="ctr" anchorCtr="0">
            <a:spAutoFit/>
          </a:bodyPr>
          <a:lstStyle>
            <a:lvl1pPr marL="0" indent="0">
              <a:buNone/>
              <a:defRPr lang="en-GB" sz="2400" dirty="0">
                <a:solidFill>
                  <a:schemeClr val="tx2"/>
                </a:solidFill>
                <a:latin typeface="Franklin Gothic Book" panose="020B0503020102020204" pitchFamily="34" charset="0"/>
                <a:cs typeface="Arial" panose="020B0604020202020204" pitchFamily="34" charset="0"/>
              </a:defRPr>
            </a:lvl1pPr>
          </a:lstStyle>
          <a:p>
            <a:pPr marL="182880" lvl="0" indent="-182880"/>
            <a:r>
              <a:rPr lang="de-DE"/>
              <a:t>Subtitle</a:t>
            </a:r>
            <a:endParaRPr lang="en-GB"/>
          </a:p>
        </p:txBody>
      </p:sp>
      <p:sp>
        <p:nvSpPr>
          <p:cNvPr id="23" name="Footer Placeholder 3">
            <a:extLst>
              <a:ext uri="{FF2B5EF4-FFF2-40B4-BE49-F238E27FC236}">
                <a16:creationId xmlns:a16="http://schemas.microsoft.com/office/drawing/2014/main" id="{7D187538-0D48-48C4-9D66-E177C4AA9FCE}"/>
              </a:ext>
            </a:extLst>
          </p:cNvPr>
          <p:cNvSpPr>
            <a:spLocks noGrp="1"/>
          </p:cNvSpPr>
          <p:nvPr>
            <p:ph type="ftr" sz="quarter" idx="25"/>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24" name="Slide Number Placeholder 5">
            <a:extLst>
              <a:ext uri="{FF2B5EF4-FFF2-40B4-BE49-F238E27FC236}">
                <a16:creationId xmlns:a16="http://schemas.microsoft.com/office/drawing/2014/main" id="{A5F4848A-F8FB-4DC5-823F-F5C7AB2AA1E5}"/>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74766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40833"/>
            <a:ext cx="10441762" cy="2616090"/>
          </a:xfrm>
        </p:spPr>
        <p:txBody>
          <a:bodyPr/>
          <a:lstStyle/>
          <a:p>
            <a:pPr lvl="0"/>
            <a:r>
              <a:rPr lang="de-DE"/>
              <a:t>Mastertextformat bearbeiten</a:t>
            </a:r>
          </a:p>
          <a:p>
            <a:pPr lvl="1"/>
            <a:r>
              <a:rPr lang="de-DE"/>
              <a:t>Zweite Ebene</a:t>
            </a:r>
          </a:p>
          <a:p>
            <a:pPr lvl="2"/>
            <a:r>
              <a:rPr lang="de-DE"/>
              <a:t>Dritte Ebene</a:t>
            </a:r>
          </a:p>
        </p:txBody>
      </p:sp>
      <p:sp>
        <p:nvSpPr>
          <p:cNvPr id="2" name="Title 1"/>
          <p:cNvSpPr>
            <a:spLocks noGrp="1"/>
          </p:cNvSpPr>
          <p:nvPr userDrawn="1">
            <p:ph type="title"/>
          </p:nvPr>
        </p:nvSpPr>
        <p:spPr>
          <a:xfrm>
            <a:off x="838200" y="2579593"/>
            <a:ext cx="10334185"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pic>
        <p:nvPicPr>
          <p:cNvPr id="7" name="Picture Placeholder 21" descr="A large ship in a body of water&#10;&#10;Description generated with very high confidence">
            <a:extLst>
              <a:ext uri="{FF2B5EF4-FFF2-40B4-BE49-F238E27FC236}">
                <a16:creationId xmlns:a16="http://schemas.microsoft.com/office/drawing/2014/main" id="{5B494960-0352-4D35-AA7E-C67EC42AE2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246313"/>
          </a:xfrm>
          <a:prstGeom prst="rect">
            <a:avLst/>
          </a:prstGeom>
        </p:spPr>
      </p:pic>
    </p:spTree>
    <p:extLst>
      <p:ext uri="{BB962C8B-B14F-4D97-AF65-F5344CB8AC3E}">
        <p14:creationId xmlns:p14="http://schemas.microsoft.com/office/powerpoint/2010/main" val="36575779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40833"/>
            <a:ext cx="10441762" cy="2616090"/>
          </a:xfrm>
        </p:spPr>
        <p:txBody>
          <a:bodyPr/>
          <a:lstStyle/>
          <a:p>
            <a:pPr lvl="0"/>
            <a:r>
              <a:rPr lang="de-DE"/>
              <a:t>Mastertextformat bearbeiten</a:t>
            </a:r>
          </a:p>
          <a:p>
            <a:pPr lvl="1"/>
            <a:r>
              <a:rPr lang="de-DE"/>
              <a:t>Zweite Ebene</a:t>
            </a:r>
          </a:p>
          <a:p>
            <a:pPr lvl="2"/>
            <a:r>
              <a:rPr lang="de-DE"/>
              <a:t>Dritte Ebene</a:t>
            </a:r>
          </a:p>
        </p:txBody>
      </p:sp>
      <p:sp>
        <p:nvSpPr>
          <p:cNvPr id="2" name="Title 1"/>
          <p:cNvSpPr>
            <a:spLocks noGrp="1"/>
          </p:cNvSpPr>
          <p:nvPr userDrawn="1">
            <p:ph type="title"/>
          </p:nvPr>
        </p:nvSpPr>
        <p:spPr>
          <a:xfrm>
            <a:off x="838200" y="2579593"/>
            <a:ext cx="10334185"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pic>
        <p:nvPicPr>
          <p:cNvPr id="8" name="Picture Placeholder 49" descr="A picture containing building, indoor&#10;&#10;Description generated with high confidence">
            <a:extLst>
              <a:ext uri="{FF2B5EF4-FFF2-40B4-BE49-F238E27FC236}">
                <a16:creationId xmlns:a16="http://schemas.microsoft.com/office/drawing/2014/main" id="{B33A75BA-AB53-48A7-9537-D31AFB58C6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246313"/>
          </a:xfrm>
          <a:prstGeom prst="rect">
            <a:avLst/>
          </a:prstGeom>
        </p:spPr>
      </p:pic>
    </p:spTree>
    <p:extLst>
      <p:ext uri="{BB962C8B-B14F-4D97-AF65-F5344CB8AC3E}">
        <p14:creationId xmlns:p14="http://schemas.microsoft.com/office/powerpoint/2010/main" val="1741655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075"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7" name="Picture Placeholder 4" descr="A close up of some grass&#10;&#10;Description generated with very high confidence">
            <a:extLst>
              <a:ext uri="{FF2B5EF4-FFF2-40B4-BE49-F238E27FC236}">
                <a16:creationId xmlns:a16="http://schemas.microsoft.com/office/drawing/2014/main" id="{E76834A4-2248-4811-9526-8AA3FF1A941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524" y="0"/>
            <a:ext cx="12188952" cy="5686613"/>
          </a:xfrm>
          <a:prstGeom prst="rect">
            <a:avLst/>
          </a:prstGeom>
        </p:spPr>
      </p:pic>
      <p:sp>
        <p:nvSpPr>
          <p:cNvPr id="11" name="Rectangle 10">
            <a:extLst>
              <a:ext uri="{FF2B5EF4-FFF2-40B4-BE49-F238E27FC236}">
                <a16:creationId xmlns:a16="http://schemas.microsoft.com/office/drawing/2014/main" id="{3189904D-C8F7-44F7-915F-469C6AF8AC79}"/>
              </a:ext>
            </a:extLst>
          </p:cNvPr>
          <p:cNvSpPr/>
          <p:nvPr userDrawn="1"/>
        </p:nvSpPr>
        <p:spPr>
          <a:xfrm rot="5400000">
            <a:off x="841187" y="-841187"/>
            <a:ext cx="5686613" cy="7368988"/>
          </a:xfrm>
          <a:prstGeom prst="rect">
            <a:avLst/>
          </a:prstGeom>
          <a:gradFill>
            <a:gsLst>
              <a:gs pos="91000">
                <a:schemeClr val="tx1">
                  <a:alpha val="50000"/>
                </a:schemeClr>
              </a:gs>
              <a:gs pos="0">
                <a:schemeClr val="accent1">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69D24EE3-6635-4D2E-94C8-39C8986670E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7" y="184116"/>
            <a:ext cx="3808280" cy="13702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20065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40833"/>
            <a:ext cx="10441762" cy="2616090"/>
          </a:xfrm>
        </p:spPr>
        <p:txBody>
          <a:bodyPr/>
          <a:lstStyle/>
          <a:p>
            <a:pPr lvl="0"/>
            <a:r>
              <a:rPr lang="de-DE"/>
              <a:t>Mastertextformat bearbeiten</a:t>
            </a:r>
          </a:p>
          <a:p>
            <a:pPr lvl="1"/>
            <a:r>
              <a:rPr lang="de-DE"/>
              <a:t>Zweite Ebene</a:t>
            </a:r>
          </a:p>
          <a:p>
            <a:pPr lvl="2"/>
            <a:r>
              <a:rPr lang="de-DE"/>
              <a:t>Dritte Ebene</a:t>
            </a:r>
          </a:p>
        </p:txBody>
      </p:sp>
      <p:sp>
        <p:nvSpPr>
          <p:cNvPr id="2" name="Title 1"/>
          <p:cNvSpPr>
            <a:spLocks noGrp="1"/>
          </p:cNvSpPr>
          <p:nvPr userDrawn="1">
            <p:ph type="title"/>
          </p:nvPr>
        </p:nvSpPr>
        <p:spPr>
          <a:xfrm>
            <a:off x="838200" y="2579593"/>
            <a:ext cx="10334185"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pic>
        <p:nvPicPr>
          <p:cNvPr id="10" name="Picture Placeholder 9" descr="A close up of a building&#10;&#10;Description generated with high confidence">
            <a:extLst>
              <a:ext uri="{FF2B5EF4-FFF2-40B4-BE49-F238E27FC236}">
                <a16:creationId xmlns:a16="http://schemas.microsoft.com/office/drawing/2014/main" id="{4A35CF23-B5FF-44DE-9E38-F255B64ECD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246313"/>
          </a:xfrm>
          <a:prstGeom prst="rect">
            <a:avLst/>
          </a:prstGeom>
        </p:spPr>
      </p:pic>
    </p:spTree>
    <p:extLst>
      <p:ext uri="{BB962C8B-B14F-4D97-AF65-F5344CB8AC3E}">
        <p14:creationId xmlns:p14="http://schemas.microsoft.com/office/powerpoint/2010/main" val="19056165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40833"/>
            <a:ext cx="10441762" cy="2616090"/>
          </a:xfrm>
        </p:spPr>
        <p:txBody>
          <a:bodyPr/>
          <a:lstStyle/>
          <a:p>
            <a:pPr lvl="0"/>
            <a:r>
              <a:rPr lang="de-DE"/>
              <a:t>Mastertextformat bearbeiten</a:t>
            </a:r>
          </a:p>
          <a:p>
            <a:pPr lvl="1"/>
            <a:r>
              <a:rPr lang="de-DE"/>
              <a:t>Zweite Ebene</a:t>
            </a:r>
          </a:p>
          <a:p>
            <a:pPr lvl="2"/>
            <a:r>
              <a:rPr lang="de-DE"/>
              <a:t>Dritte Ebene</a:t>
            </a:r>
          </a:p>
        </p:txBody>
      </p:sp>
      <p:sp>
        <p:nvSpPr>
          <p:cNvPr id="2" name="Title 1"/>
          <p:cNvSpPr>
            <a:spLocks noGrp="1"/>
          </p:cNvSpPr>
          <p:nvPr userDrawn="1">
            <p:ph type="title"/>
          </p:nvPr>
        </p:nvSpPr>
        <p:spPr>
          <a:xfrm>
            <a:off x="838200" y="2579593"/>
            <a:ext cx="10334185"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pic>
        <p:nvPicPr>
          <p:cNvPr id="7" name="Picture Placeholder 8" descr="A picture containing sky, boat, outdoor, water&#10;&#10;Description generated with very high confidence">
            <a:extLst>
              <a:ext uri="{FF2B5EF4-FFF2-40B4-BE49-F238E27FC236}">
                <a16:creationId xmlns:a16="http://schemas.microsoft.com/office/drawing/2014/main" id="{12911D69-FA8B-40C5-A142-C72E40D89F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246313"/>
          </a:xfrm>
          <a:prstGeom prst="rect">
            <a:avLst/>
          </a:prstGeom>
        </p:spPr>
      </p:pic>
    </p:spTree>
    <p:extLst>
      <p:ext uri="{BB962C8B-B14F-4D97-AF65-F5344CB8AC3E}">
        <p14:creationId xmlns:p14="http://schemas.microsoft.com/office/powerpoint/2010/main" val="200020413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0955447-DF94-481B-939A-77DEE3246868}"/>
              </a:ext>
            </a:extLst>
          </p:cNvPr>
          <p:cNvSpPr>
            <a:spLocks noGrp="1"/>
          </p:cNvSpPr>
          <p:nvPr>
            <p:ph type="pic" sz="quarter" idx="11"/>
          </p:nvPr>
        </p:nvSpPr>
        <p:spPr>
          <a:xfrm>
            <a:off x="0" y="0"/>
            <a:ext cx="12192000" cy="2246313"/>
          </a:xfrm>
          <a:solidFill>
            <a:schemeClr val="bg2">
              <a:lumMod val="20000"/>
              <a:lumOff val="80000"/>
            </a:schemeClr>
          </a:solidFill>
        </p:spPr>
        <p:txBody>
          <a:bodyPr/>
          <a:lstStyle/>
          <a:p>
            <a:r>
              <a:rPr lang="de-DE"/>
              <a:t>Bild durch Klicken auf Symbol hinzufügen</a:t>
            </a:r>
            <a:endParaRPr lang="en-US"/>
          </a:p>
        </p:txBody>
      </p:sp>
      <p:sp>
        <p:nvSpPr>
          <p:cNvPr id="3" name="Content Placeholder 2"/>
          <p:cNvSpPr>
            <a:spLocks noGrp="1"/>
          </p:cNvSpPr>
          <p:nvPr>
            <p:ph idx="1"/>
          </p:nvPr>
        </p:nvSpPr>
        <p:spPr>
          <a:xfrm>
            <a:off x="838200" y="3240833"/>
            <a:ext cx="10441762" cy="2616090"/>
          </a:xfrm>
        </p:spPr>
        <p:txBody>
          <a:bodyPr/>
          <a:lstStyle/>
          <a:p>
            <a:pPr lvl="0"/>
            <a:r>
              <a:rPr lang="de-DE"/>
              <a:t>Mastertextformat bearbeiten</a:t>
            </a:r>
          </a:p>
          <a:p>
            <a:pPr lvl="1"/>
            <a:r>
              <a:rPr lang="de-DE"/>
              <a:t>Zweite Ebene</a:t>
            </a:r>
          </a:p>
          <a:p>
            <a:pPr lvl="2"/>
            <a:r>
              <a:rPr lang="de-DE"/>
              <a:t>Dritte Ebene</a:t>
            </a:r>
          </a:p>
        </p:txBody>
      </p:sp>
      <p:sp>
        <p:nvSpPr>
          <p:cNvPr id="2" name="Title 1"/>
          <p:cNvSpPr>
            <a:spLocks noGrp="1"/>
          </p:cNvSpPr>
          <p:nvPr userDrawn="1">
            <p:ph type="title"/>
          </p:nvPr>
        </p:nvSpPr>
        <p:spPr>
          <a:xfrm>
            <a:off x="838200" y="2579593"/>
            <a:ext cx="10334185"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699867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5585"/>
            <a:ext cx="5029200" cy="4351338"/>
          </a:xfrm>
        </p:spPr>
        <p:txBody>
          <a:bodyPr/>
          <a:lstStyle/>
          <a:p>
            <a:pPr lvl="0"/>
            <a:r>
              <a:rPr lang="de-DE"/>
              <a:t>Mastertextformat bearbeiten</a:t>
            </a:r>
          </a:p>
          <a:p>
            <a:pPr lvl="1"/>
            <a:r>
              <a:rPr lang="de-DE"/>
              <a:t>Zweite Ebene</a:t>
            </a:r>
          </a:p>
          <a:p>
            <a:pPr lvl="2"/>
            <a:r>
              <a:rPr lang="de-DE"/>
              <a:t>Dritte Ebene</a:t>
            </a:r>
          </a:p>
        </p:txBody>
      </p:sp>
      <p:sp>
        <p:nvSpPr>
          <p:cNvPr id="2" name="Title 1"/>
          <p:cNvSpPr>
            <a:spLocks noGrp="1"/>
          </p:cNvSpPr>
          <p:nvPr userDrawn="1">
            <p:ph type="title"/>
          </p:nvPr>
        </p:nvSpPr>
        <p:spPr>
          <a:xfrm>
            <a:off x="838200" y="365128"/>
            <a:ext cx="10334185"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
        <p:nvSpPr>
          <p:cNvPr id="6" name="Content Placeholder 2">
            <a:extLst>
              <a:ext uri="{FF2B5EF4-FFF2-40B4-BE49-F238E27FC236}">
                <a16:creationId xmlns:a16="http://schemas.microsoft.com/office/drawing/2014/main" id="{650EE7BD-8D42-41EB-8BB0-77771E2D8D37}"/>
              </a:ext>
            </a:extLst>
          </p:cNvPr>
          <p:cNvSpPr>
            <a:spLocks noGrp="1"/>
          </p:cNvSpPr>
          <p:nvPr>
            <p:ph idx="11"/>
          </p:nvPr>
        </p:nvSpPr>
        <p:spPr>
          <a:xfrm>
            <a:off x="6143185" y="1505585"/>
            <a:ext cx="5029200" cy="4351338"/>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86207836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143185" y="365128"/>
            <a:ext cx="5029200"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
        <p:nvSpPr>
          <p:cNvPr id="6" name="Content Placeholder 2">
            <a:extLst>
              <a:ext uri="{FF2B5EF4-FFF2-40B4-BE49-F238E27FC236}">
                <a16:creationId xmlns:a16="http://schemas.microsoft.com/office/drawing/2014/main" id="{650EE7BD-8D42-41EB-8BB0-77771E2D8D37}"/>
              </a:ext>
            </a:extLst>
          </p:cNvPr>
          <p:cNvSpPr>
            <a:spLocks noGrp="1"/>
          </p:cNvSpPr>
          <p:nvPr>
            <p:ph idx="11"/>
          </p:nvPr>
        </p:nvSpPr>
        <p:spPr>
          <a:xfrm>
            <a:off x="6143185" y="1505585"/>
            <a:ext cx="5029200" cy="4351338"/>
          </a:xfrm>
        </p:spPr>
        <p:txBody>
          <a:bodyPr/>
          <a:lstStyle/>
          <a:p>
            <a:pPr lvl="0"/>
            <a:r>
              <a:rPr lang="de-DE"/>
              <a:t>Mastertextformat bearbeiten</a:t>
            </a:r>
          </a:p>
          <a:p>
            <a:pPr lvl="1"/>
            <a:r>
              <a:rPr lang="de-DE"/>
              <a:t>Zweite Ebene</a:t>
            </a:r>
          </a:p>
          <a:p>
            <a:pPr lvl="2"/>
            <a:r>
              <a:rPr lang="de-DE"/>
              <a:t>Dritte Ebene</a:t>
            </a:r>
          </a:p>
        </p:txBody>
      </p:sp>
      <p:pic>
        <p:nvPicPr>
          <p:cNvPr id="8" name="Picture Placeholder 30" descr="A sunset over a body of water&#10;&#10;Description generated with very high confidence">
            <a:extLst>
              <a:ext uri="{FF2B5EF4-FFF2-40B4-BE49-F238E27FC236}">
                <a16:creationId xmlns:a16="http://schemas.microsoft.com/office/drawing/2014/main" id="{B7C8DB8E-6FE9-430A-BD51-FA1C9F88B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5443538" cy="6308725"/>
          </a:xfrm>
          <a:prstGeom prst="rect">
            <a:avLst/>
          </a:prstGeom>
        </p:spPr>
      </p:pic>
    </p:spTree>
    <p:extLst>
      <p:ext uri="{BB962C8B-B14F-4D97-AF65-F5344CB8AC3E}">
        <p14:creationId xmlns:p14="http://schemas.microsoft.com/office/powerpoint/2010/main" val="3069450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143185" y="365128"/>
            <a:ext cx="5029200"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
        <p:nvSpPr>
          <p:cNvPr id="6" name="Content Placeholder 2">
            <a:extLst>
              <a:ext uri="{FF2B5EF4-FFF2-40B4-BE49-F238E27FC236}">
                <a16:creationId xmlns:a16="http://schemas.microsoft.com/office/drawing/2014/main" id="{650EE7BD-8D42-41EB-8BB0-77771E2D8D37}"/>
              </a:ext>
            </a:extLst>
          </p:cNvPr>
          <p:cNvSpPr>
            <a:spLocks noGrp="1"/>
          </p:cNvSpPr>
          <p:nvPr>
            <p:ph idx="11"/>
          </p:nvPr>
        </p:nvSpPr>
        <p:spPr>
          <a:xfrm>
            <a:off x="6143185" y="1505585"/>
            <a:ext cx="5029200" cy="4351338"/>
          </a:xfrm>
        </p:spPr>
        <p:txBody>
          <a:bodyPr/>
          <a:lstStyle/>
          <a:p>
            <a:pPr lvl="0"/>
            <a:r>
              <a:rPr lang="de-DE"/>
              <a:t>Mastertextformat bearbeiten</a:t>
            </a:r>
          </a:p>
          <a:p>
            <a:pPr lvl="1"/>
            <a:r>
              <a:rPr lang="de-DE"/>
              <a:t>Zweite Ebene</a:t>
            </a:r>
          </a:p>
          <a:p>
            <a:pPr lvl="2"/>
            <a:r>
              <a:rPr lang="de-DE"/>
              <a:t>Dritte Ebene</a:t>
            </a:r>
          </a:p>
        </p:txBody>
      </p:sp>
      <p:pic>
        <p:nvPicPr>
          <p:cNvPr id="10" name="Picture Placeholder 24" descr="A picture containing person, sky, man, outdoor&#10;&#10;Description generated with high confidence">
            <a:extLst>
              <a:ext uri="{FF2B5EF4-FFF2-40B4-BE49-F238E27FC236}">
                <a16:creationId xmlns:a16="http://schemas.microsoft.com/office/drawing/2014/main" id="{51F8FA12-DBD9-4C97-A05A-772C1E7F96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5443538" cy="6308725"/>
          </a:xfrm>
          <a:prstGeom prst="rect">
            <a:avLst/>
          </a:prstGeom>
        </p:spPr>
      </p:pic>
    </p:spTree>
    <p:extLst>
      <p:ext uri="{BB962C8B-B14F-4D97-AF65-F5344CB8AC3E}">
        <p14:creationId xmlns:p14="http://schemas.microsoft.com/office/powerpoint/2010/main" val="42111612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143185" y="365128"/>
            <a:ext cx="5029200"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
        <p:nvSpPr>
          <p:cNvPr id="6" name="Content Placeholder 2">
            <a:extLst>
              <a:ext uri="{FF2B5EF4-FFF2-40B4-BE49-F238E27FC236}">
                <a16:creationId xmlns:a16="http://schemas.microsoft.com/office/drawing/2014/main" id="{650EE7BD-8D42-41EB-8BB0-77771E2D8D37}"/>
              </a:ext>
            </a:extLst>
          </p:cNvPr>
          <p:cNvSpPr>
            <a:spLocks noGrp="1"/>
          </p:cNvSpPr>
          <p:nvPr>
            <p:ph idx="11"/>
          </p:nvPr>
        </p:nvSpPr>
        <p:spPr>
          <a:xfrm>
            <a:off x="6143185" y="1505585"/>
            <a:ext cx="5029200" cy="4351338"/>
          </a:xfrm>
        </p:spPr>
        <p:txBody>
          <a:bodyPr/>
          <a:lstStyle/>
          <a:p>
            <a:pPr lvl="0"/>
            <a:r>
              <a:rPr lang="de-DE"/>
              <a:t>Mastertextformat bearbeiten</a:t>
            </a:r>
          </a:p>
          <a:p>
            <a:pPr lvl="1"/>
            <a:r>
              <a:rPr lang="de-DE"/>
              <a:t>Zweite Ebene</a:t>
            </a:r>
          </a:p>
          <a:p>
            <a:pPr lvl="2"/>
            <a:r>
              <a:rPr lang="de-DE"/>
              <a:t>Dritte Ebene</a:t>
            </a:r>
          </a:p>
        </p:txBody>
      </p:sp>
      <p:pic>
        <p:nvPicPr>
          <p:cNvPr id="8" name="Picture Placeholder 17" descr="A picture containing person, building, man, indoor&#10;&#10;Description generated with very high confidence">
            <a:extLst>
              <a:ext uri="{FF2B5EF4-FFF2-40B4-BE49-F238E27FC236}">
                <a16:creationId xmlns:a16="http://schemas.microsoft.com/office/drawing/2014/main" id="{CAC84A67-4BC5-4119-9F32-D05B7D880F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443538" cy="6308725"/>
          </a:xfrm>
          <a:prstGeom prst="rect">
            <a:avLst/>
          </a:prstGeom>
        </p:spPr>
      </p:pic>
    </p:spTree>
    <p:extLst>
      <p:ext uri="{BB962C8B-B14F-4D97-AF65-F5344CB8AC3E}">
        <p14:creationId xmlns:p14="http://schemas.microsoft.com/office/powerpoint/2010/main" val="264251301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BEFA0A2-D254-4B28-B833-2F038B9FB13F}"/>
              </a:ext>
            </a:extLst>
          </p:cNvPr>
          <p:cNvSpPr>
            <a:spLocks noGrp="1"/>
          </p:cNvSpPr>
          <p:nvPr>
            <p:ph type="pic" sz="quarter" idx="12"/>
          </p:nvPr>
        </p:nvSpPr>
        <p:spPr>
          <a:xfrm>
            <a:off x="0" y="0"/>
            <a:ext cx="5443538" cy="6308725"/>
          </a:xfrm>
          <a:solidFill>
            <a:schemeClr val="bg2">
              <a:lumMod val="20000"/>
              <a:lumOff val="80000"/>
            </a:schemeClr>
          </a:solidFill>
        </p:spPr>
        <p:txBody>
          <a:bodyPr/>
          <a:lstStyle/>
          <a:p>
            <a:r>
              <a:rPr lang="de-DE"/>
              <a:t>Bild durch Klicken auf Symbol hinzufügen</a:t>
            </a:r>
            <a:endParaRPr lang="en-US"/>
          </a:p>
        </p:txBody>
      </p:sp>
      <p:sp>
        <p:nvSpPr>
          <p:cNvPr id="2" name="Title 1"/>
          <p:cNvSpPr>
            <a:spLocks noGrp="1"/>
          </p:cNvSpPr>
          <p:nvPr userDrawn="1">
            <p:ph type="title"/>
          </p:nvPr>
        </p:nvSpPr>
        <p:spPr>
          <a:xfrm>
            <a:off x="6143185" y="365128"/>
            <a:ext cx="5029200"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
        <p:nvSpPr>
          <p:cNvPr id="6" name="Content Placeholder 2">
            <a:extLst>
              <a:ext uri="{FF2B5EF4-FFF2-40B4-BE49-F238E27FC236}">
                <a16:creationId xmlns:a16="http://schemas.microsoft.com/office/drawing/2014/main" id="{650EE7BD-8D42-41EB-8BB0-77771E2D8D37}"/>
              </a:ext>
            </a:extLst>
          </p:cNvPr>
          <p:cNvSpPr>
            <a:spLocks noGrp="1"/>
          </p:cNvSpPr>
          <p:nvPr>
            <p:ph idx="11"/>
          </p:nvPr>
        </p:nvSpPr>
        <p:spPr>
          <a:xfrm>
            <a:off x="6143185" y="1505585"/>
            <a:ext cx="5029200" cy="4351338"/>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27095619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le 1"/>
          <p:cNvSpPr>
            <a:spLocks noGrp="1"/>
          </p:cNvSpPr>
          <p:nvPr userDrawn="1">
            <p:ph type="title"/>
          </p:nvPr>
        </p:nvSpPr>
        <p:spPr>
          <a:xfrm>
            <a:off x="838200" y="365128"/>
            <a:ext cx="10334185" cy="51034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991579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No Title">
    <p:spTree>
      <p:nvGrpSpPr>
        <p:cNvPr id="1" name=""/>
        <p:cNvGrpSpPr/>
        <p:nvPr/>
      </p:nvGrpSpPr>
      <p:grpSpPr>
        <a:xfrm>
          <a:off x="0" y="0"/>
          <a:ext cx="0" cy="0"/>
          <a:chOff x="0" y="0"/>
          <a:chExt cx="0" cy="0"/>
        </a:xfrm>
      </p:grpSpPr>
      <p:sp>
        <p:nvSpPr>
          <p:cNvPr id="20" name="Footer Placeholder 3"/>
          <p:cNvSpPr>
            <a:spLocks noGrp="1"/>
          </p:cNvSpPr>
          <p:nvPr userDrawn="1">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9" name="Slide Number Placeholder 5">
            <a:extLst>
              <a:ext uri="{FF2B5EF4-FFF2-40B4-BE49-F238E27FC236}">
                <a16:creationId xmlns:a16="http://schemas.microsoft.com/office/drawing/2014/main" id="{E34D6029-3C10-40B7-BFCB-12A7D96B6242}"/>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4858837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9" name="Picture Placeholder 7" descr="A close up of a garden&#10;&#10;Description generated with very high confidence">
            <a:extLst>
              <a:ext uri="{FF2B5EF4-FFF2-40B4-BE49-F238E27FC236}">
                <a16:creationId xmlns:a16="http://schemas.microsoft.com/office/drawing/2014/main" id="{B39B5AB8-0D8B-4088-AC58-A4AB3CE1DEB7}"/>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1524" y="0"/>
            <a:ext cx="12188952" cy="5686613"/>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099"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12" name="Picture 11">
            <a:extLst>
              <a:ext uri="{FF2B5EF4-FFF2-40B4-BE49-F238E27FC236}">
                <a16:creationId xmlns:a16="http://schemas.microsoft.com/office/drawing/2014/main" id="{69D24EE3-6635-4D2E-94C8-39C8986670E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7" y="184116"/>
            <a:ext cx="3808280" cy="13702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556547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BB0B2B-CB69-46C5-8BBC-D6B093ACA770}"/>
              </a:ext>
            </a:extLst>
          </p:cNvPr>
          <p:cNvSpPr>
            <a:spLocks noGrp="1"/>
          </p:cNvSpPr>
          <p:nvPr>
            <p:ph type="pic" sz="quarter" idx="10"/>
          </p:nvPr>
        </p:nvSpPr>
        <p:spPr>
          <a:xfrm>
            <a:off x="0" y="0"/>
            <a:ext cx="12188952" cy="6309360"/>
          </a:xfrm>
          <a:solidFill>
            <a:schemeClr val="bg1">
              <a:lumMod val="95000"/>
            </a:schemeClr>
          </a:solidFill>
        </p:spPr>
        <p:txBody>
          <a:bodyPr/>
          <a:lstStyle/>
          <a:p>
            <a:r>
              <a:rPr lang="de-DE"/>
              <a:t>Bild durch Klicken auf Symbol hinzufügen</a:t>
            </a: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5363" name="think-cell Slide" r:id="rId4" imgW="338" imgH="338" progId="TCLayout.ActiveDocument.1">
                  <p:embed/>
                </p:oleObj>
              </mc:Choice>
              <mc:Fallback>
                <p:oleObj name="think-cell Slide" r:id="rId4" imgW="338" imgH="338" progId="TCLayout.ActiveDocument.1">
                  <p:embed/>
                  <p:pic>
                    <p:nvPicPr>
                      <p:cNvPr id="7" name="Objec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6" name="Footer Placeholder 3">
            <a:extLst>
              <a:ext uri="{FF2B5EF4-FFF2-40B4-BE49-F238E27FC236}">
                <a16:creationId xmlns:a16="http://schemas.microsoft.com/office/drawing/2014/main" id="{00877203-8E92-4EBE-BA14-6B431ECD7CF5}"/>
              </a:ext>
            </a:extLst>
          </p:cNvPr>
          <p:cNvSpPr>
            <a:spLocks noGrp="1"/>
          </p:cNvSpPr>
          <p:nvPr>
            <p:ph type="ftr" sz="quarter" idx="11"/>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8" name="Slide Number Placeholder 5">
            <a:extLst>
              <a:ext uri="{FF2B5EF4-FFF2-40B4-BE49-F238E27FC236}">
                <a16:creationId xmlns:a16="http://schemas.microsoft.com/office/drawing/2014/main" id="{10A6A517-FF6A-4BE3-97AF-BB045913CA7F}"/>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80798376"/>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BB0B2B-CB69-46C5-8BBC-D6B093ACA770}"/>
              </a:ext>
            </a:extLst>
          </p:cNvPr>
          <p:cNvSpPr>
            <a:spLocks noGrp="1"/>
          </p:cNvSpPr>
          <p:nvPr>
            <p:ph type="pic" sz="quarter" idx="10"/>
          </p:nvPr>
        </p:nvSpPr>
        <p:spPr>
          <a:xfrm>
            <a:off x="0" y="0"/>
            <a:ext cx="12188952" cy="6309360"/>
          </a:xfrm>
          <a:solidFill>
            <a:schemeClr val="bg1">
              <a:lumMod val="95000"/>
            </a:schemeClr>
          </a:solidFill>
        </p:spPr>
        <p:txBody>
          <a:bodyPr/>
          <a:lstStyle/>
          <a:p>
            <a:r>
              <a:rPr lang="de-DE"/>
              <a:t>Bild durch Klicken auf Symbol hinzufügen</a:t>
            </a: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6387" name="think-cell Slide" r:id="rId4" imgW="338" imgH="338" progId="TCLayout.ActiveDocument.1">
                  <p:embed/>
                </p:oleObj>
              </mc:Choice>
              <mc:Fallback>
                <p:oleObj name="think-cell Slide" r:id="rId4" imgW="338" imgH="338" progId="TCLayout.ActiveDocument.1">
                  <p:embed/>
                  <p:pic>
                    <p:nvPicPr>
                      <p:cNvPr id="7" name="Objec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44620685"/>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pic>
        <p:nvPicPr>
          <p:cNvPr id="10" name="Picture Placeholder 12" descr="A picture containing building, outdoor, sky&#10;&#10;Description generated with high confidence">
            <a:extLst>
              <a:ext uri="{FF2B5EF4-FFF2-40B4-BE49-F238E27FC236}">
                <a16:creationId xmlns:a16="http://schemas.microsoft.com/office/drawing/2014/main" id="{6FE1F56B-7CDD-4C10-A37B-C0C91631F51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741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1341832"/>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Divider Slide">
    <p:spTree>
      <p:nvGrpSpPr>
        <p:cNvPr id="1" name=""/>
        <p:cNvGrpSpPr/>
        <p:nvPr/>
      </p:nvGrpSpPr>
      <p:grpSpPr>
        <a:xfrm>
          <a:off x="0" y="0"/>
          <a:ext cx="0" cy="0"/>
          <a:chOff x="0" y="0"/>
          <a:chExt cx="0" cy="0"/>
        </a:xfrm>
      </p:grpSpPr>
      <p:pic>
        <p:nvPicPr>
          <p:cNvPr id="11" name="Picture Placeholder 6">
            <a:extLst>
              <a:ext uri="{FF2B5EF4-FFF2-40B4-BE49-F238E27FC236}">
                <a16:creationId xmlns:a16="http://schemas.microsoft.com/office/drawing/2014/main" id="{DE1ECAE3-E692-41E3-8654-516609852C4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843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94881115"/>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Divider Slide">
    <p:spTree>
      <p:nvGrpSpPr>
        <p:cNvPr id="1" name=""/>
        <p:cNvGrpSpPr/>
        <p:nvPr/>
      </p:nvGrpSpPr>
      <p:grpSpPr>
        <a:xfrm>
          <a:off x="0" y="0"/>
          <a:ext cx="0" cy="0"/>
          <a:chOff x="0" y="0"/>
          <a:chExt cx="0" cy="0"/>
        </a:xfrm>
      </p:grpSpPr>
      <p:pic>
        <p:nvPicPr>
          <p:cNvPr id="10" name="Picture Placeholder 7" descr="A person posing for the camera&#10;&#10;Description generated with high confidence">
            <a:extLst>
              <a:ext uri="{FF2B5EF4-FFF2-40B4-BE49-F238E27FC236}">
                <a16:creationId xmlns:a16="http://schemas.microsoft.com/office/drawing/2014/main" id="{69DA4767-27D3-4661-8D58-C0A47E9E930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flipH="1">
            <a:off x="0" y="0"/>
            <a:ext cx="12192000" cy="6309360"/>
          </a:xfrm>
          <a:prstGeom prst="rect">
            <a:avLst/>
          </a:prstGeom>
        </p:spPr>
      </p:pic>
      <p:sp>
        <p:nvSpPr>
          <p:cNvPr id="12" name="Rectangle 11">
            <a:extLst>
              <a:ext uri="{FF2B5EF4-FFF2-40B4-BE49-F238E27FC236}">
                <a16:creationId xmlns:a16="http://schemas.microsoft.com/office/drawing/2014/main" id="{7D5821CD-E506-48AE-BE14-78BA088B5037}"/>
              </a:ext>
            </a:extLst>
          </p:cNvPr>
          <p:cNvSpPr/>
          <p:nvPr userDrawn="1"/>
        </p:nvSpPr>
        <p:spPr>
          <a:xfrm>
            <a:off x="0" y="-1"/>
            <a:ext cx="6470073" cy="6309359"/>
          </a:xfrm>
          <a:prstGeom prst="rect">
            <a:avLst/>
          </a:prstGeom>
          <a:gradFill>
            <a:gsLst>
              <a:gs pos="0">
                <a:schemeClr val="tx1">
                  <a:alpha val="3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945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96231873"/>
      </p:ext>
    </p:extLst>
  </p:cSld>
  <p:clrMapOvr>
    <a:masterClrMapping/>
  </p:clrMapOvr>
  <p:transition>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Divider Slide">
    <p:spTree>
      <p:nvGrpSpPr>
        <p:cNvPr id="1" name=""/>
        <p:cNvGrpSpPr/>
        <p:nvPr/>
      </p:nvGrpSpPr>
      <p:grpSpPr>
        <a:xfrm>
          <a:off x="0" y="0"/>
          <a:ext cx="0" cy="0"/>
          <a:chOff x="0" y="0"/>
          <a:chExt cx="0" cy="0"/>
        </a:xfrm>
      </p:grpSpPr>
      <p:pic>
        <p:nvPicPr>
          <p:cNvPr id="11" name="Picture Placeholder 6" descr="A picture containing indoor, water&#10;&#10;Description generated with high confidence">
            <a:extLst>
              <a:ext uri="{FF2B5EF4-FFF2-40B4-BE49-F238E27FC236}">
                <a16:creationId xmlns:a16="http://schemas.microsoft.com/office/drawing/2014/main" id="{C8CC59E9-FD24-4504-98B9-9C0A39A5258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7D5821CD-E506-48AE-BE14-78BA088B5037}"/>
              </a:ext>
            </a:extLst>
          </p:cNvPr>
          <p:cNvSpPr/>
          <p:nvPr userDrawn="1"/>
        </p:nvSpPr>
        <p:spPr>
          <a:xfrm>
            <a:off x="0" y="-1"/>
            <a:ext cx="6470073" cy="6309359"/>
          </a:xfrm>
          <a:prstGeom prst="rect">
            <a:avLst/>
          </a:prstGeom>
          <a:gradFill>
            <a:gsLst>
              <a:gs pos="0">
                <a:schemeClr val="tx1">
                  <a:alpha val="3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048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60073076"/>
      </p:ext>
    </p:extLst>
  </p:cSld>
  <p:clrMapOvr>
    <a:masterClrMapping/>
  </p:clrMapOvr>
  <p:transition>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Divider Slide">
    <p:spTree>
      <p:nvGrpSpPr>
        <p:cNvPr id="1" name=""/>
        <p:cNvGrpSpPr/>
        <p:nvPr/>
      </p:nvGrpSpPr>
      <p:grpSpPr>
        <a:xfrm>
          <a:off x="0" y="0"/>
          <a:ext cx="0" cy="0"/>
          <a:chOff x="0" y="0"/>
          <a:chExt cx="0" cy="0"/>
        </a:xfrm>
      </p:grpSpPr>
      <p:pic>
        <p:nvPicPr>
          <p:cNvPr id="10" name="Picture Placeholder 8" descr="A picture containing indoor&#10;&#10;Description generated with high confidence">
            <a:extLst>
              <a:ext uri="{FF2B5EF4-FFF2-40B4-BE49-F238E27FC236}">
                <a16:creationId xmlns:a16="http://schemas.microsoft.com/office/drawing/2014/main" id="{57B5E6EC-0C78-46C0-BD9A-0DE640E2474D}"/>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7D5821CD-E506-48AE-BE14-78BA088B5037}"/>
              </a:ext>
            </a:extLst>
          </p:cNvPr>
          <p:cNvSpPr/>
          <p:nvPr userDrawn="1"/>
        </p:nvSpPr>
        <p:spPr>
          <a:xfrm>
            <a:off x="0" y="-1"/>
            <a:ext cx="6470073" cy="6309359"/>
          </a:xfrm>
          <a:prstGeom prst="rect">
            <a:avLst/>
          </a:prstGeom>
          <a:gradFill>
            <a:gsLst>
              <a:gs pos="0">
                <a:schemeClr val="tx1">
                  <a:alpha val="3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1507"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4769299"/>
      </p:ext>
    </p:extLst>
  </p:cSld>
  <p:clrMapOvr>
    <a:masterClrMapping/>
  </p:clrMapOvr>
  <p:transition>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Divider Slide">
    <p:spTree>
      <p:nvGrpSpPr>
        <p:cNvPr id="1" name=""/>
        <p:cNvGrpSpPr/>
        <p:nvPr/>
      </p:nvGrpSpPr>
      <p:grpSpPr>
        <a:xfrm>
          <a:off x="0" y="0"/>
          <a:ext cx="0" cy="0"/>
          <a:chOff x="0" y="0"/>
          <a:chExt cx="0" cy="0"/>
        </a:xfrm>
      </p:grpSpPr>
      <p:pic>
        <p:nvPicPr>
          <p:cNvPr id="11" name="Picture Placeholder 8" descr="A close up of a bridge&#10;&#10;Description generated with high confidence">
            <a:extLst>
              <a:ext uri="{FF2B5EF4-FFF2-40B4-BE49-F238E27FC236}">
                <a16:creationId xmlns:a16="http://schemas.microsoft.com/office/drawing/2014/main" id="{66B1C947-E7BB-480C-94E7-F3B201D177A0}"/>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7D5821CD-E506-48AE-BE14-78BA088B5037}"/>
              </a:ext>
            </a:extLst>
          </p:cNvPr>
          <p:cNvSpPr/>
          <p:nvPr userDrawn="1"/>
        </p:nvSpPr>
        <p:spPr>
          <a:xfrm>
            <a:off x="0" y="-1"/>
            <a:ext cx="6470073" cy="6309359"/>
          </a:xfrm>
          <a:prstGeom prst="rect">
            <a:avLst/>
          </a:prstGeom>
          <a:gradFill>
            <a:gsLst>
              <a:gs pos="0">
                <a:schemeClr val="tx1">
                  <a:alpha val="3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253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4762456"/>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01269248"/>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7_Divider Slide">
    <p:spTree>
      <p:nvGrpSpPr>
        <p:cNvPr id="1" name=""/>
        <p:cNvGrpSpPr/>
        <p:nvPr/>
      </p:nvGrpSpPr>
      <p:grpSpPr>
        <a:xfrm>
          <a:off x="0" y="0"/>
          <a:ext cx="0" cy="0"/>
          <a:chOff x="0" y="0"/>
          <a:chExt cx="0" cy="0"/>
        </a:xfrm>
      </p:grpSpPr>
      <p:pic>
        <p:nvPicPr>
          <p:cNvPr id="10" name="Picture Placeholder 8" descr="A body of water with a mountain in the background&#10;&#10;Description generated with very high confidence">
            <a:extLst>
              <a:ext uri="{FF2B5EF4-FFF2-40B4-BE49-F238E27FC236}">
                <a16:creationId xmlns:a16="http://schemas.microsoft.com/office/drawing/2014/main" id="{F396D80E-FA5B-48F6-8DDA-D12F5055D694}"/>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84509787-EE6A-48AD-B7F7-31C338C17360}"/>
              </a:ext>
            </a:extLst>
          </p:cNvPr>
          <p:cNvSpPr/>
          <p:nvPr userDrawn="1"/>
        </p:nvSpPr>
        <p:spPr>
          <a:xfrm>
            <a:off x="0" y="-1"/>
            <a:ext cx="5043055" cy="6309359"/>
          </a:xfrm>
          <a:prstGeom prst="rect">
            <a:avLst/>
          </a:prstGeom>
          <a:gradFill>
            <a:gsLst>
              <a:gs pos="0">
                <a:schemeClr val="tx1">
                  <a:alpha val="3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355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3848056"/>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01178508"/>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pic>
        <p:nvPicPr>
          <p:cNvPr id="10" name="Picture Placeholder 12" descr="A ship in the snow&#10;&#10;Description generated with high confidence">
            <a:extLst>
              <a:ext uri="{FF2B5EF4-FFF2-40B4-BE49-F238E27FC236}">
                <a16:creationId xmlns:a16="http://schemas.microsoft.com/office/drawing/2014/main" id="{3128E0D1-ADA6-4888-BB7E-B3A7D9A7560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676BB7F0-FCF9-4BB7-A104-22321B5B8CA8}"/>
              </a:ext>
            </a:extLst>
          </p:cNvPr>
          <p:cNvSpPr/>
          <p:nvPr userDrawn="1"/>
        </p:nvSpPr>
        <p:spPr>
          <a:xfrm>
            <a:off x="0" y="-1"/>
            <a:ext cx="7038109" cy="6309359"/>
          </a:xfrm>
          <a:prstGeom prst="rect">
            <a:avLst/>
          </a:prstGeom>
          <a:gradFill>
            <a:gsLst>
              <a:gs pos="0">
                <a:srgbClr val="353B4D">
                  <a:alpha val="35000"/>
                </a:srgbClr>
              </a:gs>
              <a:gs pos="100000">
                <a:srgbClr val="353B4D">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457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1686748"/>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18445993"/>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7" name="Picture Placeholder 6" descr="A tree in a forest&#10;&#10;Description generated with very high confidence">
            <a:extLst>
              <a:ext uri="{FF2B5EF4-FFF2-40B4-BE49-F238E27FC236}">
                <a16:creationId xmlns:a16="http://schemas.microsoft.com/office/drawing/2014/main" id="{B6C6032A-71C8-4883-BE5F-346190D07FC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524" y="0"/>
            <a:ext cx="12188952" cy="5686613"/>
          </a:xfrm>
          <a:prstGeom prst="rect">
            <a:avLst/>
          </a:prstGeom>
        </p:spPr>
      </p:pic>
      <p:sp>
        <p:nvSpPr>
          <p:cNvPr id="10" name="Rectangle 9">
            <a:extLst>
              <a:ext uri="{FF2B5EF4-FFF2-40B4-BE49-F238E27FC236}">
                <a16:creationId xmlns:a16="http://schemas.microsoft.com/office/drawing/2014/main" id="{DA8A5F98-B181-42D3-80CE-F5E7E03A7C5A}"/>
              </a:ext>
            </a:extLst>
          </p:cNvPr>
          <p:cNvSpPr/>
          <p:nvPr userDrawn="1"/>
        </p:nvSpPr>
        <p:spPr>
          <a:xfrm rot="5400000">
            <a:off x="841187" y="-841187"/>
            <a:ext cx="5686613" cy="7368988"/>
          </a:xfrm>
          <a:prstGeom prst="rect">
            <a:avLst/>
          </a:prstGeom>
          <a:gradFill>
            <a:gsLst>
              <a:gs pos="91000">
                <a:schemeClr val="tx1">
                  <a:alpha val="19000"/>
                </a:schemeClr>
              </a:gs>
              <a:gs pos="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123"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12" name="Picture 11">
            <a:extLst>
              <a:ext uri="{FF2B5EF4-FFF2-40B4-BE49-F238E27FC236}">
                <a16:creationId xmlns:a16="http://schemas.microsoft.com/office/drawing/2014/main" id="{69D24EE3-6635-4D2E-94C8-39C8986670E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7" y="184116"/>
            <a:ext cx="3808280" cy="13702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242067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10" name="Picture Placeholder 20">
            <a:extLst>
              <a:ext uri="{FF2B5EF4-FFF2-40B4-BE49-F238E27FC236}">
                <a16:creationId xmlns:a16="http://schemas.microsoft.com/office/drawing/2014/main" id="{E755BE0E-83D4-46BB-804D-79B4AF8D5915}"/>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1E7EF983-1B58-4D12-82E2-A8DEA62FBF1B}"/>
              </a:ext>
            </a:extLst>
          </p:cNvPr>
          <p:cNvSpPr/>
          <p:nvPr userDrawn="1"/>
        </p:nvSpPr>
        <p:spPr>
          <a:xfrm>
            <a:off x="0" y="-1"/>
            <a:ext cx="7218218" cy="6309359"/>
          </a:xfrm>
          <a:prstGeom prst="rect">
            <a:avLst/>
          </a:prstGeom>
          <a:gradFill>
            <a:gsLst>
              <a:gs pos="0">
                <a:srgbClr val="9BB8C2">
                  <a:alpha val="75000"/>
                </a:srgbClr>
              </a:gs>
              <a:gs pos="100000">
                <a:srgbClr val="9BB8C2">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560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1978343"/>
            <a:ext cx="4514850" cy="1176337"/>
          </a:xfrm>
        </p:spPr>
        <p:txBody>
          <a:bodyPr vert="horz" lIns="0" tIns="0" rIns="0" bIns="0" rtlCol="0" anchor="ctr">
            <a:noAutofit/>
          </a:bodyPr>
          <a:lstStyle>
            <a:lvl1pPr>
              <a:defRPr lang="en-US" sz="3200" smtClean="0">
                <a:solidFill>
                  <a:schemeClr val="bg1"/>
                </a:solidFill>
                <a:effectLst>
                  <a:outerShdw blurRad="38100" dist="38100" dir="2700000" algn="tl">
                    <a:srgbClr val="000000">
                      <a:alpha val="43137"/>
                    </a:srgbClr>
                  </a:outerShdw>
                </a:effectLst>
                <a:latin typeface="+mj-lt"/>
              </a:defRPr>
            </a:lvl1pPr>
          </a:lstStyle>
          <a:p>
            <a:pPr marL="0" lvl="0" indent="0">
              <a:buNone/>
            </a:pPr>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50247886"/>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6_Divider Slide">
    <p:spTree>
      <p:nvGrpSpPr>
        <p:cNvPr id="1" name=""/>
        <p:cNvGrpSpPr/>
        <p:nvPr/>
      </p:nvGrpSpPr>
      <p:grpSpPr>
        <a:xfrm>
          <a:off x="0" y="0"/>
          <a:ext cx="0" cy="0"/>
          <a:chOff x="0" y="0"/>
          <a:chExt cx="0" cy="0"/>
        </a:xfrm>
      </p:grpSpPr>
      <p:pic>
        <p:nvPicPr>
          <p:cNvPr id="11" name="Picture Placeholder 7" descr="A picture containing indoor&#10;&#10;Description generated with high confidence">
            <a:extLst>
              <a:ext uri="{FF2B5EF4-FFF2-40B4-BE49-F238E27FC236}">
                <a16:creationId xmlns:a16="http://schemas.microsoft.com/office/drawing/2014/main" id="{7290DB10-4526-4601-AA09-EE001D91520B}"/>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7D5821CD-E506-48AE-BE14-78BA088B5037}"/>
              </a:ext>
            </a:extLst>
          </p:cNvPr>
          <p:cNvSpPr/>
          <p:nvPr userDrawn="1"/>
        </p:nvSpPr>
        <p:spPr>
          <a:xfrm>
            <a:off x="0" y="-1"/>
            <a:ext cx="6470073" cy="6309359"/>
          </a:xfrm>
          <a:prstGeom prst="rect">
            <a:avLst/>
          </a:prstGeom>
          <a:gradFill>
            <a:gsLst>
              <a:gs pos="0">
                <a:schemeClr val="tx1">
                  <a:alpha val="3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6627"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47971189"/>
      </p:ext>
    </p:extLst>
  </p:cSld>
  <p:clrMapOvr>
    <a:masterClrMapping/>
  </p:clrMapOvr>
  <p:transition>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Divider Slide">
    <p:spTree>
      <p:nvGrpSpPr>
        <p:cNvPr id="1" name=""/>
        <p:cNvGrpSpPr/>
        <p:nvPr/>
      </p:nvGrpSpPr>
      <p:grpSpPr>
        <a:xfrm>
          <a:off x="0" y="0"/>
          <a:ext cx="0" cy="0"/>
          <a:chOff x="0" y="0"/>
          <a:chExt cx="0" cy="0"/>
        </a:xfrm>
      </p:grpSpPr>
      <p:pic>
        <p:nvPicPr>
          <p:cNvPr id="10" name="Picture Placeholder 16" descr="A large ship in a body of water&#10;&#10;Description generated with high confidence">
            <a:extLst>
              <a:ext uri="{FF2B5EF4-FFF2-40B4-BE49-F238E27FC236}">
                <a16:creationId xmlns:a16="http://schemas.microsoft.com/office/drawing/2014/main" id="{2BE3DAE7-4BEB-4BE8-B5BA-3318B6EF28D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765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07589787"/>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Divider Slide">
    <p:spTree>
      <p:nvGrpSpPr>
        <p:cNvPr id="1" name=""/>
        <p:cNvGrpSpPr/>
        <p:nvPr/>
      </p:nvGrpSpPr>
      <p:grpSpPr>
        <a:xfrm>
          <a:off x="0" y="0"/>
          <a:ext cx="0" cy="0"/>
          <a:chOff x="0" y="0"/>
          <a:chExt cx="0" cy="0"/>
        </a:xfrm>
      </p:grpSpPr>
      <p:pic>
        <p:nvPicPr>
          <p:cNvPr id="10" name="Picture Placeholder 8" descr="A picture containing sky, boat, outdoor, person&#10;&#10;Description generated with very high confidence">
            <a:extLst>
              <a:ext uri="{FF2B5EF4-FFF2-40B4-BE49-F238E27FC236}">
                <a16:creationId xmlns:a16="http://schemas.microsoft.com/office/drawing/2014/main" id="{1CCA737C-1A9B-4EC6-AD36-FA2CC904AF5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867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45300102"/>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pic>
        <p:nvPicPr>
          <p:cNvPr id="11" name="Picture Placeholder 7" descr="A body of water with a mountain in the background&#10;&#10;Description generated with high confidence">
            <a:extLst>
              <a:ext uri="{FF2B5EF4-FFF2-40B4-BE49-F238E27FC236}">
                <a16:creationId xmlns:a16="http://schemas.microsoft.com/office/drawing/2014/main" id="{B610646B-82BE-4198-A534-D990D07E0C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969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4513916"/>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Divider Slide">
    <p:spTree>
      <p:nvGrpSpPr>
        <p:cNvPr id="1" name=""/>
        <p:cNvGrpSpPr/>
        <p:nvPr/>
      </p:nvGrpSpPr>
      <p:grpSpPr>
        <a:xfrm>
          <a:off x="0" y="0"/>
          <a:ext cx="0" cy="0"/>
          <a:chOff x="0" y="0"/>
          <a:chExt cx="0" cy="0"/>
        </a:xfrm>
      </p:grpSpPr>
      <p:pic>
        <p:nvPicPr>
          <p:cNvPr id="10" name="Picture Placeholder 8" descr="A picture containing indoor, sofa&#10;&#10;Description generated with very high confidence">
            <a:extLst>
              <a:ext uri="{FF2B5EF4-FFF2-40B4-BE49-F238E27FC236}">
                <a16:creationId xmlns:a16="http://schemas.microsoft.com/office/drawing/2014/main" id="{0C0A0126-57BC-48AD-BA03-0B90237477E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47B77E78-D991-47D1-A41A-F4010578222E}"/>
              </a:ext>
            </a:extLst>
          </p:cNvPr>
          <p:cNvSpPr/>
          <p:nvPr userDrawn="1"/>
        </p:nvSpPr>
        <p:spPr>
          <a:xfrm>
            <a:off x="0" y="-1"/>
            <a:ext cx="3976255" cy="6309359"/>
          </a:xfrm>
          <a:prstGeom prst="rect">
            <a:avLst/>
          </a:prstGeom>
          <a:gradFill>
            <a:gsLst>
              <a:gs pos="49400">
                <a:schemeClr val="tx1">
                  <a:alpha val="25000"/>
                </a:schemeClr>
              </a:gs>
              <a:gs pos="0">
                <a:schemeClr val="tx1">
                  <a:alpha val="5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072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3952248"/>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08767834"/>
      </p:ext>
    </p:extLst>
  </p:cSld>
  <p:clrMapOvr>
    <a:masterClrMapping/>
  </p:clrMapOvr>
  <p:transition>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Divider Slide">
    <p:spTree>
      <p:nvGrpSpPr>
        <p:cNvPr id="1" name=""/>
        <p:cNvGrpSpPr/>
        <p:nvPr/>
      </p:nvGrpSpPr>
      <p:grpSpPr>
        <a:xfrm>
          <a:off x="0" y="0"/>
          <a:ext cx="0" cy="0"/>
          <a:chOff x="0" y="0"/>
          <a:chExt cx="0" cy="0"/>
        </a:xfrm>
      </p:grpSpPr>
      <p:pic>
        <p:nvPicPr>
          <p:cNvPr id="10" name="Picture Placeholder 14" descr="A picture containing sky, building&#10;&#10;Description generated with very high confidence">
            <a:extLst>
              <a:ext uri="{FF2B5EF4-FFF2-40B4-BE49-F238E27FC236}">
                <a16:creationId xmlns:a16="http://schemas.microsoft.com/office/drawing/2014/main" id="{5B526DC3-AEF9-45BC-A8E7-AB896581A42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25630065-5111-4BD1-8095-29E82C91B0D3}"/>
              </a:ext>
            </a:extLst>
          </p:cNvPr>
          <p:cNvSpPr/>
          <p:nvPr userDrawn="1"/>
        </p:nvSpPr>
        <p:spPr>
          <a:xfrm>
            <a:off x="0" y="-1"/>
            <a:ext cx="5353050"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1747"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85823023"/>
      </p:ext>
    </p:extLst>
  </p:cSld>
  <p:clrMapOvr>
    <a:masterClrMapping/>
  </p:clrMapOvr>
  <p:transition>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Divider Slide">
    <p:spTree>
      <p:nvGrpSpPr>
        <p:cNvPr id="1" name=""/>
        <p:cNvGrpSpPr/>
        <p:nvPr/>
      </p:nvGrpSpPr>
      <p:grpSpPr>
        <a:xfrm>
          <a:off x="0" y="0"/>
          <a:ext cx="0" cy="0"/>
          <a:chOff x="0" y="0"/>
          <a:chExt cx="0" cy="0"/>
        </a:xfrm>
      </p:grpSpPr>
      <p:pic>
        <p:nvPicPr>
          <p:cNvPr id="11" name="Picture Placeholder 12" descr="A close up of a barrel&#10;&#10;Description generated with high confidence">
            <a:extLst>
              <a:ext uri="{FF2B5EF4-FFF2-40B4-BE49-F238E27FC236}">
                <a16:creationId xmlns:a16="http://schemas.microsoft.com/office/drawing/2014/main" id="{D22622CB-1F09-4FA4-9090-BE4FC54B9B9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3" name="Rectangle 12">
            <a:extLst>
              <a:ext uri="{FF2B5EF4-FFF2-40B4-BE49-F238E27FC236}">
                <a16:creationId xmlns:a16="http://schemas.microsoft.com/office/drawing/2014/main" id="{717B2DF9-52AB-445F-BB67-E3443484F8AF}"/>
              </a:ext>
            </a:extLst>
          </p:cNvPr>
          <p:cNvSpPr/>
          <p:nvPr userDrawn="1"/>
        </p:nvSpPr>
        <p:spPr>
          <a:xfrm>
            <a:off x="-1" y="-1"/>
            <a:ext cx="5458691"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277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8160547"/>
      </p:ext>
    </p:extLst>
  </p:cSld>
  <p:clrMapOvr>
    <a:masterClrMapping/>
  </p:clrMapOvr>
  <p:transition>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Divider Slide">
    <p:spTree>
      <p:nvGrpSpPr>
        <p:cNvPr id="1" name=""/>
        <p:cNvGrpSpPr/>
        <p:nvPr/>
      </p:nvGrpSpPr>
      <p:grpSpPr>
        <a:xfrm>
          <a:off x="0" y="0"/>
          <a:ext cx="0" cy="0"/>
          <a:chOff x="0" y="0"/>
          <a:chExt cx="0" cy="0"/>
        </a:xfrm>
      </p:grpSpPr>
      <p:pic>
        <p:nvPicPr>
          <p:cNvPr id="10" name="Picture Placeholder 7" descr="A picture containing indoor, table, bottle, front&#10;&#10;Description generated with very high confidence">
            <a:extLst>
              <a:ext uri="{FF2B5EF4-FFF2-40B4-BE49-F238E27FC236}">
                <a16:creationId xmlns:a16="http://schemas.microsoft.com/office/drawing/2014/main" id="{C1B6F6E0-E9CD-4A23-9E56-81C54E7A67E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3" name="Rectangle 12">
            <a:extLst>
              <a:ext uri="{FF2B5EF4-FFF2-40B4-BE49-F238E27FC236}">
                <a16:creationId xmlns:a16="http://schemas.microsoft.com/office/drawing/2014/main" id="{717B2DF9-52AB-445F-BB67-E3443484F8AF}"/>
              </a:ext>
            </a:extLst>
          </p:cNvPr>
          <p:cNvSpPr/>
          <p:nvPr userDrawn="1"/>
        </p:nvSpPr>
        <p:spPr>
          <a:xfrm>
            <a:off x="-1" y="-1"/>
            <a:ext cx="5458691"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379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65632686"/>
      </p:ext>
    </p:extLst>
  </p:cSld>
  <p:clrMapOvr>
    <a:masterClrMapping/>
  </p:clrMapOvr>
  <p:transition>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_Divider Slide">
    <p:spTree>
      <p:nvGrpSpPr>
        <p:cNvPr id="1" name=""/>
        <p:cNvGrpSpPr/>
        <p:nvPr/>
      </p:nvGrpSpPr>
      <p:grpSpPr>
        <a:xfrm>
          <a:off x="0" y="0"/>
          <a:ext cx="0" cy="0"/>
          <a:chOff x="0" y="0"/>
          <a:chExt cx="0" cy="0"/>
        </a:xfrm>
      </p:grpSpPr>
      <p:pic>
        <p:nvPicPr>
          <p:cNvPr id="10" name="Picture Placeholder 8" descr="A picture containing indoor, building, table&#10;&#10;Description generated with very high confidence">
            <a:extLst>
              <a:ext uri="{FF2B5EF4-FFF2-40B4-BE49-F238E27FC236}">
                <a16:creationId xmlns:a16="http://schemas.microsoft.com/office/drawing/2014/main" id="{A2772802-BB0E-4B07-A867-0791032331F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sp>
        <p:nvSpPr>
          <p:cNvPr id="13" name="Rectangle 12">
            <a:extLst>
              <a:ext uri="{FF2B5EF4-FFF2-40B4-BE49-F238E27FC236}">
                <a16:creationId xmlns:a16="http://schemas.microsoft.com/office/drawing/2014/main" id="{717B2DF9-52AB-445F-BB67-E3443484F8AF}"/>
              </a:ext>
            </a:extLst>
          </p:cNvPr>
          <p:cNvSpPr/>
          <p:nvPr userDrawn="1"/>
        </p:nvSpPr>
        <p:spPr>
          <a:xfrm>
            <a:off x="-1" y="-1"/>
            <a:ext cx="5458691"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481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59533416"/>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9" name="Picture Placeholder 7" descr="A close up of a tree&#10;&#10;Description generated with high confidence">
            <a:extLst>
              <a:ext uri="{FF2B5EF4-FFF2-40B4-BE49-F238E27FC236}">
                <a16:creationId xmlns:a16="http://schemas.microsoft.com/office/drawing/2014/main" id="{48C4E5CD-0641-4822-921B-5EAAC3418960}"/>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1524" y="0"/>
            <a:ext cx="12188952" cy="5686613"/>
          </a:xfrm>
          <a:prstGeom prst="rect">
            <a:avLst/>
          </a:prstGeom>
        </p:spPr>
      </p:pic>
      <p:sp>
        <p:nvSpPr>
          <p:cNvPr id="10" name="Rectangle 9">
            <a:extLst>
              <a:ext uri="{FF2B5EF4-FFF2-40B4-BE49-F238E27FC236}">
                <a16:creationId xmlns:a16="http://schemas.microsoft.com/office/drawing/2014/main" id="{DA8A5F98-B181-42D3-80CE-F5E7E03A7C5A}"/>
              </a:ext>
            </a:extLst>
          </p:cNvPr>
          <p:cNvSpPr/>
          <p:nvPr userDrawn="1"/>
        </p:nvSpPr>
        <p:spPr>
          <a:xfrm rot="5400000">
            <a:off x="841187" y="-841187"/>
            <a:ext cx="5686613" cy="7368988"/>
          </a:xfrm>
          <a:prstGeom prst="rect">
            <a:avLst/>
          </a:prstGeom>
          <a:gradFill>
            <a:gsLst>
              <a:gs pos="91000">
                <a:srgbClr val="122A3F">
                  <a:alpha val="31000"/>
                </a:srgbClr>
              </a:gs>
              <a:gs pos="0">
                <a:srgbClr val="122A3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6147"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12" name="Picture 11">
            <a:extLst>
              <a:ext uri="{FF2B5EF4-FFF2-40B4-BE49-F238E27FC236}">
                <a16:creationId xmlns:a16="http://schemas.microsoft.com/office/drawing/2014/main" id="{69D24EE3-6635-4D2E-94C8-39C8986670E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7" y="184116"/>
            <a:ext cx="3808280" cy="13702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243075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_Divider Slide">
    <p:spTree>
      <p:nvGrpSpPr>
        <p:cNvPr id="1" name=""/>
        <p:cNvGrpSpPr/>
        <p:nvPr/>
      </p:nvGrpSpPr>
      <p:grpSpPr>
        <a:xfrm>
          <a:off x="0" y="0"/>
          <a:ext cx="0" cy="0"/>
          <a:chOff x="0" y="0"/>
          <a:chExt cx="0" cy="0"/>
        </a:xfrm>
      </p:grpSpPr>
      <p:pic>
        <p:nvPicPr>
          <p:cNvPr id="10" name="Picture Placeholder 12">
            <a:extLst>
              <a:ext uri="{FF2B5EF4-FFF2-40B4-BE49-F238E27FC236}">
                <a16:creationId xmlns:a16="http://schemas.microsoft.com/office/drawing/2014/main" id="{D7D9AA09-4FAA-4465-BE41-4A6E565A861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48D7D1B7-9748-439D-98BC-81236DBFA25A}"/>
              </a:ext>
            </a:extLst>
          </p:cNvPr>
          <p:cNvSpPr/>
          <p:nvPr userDrawn="1"/>
        </p:nvSpPr>
        <p:spPr>
          <a:xfrm>
            <a:off x="-1" y="-1"/>
            <a:ext cx="6774873"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584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4028448"/>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94251756"/>
      </p:ext>
    </p:extLst>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Divider Slide">
    <p:spTree>
      <p:nvGrpSpPr>
        <p:cNvPr id="1" name=""/>
        <p:cNvGrpSpPr/>
        <p:nvPr/>
      </p:nvGrpSpPr>
      <p:grpSpPr>
        <a:xfrm>
          <a:off x="0" y="0"/>
          <a:ext cx="0" cy="0"/>
          <a:chOff x="0" y="0"/>
          <a:chExt cx="0" cy="0"/>
        </a:xfrm>
      </p:grpSpPr>
      <p:pic>
        <p:nvPicPr>
          <p:cNvPr id="11" name="Picture Placeholder 7" descr="A picture containing indoor, cabinet, appliance, window&#10;&#10;Description generated with very high confidence">
            <a:extLst>
              <a:ext uri="{FF2B5EF4-FFF2-40B4-BE49-F238E27FC236}">
                <a16:creationId xmlns:a16="http://schemas.microsoft.com/office/drawing/2014/main" id="{44E992CA-8293-475E-A511-E5373C632EF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1B7E5481-C453-4204-901E-6A570E651794}"/>
              </a:ext>
            </a:extLst>
          </p:cNvPr>
          <p:cNvSpPr/>
          <p:nvPr userDrawn="1"/>
        </p:nvSpPr>
        <p:spPr>
          <a:xfrm>
            <a:off x="0" y="-1"/>
            <a:ext cx="6608618"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6867"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01143654"/>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Divider Slide">
    <p:spTree>
      <p:nvGrpSpPr>
        <p:cNvPr id="1" name=""/>
        <p:cNvGrpSpPr/>
        <p:nvPr/>
      </p:nvGrpSpPr>
      <p:grpSpPr>
        <a:xfrm>
          <a:off x="0" y="0"/>
          <a:ext cx="0" cy="0"/>
          <a:chOff x="0" y="0"/>
          <a:chExt cx="0" cy="0"/>
        </a:xfrm>
      </p:grpSpPr>
      <p:pic>
        <p:nvPicPr>
          <p:cNvPr id="10" name="Picture Placeholder 8" descr="A person standing in front of a mountain&#10;&#10;Description generated with high confidence">
            <a:extLst>
              <a:ext uri="{FF2B5EF4-FFF2-40B4-BE49-F238E27FC236}">
                <a16:creationId xmlns:a16="http://schemas.microsoft.com/office/drawing/2014/main" id="{6CF6CE28-4BF3-4755-A1A3-2B8175812F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sp>
        <p:nvSpPr>
          <p:cNvPr id="13" name="Rectangle 12">
            <a:extLst>
              <a:ext uri="{FF2B5EF4-FFF2-40B4-BE49-F238E27FC236}">
                <a16:creationId xmlns:a16="http://schemas.microsoft.com/office/drawing/2014/main" id="{530BACF5-11D8-4275-AA5E-6CFBBE9DA4B5}"/>
              </a:ext>
            </a:extLst>
          </p:cNvPr>
          <p:cNvSpPr/>
          <p:nvPr userDrawn="1"/>
        </p:nvSpPr>
        <p:spPr>
          <a:xfrm>
            <a:off x="0" y="-1"/>
            <a:ext cx="59643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789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12076576"/>
      </p:ext>
    </p:extLst>
  </p:cSld>
  <p:clrMapOvr>
    <a:masterClrMapping/>
  </p:clrMapOvr>
  <p:transition>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Divider Slide">
    <p:spTree>
      <p:nvGrpSpPr>
        <p:cNvPr id="1" name=""/>
        <p:cNvGrpSpPr/>
        <p:nvPr/>
      </p:nvGrpSpPr>
      <p:grpSpPr>
        <a:xfrm>
          <a:off x="0" y="0"/>
          <a:ext cx="0" cy="0"/>
          <a:chOff x="0" y="0"/>
          <a:chExt cx="0" cy="0"/>
        </a:xfrm>
      </p:grpSpPr>
      <p:pic>
        <p:nvPicPr>
          <p:cNvPr id="11" name="Picture Placeholder 12" descr="A picture containing indoor, ceiling, building, transport&#10;&#10;Description generated with very high confidence">
            <a:extLst>
              <a:ext uri="{FF2B5EF4-FFF2-40B4-BE49-F238E27FC236}">
                <a16:creationId xmlns:a16="http://schemas.microsoft.com/office/drawing/2014/main" id="{D1B55358-2A69-4B60-AB7D-3DDF3D6A96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CB517665-CCC6-45D6-A0DB-B7F2AC6FE5C8}"/>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891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5818390"/>
      </p:ext>
    </p:extLst>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9_Divider Slide">
    <p:spTree>
      <p:nvGrpSpPr>
        <p:cNvPr id="1" name=""/>
        <p:cNvGrpSpPr/>
        <p:nvPr/>
      </p:nvGrpSpPr>
      <p:grpSpPr>
        <a:xfrm>
          <a:off x="0" y="0"/>
          <a:ext cx="0" cy="0"/>
          <a:chOff x="0" y="0"/>
          <a:chExt cx="0" cy="0"/>
        </a:xfrm>
      </p:grpSpPr>
      <p:pic>
        <p:nvPicPr>
          <p:cNvPr id="11" name="Picture Placeholder 8" descr="A picture containing ground, floor&#10;&#10;Description generated with very high confidence">
            <a:extLst>
              <a:ext uri="{FF2B5EF4-FFF2-40B4-BE49-F238E27FC236}">
                <a16:creationId xmlns:a16="http://schemas.microsoft.com/office/drawing/2014/main" id="{A6AE7AC1-C03D-413D-881D-A353A56312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8B071868-313D-4035-B0A6-5011401AA4C0}"/>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993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57516270"/>
      </p:ext>
    </p:extLst>
  </p:cSld>
  <p:clrMapOvr>
    <a:masterClrMapping/>
  </p:clrMapOvr>
  <p:transition>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0_Divider Slide">
    <p:spTree>
      <p:nvGrpSpPr>
        <p:cNvPr id="1" name=""/>
        <p:cNvGrpSpPr/>
        <p:nvPr/>
      </p:nvGrpSpPr>
      <p:grpSpPr>
        <a:xfrm>
          <a:off x="0" y="0"/>
          <a:ext cx="0" cy="0"/>
          <a:chOff x="0" y="0"/>
          <a:chExt cx="0" cy="0"/>
        </a:xfrm>
      </p:grpSpPr>
      <p:pic>
        <p:nvPicPr>
          <p:cNvPr id="11" name="Picture Placeholder 7" descr="A picture containing ground, table&#10;&#10;Description generated with high confidence">
            <a:extLst>
              <a:ext uri="{FF2B5EF4-FFF2-40B4-BE49-F238E27FC236}">
                <a16:creationId xmlns:a16="http://schemas.microsoft.com/office/drawing/2014/main" id="{66BA60F1-F2BD-418B-82CD-2122B03FB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flipH="1">
            <a:off x="0" y="0"/>
            <a:ext cx="12192000" cy="6309360"/>
          </a:xfrm>
          <a:prstGeom prst="rect">
            <a:avLst/>
          </a:prstGeom>
        </p:spPr>
      </p:pic>
      <p:sp>
        <p:nvSpPr>
          <p:cNvPr id="12" name="Rectangle 11">
            <a:extLst>
              <a:ext uri="{FF2B5EF4-FFF2-40B4-BE49-F238E27FC236}">
                <a16:creationId xmlns:a16="http://schemas.microsoft.com/office/drawing/2014/main" id="{AAA9260A-A5F7-4EBA-8B26-995C34F91CBC}"/>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096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64301307"/>
      </p:ext>
    </p:extLst>
  </p:cSld>
  <p:clrMapOvr>
    <a:masterClrMapping/>
  </p:clrMapOvr>
  <p:transition>
    <p:fade/>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Divider Slide">
    <p:spTree>
      <p:nvGrpSpPr>
        <p:cNvPr id="1" name=""/>
        <p:cNvGrpSpPr/>
        <p:nvPr/>
      </p:nvGrpSpPr>
      <p:grpSpPr>
        <a:xfrm>
          <a:off x="0" y="0"/>
          <a:ext cx="0" cy="0"/>
          <a:chOff x="0" y="0"/>
          <a:chExt cx="0" cy="0"/>
        </a:xfrm>
      </p:grpSpPr>
      <p:pic>
        <p:nvPicPr>
          <p:cNvPr id="11" name="Picture Placeholder 12" descr="A person using a computer&#10;&#10;Description generated with very high confidence">
            <a:extLst>
              <a:ext uri="{FF2B5EF4-FFF2-40B4-BE49-F238E27FC236}">
                <a16:creationId xmlns:a16="http://schemas.microsoft.com/office/drawing/2014/main" id="{C1EA5403-1F17-419C-BD51-0F002C9E205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5E3E73-79A8-41EA-87EF-9318BC0BE4C1}"/>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1987"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61782804"/>
      </p:ext>
    </p:extLst>
  </p:cSld>
  <p:clrMapOvr>
    <a:masterClrMapping/>
  </p:clrMapOvr>
  <p:transition>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2_Divider Slide">
    <p:spTree>
      <p:nvGrpSpPr>
        <p:cNvPr id="1" name=""/>
        <p:cNvGrpSpPr/>
        <p:nvPr/>
      </p:nvGrpSpPr>
      <p:grpSpPr>
        <a:xfrm>
          <a:off x="0" y="0"/>
          <a:ext cx="0" cy="0"/>
          <a:chOff x="0" y="0"/>
          <a:chExt cx="0" cy="0"/>
        </a:xfrm>
      </p:grpSpPr>
      <p:pic>
        <p:nvPicPr>
          <p:cNvPr id="11" name="Picture Placeholder 7" descr="A picture containing person, indoor&#10;&#10;Description generated with very high confidence">
            <a:extLst>
              <a:ext uri="{FF2B5EF4-FFF2-40B4-BE49-F238E27FC236}">
                <a16:creationId xmlns:a16="http://schemas.microsoft.com/office/drawing/2014/main" id="{62051217-EDE3-4716-AC7E-4C7784D067D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90C784EE-5FCB-4B9B-9126-429CA08A1F0D}"/>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301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95308009"/>
      </p:ext>
    </p:extLst>
  </p:cSld>
  <p:clrMapOvr>
    <a:masterClrMapping/>
  </p:clrMapOvr>
  <p:transition>
    <p:fade/>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3_Divider Slide">
    <p:spTree>
      <p:nvGrpSpPr>
        <p:cNvPr id="1" name=""/>
        <p:cNvGrpSpPr/>
        <p:nvPr/>
      </p:nvGrpSpPr>
      <p:grpSpPr>
        <a:xfrm>
          <a:off x="0" y="0"/>
          <a:ext cx="0" cy="0"/>
          <a:chOff x="0" y="0"/>
          <a:chExt cx="0" cy="0"/>
        </a:xfrm>
      </p:grpSpPr>
      <p:pic>
        <p:nvPicPr>
          <p:cNvPr id="11" name="Picture Placeholder 8" descr="A person walking in the snow&#10;&#10;Description generated with high confidence">
            <a:extLst>
              <a:ext uri="{FF2B5EF4-FFF2-40B4-BE49-F238E27FC236}">
                <a16:creationId xmlns:a16="http://schemas.microsoft.com/office/drawing/2014/main" id="{49255793-EB51-4C81-A36C-98391ED7C9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11E86A3D-EB6C-4314-8B25-EA084AD41535}"/>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403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84874864"/>
      </p:ext>
    </p:extLst>
  </p:cSld>
  <p:clrMapOvr>
    <a:masterClrMapping/>
  </p:clrMapOvr>
  <p:transition>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4_Divider Slide">
    <p:spTree>
      <p:nvGrpSpPr>
        <p:cNvPr id="1" name=""/>
        <p:cNvGrpSpPr/>
        <p:nvPr/>
      </p:nvGrpSpPr>
      <p:grpSpPr>
        <a:xfrm>
          <a:off x="0" y="0"/>
          <a:ext cx="0" cy="0"/>
          <a:chOff x="0" y="0"/>
          <a:chExt cx="0" cy="0"/>
        </a:xfrm>
      </p:grpSpPr>
      <p:pic>
        <p:nvPicPr>
          <p:cNvPr id="11" name="Picture Placeholder 7" descr="A person standing in front of a computer&#10;&#10;Description generated with high confidence">
            <a:extLst>
              <a:ext uri="{FF2B5EF4-FFF2-40B4-BE49-F238E27FC236}">
                <a16:creationId xmlns:a16="http://schemas.microsoft.com/office/drawing/2014/main" id="{029914C0-A05E-463A-80C8-EA24150B839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505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341298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16" name="Picture Placeholder 25" descr="A picture containing building&#10;&#10;Description generated with high confidence">
            <a:extLst>
              <a:ext uri="{FF2B5EF4-FFF2-40B4-BE49-F238E27FC236}">
                <a16:creationId xmlns:a16="http://schemas.microsoft.com/office/drawing/2014/main" id="{8BF1840B-FA55-4414-93B4-C7F4A5F098C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524" y="0"/>
            <a:ext cx="12188952" cy="5686613"/>
          </a:xfrm>
          <a:prstGeom prst="rect">
            <a:avLst/>
          </a:prstGeom>
        </p:spPr>
      </p:pic>
      <p:sp>
        <p:nvSpPr>
          <p:cNvPr id="10" name="Rectangle 9">
            <a:extLst>
              <a:ext uri="{FF2B5EF4-FFF2-40B4-BE49-F238E27FC236}">
                <a16:creationId xmlns:a16="http://schemas.microsoft.com/office/drawing/2014/main" id="{F0ABA2C3-B462-4E57-AAEE-D2807C90B291}"/>
              </a:ext>
            </a:extLst>
          </p:cNvPr>
          <p:cNvSpPr/>
          <p:nvPr userDrawn="1"/>
        </p:nvSpPr>
        <p:spPr>
          <a:xfrm rot="16200000">
            <a:off x="3103755" y="-3103759"/>
            <a:ext cx="5686613" cy="11894131"/>
          </a:xfrm>
          <a:prstGeom prst="rect">
            <a:avLst/>
          </a:prstGeom>
          <a:gradFill>
            <a:gsLst>
              <a:gs pos="91000">
                <a:schemeClr val="accent3">
                  <a:alpha val="0"/>
                </a:schemeClr>
              </a:gs>
              <a:gs pos="0">
                <a:schemeClr val="accent3">
                  <a:lumMod val="50000"/>
                  <a:alpha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7171"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12" name="Picture 11">
            <a:extLst>
              <a:ext uri="{FF2B5EF4-FFF2-40B4-BE49-F238E27FC236}">
                <a16:creationId xmlns:a16="http://schemas.microsoft.com/office/drawing/2014/main" id="{69D24EE3-6635-4D2E-94C8-39C8986670E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7" y="184116"/>
            <a:ext cx="3808280" cy="13702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128129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6_Divider Slide">
    <p:spTree>
      <p:nvGrpSpPr>
        <p:cNvPr id="1" name=""/>
        <p:cNvGrpSpPr/>
        <p:nvPr/>
      </p:nvGrpSpPr>
      <p:grpSpPr>
        <a:xfrm>
          <a:off x="0" y="0"/>
          <a:ext cx="0" cy="0"/>
          <a:chOff x="0" y="0"/>
          <a:chExt cx="0" cy="0"/>
        </a:xfrm>
      </p:grpSpPr>
      <p:pic>
        <p:nvPicPr>
          <p:cNvPr id="10" name="Picture Placeholder 8" descr="A close up of a mans face&#10;&#10;Description generated with high confidence">
            <a:extLst>
              <a:ext uri="{FF2B5EF4-FFF2-40B4-BE49-F238E27FC236}">
                <a16:creationId xmlns:a16="http://schemas.microsoft.com/office/drawing/2014/main" id="{6D1C478A-0BE7-4CC6-BB71-5B0238C45CA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0"/>
            <a:ext cx="12191999"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608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44152170"/>
      </p:ext>
    </p:extLst>
  </p:cSld>
  <p:clrMapOvr>
    <a:masterClrMapping/>
  </p:clrMapOvr>
  <p:transition>
    <p:fade/>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5_Divider Slide">
    <p:spTree>
      <p:nvGrpSpPr>
        <p:cNvPr id="1" name=""/>
        <p:cNvGrpSpPr/>
        <p:nvPr/>
      </p:nvGrpSpPr>
      <p:grpSpPr>
        <a:xfrm>
          <a:off x="0" y="0"/>
          <a:ext cx="0" cy="0"/>
          <a:chOff x="0" y="0"/>
          <a:chExt cx="0" cy="0"/>
        </a:xfrm>
      </p:grpSpPr>
      <p:pic>
        <p:nvPicPr>
          <p:cNvPr id="10" name="Picture Placeholder 8" descr="A person wearing a helmet&#10;&#10;Description generated with high confidence">
            <a:extLst>
              <a:ext uri="{FF2B5EF4-FFF2-40B4-BE49-F238E27FC236}">
                <a16:creationId xmlns:a16="http://schemas.microsoft.com/office/drawing/2014/main" id="{E5AFB5D8-C963-45F1-9A6C-10F420013E7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7107"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77255728"/>
      </p:ext>
    </p:extLst>
  </p:cSld>
  <p:clrMapOvr>
    <a:masterClrMapping/>
  </p:clrMapOvr>
  <p:transition>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8_Divider Slide">
    <p:spTree>
      <p:nvGrpSpPr>
        <p:cNvPr id="1" name=""/>
        <p:cNvGrpSpPr/>
        <p:nvPr/>
      </p:nvGrpSpPr>
      <p:grpSpPr>
        <a:xfrm>
          <a:off x="0" y="0"/>
          <a:ext cx="0" cy="0"/>
          <a:chOff x="0" y="0"/>
          <a:chExt cx="0" cy="0"/>
        </a:xfrm>
      </p:grpSpPr>
      <p:pic>
        <p:nvPicPr>
          <p:cNvPr id="11" name="Picture Placeholder 8" descr="A picture containing floor, indoor&#10;&#10;Description generated with very high confidence">
            <a:extLst>
              <a:ext uri="{FF2B5EF4-FFF2-40B4-BE49-F238E27FC236}">
                <a16:creationId xmlns:a16="http://schemas.microsoft.com/office/drawing/2014/main" id="{107F4DA4-536E-4D2F-94CC-B508582179A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813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57476249"/>
      </p:ext>
    </p:extLst>
  </p:cSld>
  <p:clrMapOvr>
    <a:masterClrMapping/>
  </p:clrMapOvr>
  <p:transition>
    <p:fade/>
  </p:transition>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9_Divider Slide">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1FB139C7-A733-4411-8796-C9799A78C5E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915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55590935"/>
      </p:ext>
    </p:extLst>
  </p:cSld>
  <p:clrMapOvr>
    <a:masterClrMapping/>
  </p:clrMapOvr>
  <p:transition>
    <p:fade/>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0_Divider Slide">
    <p:spTree>
      <p:nvGrpSpPr>
        <p:cNvPr id="1" name=""/>
        <p:cNvGrpSpPr/>
        <p:nvPr/>
      </p:nvGrpSpPr>
      <p:grpSpPr>
        <a:xfrm>
          <a:off x="0" y="0"/>
          <a:ext cx="0" cy="0"/>
          <a:chOff x="0" y="0"/>
          <a:chExt cx="0" cy="0"/>
        </a:xfrm>
      </p:grpSpPr>
      <p:pic>
        <p:nvPicPr>
          <p:cNvPr id="10" name="Picture Placeholder 8" descr="A close up of a stage&#10;&#10;Description generated with high confidence">
            <a:extLst>
              <a:ext uri="{FF2B5EF4-FFF2-40B4-BE49-F238E27FC236}">
                <a16:creationId xmlns:a16="http://schemas.microsoft.com/office/drawing/2014/main" id="{065B18C3-D9D3-4711-B098-1E064F98A62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017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22628569"/>
      </p:ext>
    </p:extLst>
  </p:cSld>
  <p:clrMapOvr>
    <a:masterClrMapping/>
  </p:clrMapOvr>
  <p:transition>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1_Divider Slide">
    <p:spTree>
      <p:nvGrpSpPr>
        <p:cNvPr id="1" name=""/>
        <p:cNvGrpSpPr/>
        <p:nvPr/>
      </p:nvGrpSpPr>
      <p:grpSpPr>
        <a:xfrm>
          <a:off x="0" y="0"/>
          <a:ext cx="0" cy="0"/>
          <a:chOff x="0" y="0"/>
          <a:chExt cx="0" cy="0"/>
        </a:xfrm>
      </p:grpSpPr>
      <p:pic>
        <p:nvPicPr>
          <p:cNvPr id="10" name="Picture Placeholder 8" descr="A large brick building&#10;&#10;Description generated with very high confidence">
            <a:extLst>
              <a:ext uri="{FF2B5EF4-FFF2-40B4-BE49-F238E27FC236}">
                <a16:creationId xmlns:a16="http://schemas.microsoft.com/office/drawing/2014/main" id="{F5DDF464-8D6A-4E9A-A1C8-BD4DC7352BA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120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95321606"/>
      </p:ext>
    </p:extLst>
  </p:cSld>
  <p:clrMapOvr>
    <a:masterClrMapping/>
  </p:clrMapOvr>
  <p:transition>
    <p:fade/>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2_Divider Slide">
    <p:spTree>
      <p:nvGrpSpPr>
        <p:cNvPr id="1" name=""/>
        <p:cNvGrpSpPr/>
        <p:nvPr/>
      </p:nvGrpSpPr>
      <p:grpSpPr>
        <a:xfrm>
          <a:off x="0" y="0"/>
          <a:ext cx="0" cy="0"/>
          <a:chOff x="0" y="0"/>
          <a:chExt cx="0" cy="0"/>
        </a:xfrm>
      </p:grpSpPr>
      <p:pic>
        <p:nvPicPr>
          <p:cNvPr id="11" name="Picture Placeholder 12" descr="A large glass building&#10;&#10;Description generated with high confidence">
            <a:extLst>
              <a:ext uri="{FF2B5EF4-FFF2-40B4-BE49-F238E27FC236}">
                <a16:creationId xmlns:a16="http://schemas.microsoft.com/office/drawing/2014/main" id="{3BC7637E-C1FC-4CAE-854F-1367D1DBB4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b="-92"/>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2227"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09317221"/>
      </p:ext>
    </p:extLst>
  </p:cSld>
  <p:clrMapOvr>
    <a:masterClrMapping/>
  </p:clrMapOvr>
  <p:transition>
    <p:fade/>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3_Divider Slide">
    <p:spTree>
      <p:nvGrpSpPr>
        <p:cNvPr id="1" name=""/>
        <p:cNvGrpSpPr/>
        <p:nvPr/>
      </p:nvGrpSpPr>
      <p:grpSpPr>
        <a:xfrm>
          <a:off x="0" y="0"/>
          <a:ext cx="0" cy="0"/>
          <a:chOff x="0" y="0"/>
          <a:chExt cx="0" cy="0"/>
        </a:xfrm>
      </p:grpSpPr>
      <p:pic>
        <p:nvPicPr>
          <p:cNvPr id="11" name="Picture Placeholder 8" descr="A close up of an engine&#10;&#10;Description generated with high confidence">
            <a:extLst>
              <a:ext uri="{FF2B5EF4-FFF2-40B4-BE49-F238E27FC236}">
                <a16:creationId xmlns:a16="http://schemas.microsoft.com/office/drawing/2014/main" id="{415F4D39-CB36-4501-A439-9B73B890AE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0"/>
            <a:ext cx="12192000"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325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36438693"/>
      </p:ext>
    </p:extLst>
  </p:cSld>
  <p:clrMapOvr>
    <a:masterClrMapping/>
  </p:clrMapOvr>
  <p:transition>
    <p:fade/>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4_Divider Slide">
    <p:spTree>
      <p:nvGrpSpPr>
        <p:cNvPr id="1" name=""/>
        <p:cNvGrpSpPr/>
        <p:nvPr/>
      </p:nvGrpSpPr>
      <p:grpSpPr>
        <a:xfrm>
          <a:off x="0" y="0"/>
          <a:ext cx="0" cy="0"/>
          <a:chOff x="0" y="0"/>
          <a:chExt cx="0" cy="0"/>
        </a:xfrm>
      </p:grpSpPr>
      <p:pic>
        <p:nvPicPr>
          <p:cNvPr id="11" name="Picture Placeholder 8" descr="Fireworks in the sky&#10;&#10;Description generated with high confidence">
            <a:extLst>
              <a:ext uri="{FF2B5EF4-FFF2-40B4-BE49-F238E27FC236}">
                <a16:creationId xmlns:a16="http://schemas.microsoft.com/office/drawing/2014/main" id="{498EFBAB-8935-4310-8000-416F64222C2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427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81777707"/>
      </p:ext>
    </p:extLst>
  </p:cSld>
  <p:clrMapOvr>
    <a:masterClrMapping/>
  </p:clrMapOvr>
  <p:transition>
    <p:fade/>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5_Divider Slide">
    <p:spTree>
      <p:nvGrpSpPr>
        <p:cNvPr id="1" name=""/>
        <p:cNvGrpSpPr/>
        <p:nvPr/>
      </p:nvGrpSpPr>
      <p:grpSpPr>
        <a:xfrm>
          <a:off x="0" y="0"/>
          <a:ext cx="0" cy="0"/>
          <a:chOff x="0" y="0"/>
          <a:chExt cx="0" cy="0"/>
        </a:xfrm>
      </p:grpSpPr>
      <p:pic>
        <p:nvPicPr>
          <p:cNvPr id="10" name="Picture Placeholder 7" descr="A picture containing person, holding&#10;&#10;Description generated with very high confidence">
            <a:extLst>
              <a:ext uri="{FF2B5EF4-FFF2-40B4-BE49-F238E27FC236}">
                <a16:creationId xmlns:a16="http://schemas.microsoft.com/office/drawing/2014/main" id="{69E31052-D3C0-4BAE-AD7A-069E08E47BB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flipH="1">
            <a:off x="0" y="0"/>
            <a:ext cx="12192000"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529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1441901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9" name="Picture Placeholder 7" descr="A picture containing sky, table&#10;&#10;Description generated with very high confidence">
            <a:extLst>
              <a:ext uri="{FF2B5EF4-FFF2-40B4-BE49-F238E27FC236}">
                <a16:creationId xmlns:a16="http://schemas.microsoft.com/office/drawing/2014/main" id="{6A9354B0-55DE-43A5-9209-059875432E1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524" y="0"/>
            <a:ext cx="12188952" cy="5686613"/>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8195"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12" name="Picture 11">
            <a:extLst>
              <a:ext uri="{FF2B5EF4-FFF2-40B4-BE49-F238E27FC236}">
                <a16:creationId xmlns:a16="http://schemas.microsoft.com/office/drawing/2014/main" id="{69D24EE3-6635-4D2E-94C8-39C8986670E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7" y="184116"/>
            <a:ext cx="3808280" cy="1370268"/>
          </a:xfrm>
          <a:prstGeom prst="rect">
            <a:avLst/>
          </a:prstGeom>
          <a:effectLst/>
        </p:spPr>
      </p:pic>
    </p:spTree>
    <p:extLst>
      <p:ext uri="{BB962C8B-B14F-4D97-AF65-F5344CB8AC3E}">
        <p14:creationId xmlns:p14="http://schemas.microsoft.com/office/powerpoint/2010/main" val="221106553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6_Divider Slide">
    <p:spTree>
      <p:nvGrpSpPr>
        <p:cNvPr id="1" name=""/>
        <p:cNvGrpSpPr/>
        <p:nvPr/>
      </p:nvGrpSpPr>
      <p:grpSpPr>
        <a:xfrm>
          <a:off x="0" y="0"/>
          <a:ext cx="0" cy="0"/>
          <a:chOff x="0" y="0"/>
          <a:chExt cx="0" cy="0"/>
        </a:xfrm>
      </p:grpSpPr>
      <p:pic>
        <p:nvPicPr>
          <p:cNvPr id="10" name="Picture Placeholder 10" descr="A picture containing indoor, building&#10;&#10;Description generated with very high confidence">
            <a:extLst>
              <a:ext uri="{FF2B5EF4-FFF2-40B4-BE49-F238E27FC236}">
                <a16:creationId xmlns:a16="http://schemas.microsoft.com/office/drawing/2014/main" id="{FE72A759-E6C1-4C15-8143-EEC12492DF8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632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172943228"/>
      </p:ext>
    </p:extLst>
  </p:cSld>
  <p:clrMapOvr>
    <a:masterClrMapping/>
  </p:clrMapOvr>
  <p:transition>
    <p:fade/>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7_Divider Slide">
    <p:spTree>
      <p:nvGrpSpPr>
        <p:cNvPr id="1" name=""/>
        <p:cNvGrpSpPr/>
        <p:nvPr/>
      </p:nvGrpSpPr>
      <p:grpSpPr>
        <a:xfrm>
          <a:off x="0" y="0"/>
          <a:ext cx="0" cy="0"/>
          <a:chOff x="0" y="0"/>
          <a:chExt cx="0" cy="0"/>
        </a:xfrm>
      </p:grpSpPr>
      <p:pic>
        <p:nvPicPr>
          <p:cNvPr id="13" name="Picture Placeholder 7" descr="An aerial view of a city&#10;&#10;Description generated with very high confidence">
            <a:extLst>
              <a:ext uri="{FF2B5EF4-FFF2-40B4-BE49-F238E27FC236}">
                <a16:creationId xmlns:a16="http://schemas.microsoft.com/office/drawing/2014/main" id="{813C3D01-8F6F-42F6-A469-0034F6BE3D3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7347"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25266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96219628"/>
      </p:ext>
    </p:extLst>
  </p:cSld>
  <p:clrMapOvr>
    <a:masterClrMapping/>
  </p:clrMapOvr>
  <p:transition>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8_Divider Slide">
    <p:spTree>
      <p:nvGrpSpPr>
        <p:cNvPr id="1" name=""/>
        <p:cNvGrpSpPr/>
        <p:nvPr/>
      </p:nvGrpSpPr>
      <p:grpSpPr>
        <a:xfrm>
          <a:off x="0" y="0"/>
          <a:ext cx="0" cy="0"/>
          <a:chOff x="0" y="0"/>
          <a:chExt cx="0" cy="0"/>
        </a:xfrm>
      </p:grpSpPr>
      <p:pic>
        <p:nvPicPr>
          <p:cNvPr id="10" name="Picture Placeholder 8" descr="A circuit board&#10;&#10;Description generated with high confidence">
            <a:extLst>
              <a:ext uri="{FF2B5EF4-FFF2-40B4-BE49-F238E27FC236}">
                <a16:creationId xmlns:a16="http://schemas.microsoft.com/office/drawing/2014/main" id="{F39F1749-0A53-4DC5-8B90-2E9B962593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flipH="1">
            <a:off x="0" y="0"/>
            <a:ext cx="12192000"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8371"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821122"/>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06870721"/>
      </p:ext>
    </p:extLst>
  </p:cSld>
  <p:clrMapOvr>
    <a:masterClrMapping/>
  </p:clrMapOvr>
  <p:transition>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9_Divider Slide">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54CB9068-7466-48CF-9CB9-40BD704E95D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88952" cy="6309360"/>
          </a:xfrm>
          <a:prstGeom prst="rect">
            <a:avLst/>
          </a:prstGeom>
        </p:spPr>
      </p:pic>
      <p:sp>
        <p:nvSpPr>
          <p:cNvPr id="12" name="Rectangle 11">
            <a:extLst>
              <a:ext uri="{FF2B5EF4-FFF2-40B4-BE49-F238E27FC236}">
                <a16:creationId xmlns:a16="http://schemas.microsoft.com/office/drawing/2014/main" id="{EC3B39A2-F60E-40F3-BDF3-B45DFB6FEA64}"/>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9395"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425012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07636609"/>
      </p:ext>
    </p:extLst>
  </p:cSld>
  <p:clrMapOvr>
    <a:masterClrMapping/>
  </p:clrMapOvr>
  <p:transition>
    <p:fade/>
  </p:transition>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0_Divider Slide">
    <p:spTree>
      <p:nvGrpSpPr>
        <p:cNvPr id="1" name=""/>
        <p:cNvGrpSpPr/>
        <p:nvPr/>
      </p:nvGrpSpPr>
      <p:grpSpPr>
        <a:xfrm>
          <a:off x="0" y="0"/>
          <a:ext cx="0" cy="0"/>
          <a:chOff x="0" y="0"/>
          <a:chExt cx="0" cy="0"/>
        </a:xfrm>
      </p:grpSpPr>
      <p:pic>
        <p:nvPicPr>
          <p:cNvPr id="10" name="Picture Placeholder 8" descr="A picture containing person, building, indoor&#10;&#10;Description generated with very high confidence">
            <a:extLst>
              <a:ext uri="{FF2B5EF4-FFF2-40B4-BE49-F238E27FC236}">
                <a16:creationId xmlns:a16="http://schemas.microsoft.com/office/drawing/2014/main" id="{CED8C6D7-3DD7-4B56-ADA1-CA2D2192B7A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1" name="Rectangle 10">
            <a:extLst>
              <a:ext uri="{FF2B5EF4-FFF2-40B4-BE49-F238E27FC236}">
                <a16:creationId xmlns:a16="http://schemas.microsoft.com/office/drawing/2014/main" id="{98303CE9-3FBE-4321-8C74-4F68EB5DCC83}"/>
              </a:ext>
            </a:extLst>
          </p:cNvPr>
          <p:cNvSpPr/>
          <p:nvPr userDrawn="1"/>
        </p:nvSpPr>
        <p:spPr>
          <a:xfrm>
            <a:off x="-1" y="-1"/>
            <a:ext cx="8429185" cy="6309359"/>
          </a:xfrm>
          <a:prstGeom prst="rect">
            <a:avLst/>
          </a:prstGeom>
          <a:gradFill>
            <a:gsLst>
              <a:gs pos="49400">
                <a:schemeClr val="tx1">
                  <a:alpha val="25000"/>
                </a:schemeClr>
              </a:gs>
              <a:gs pos="0">
                <a:schemeClr val="tx1">
                  <a:alpha val="5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60419"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09"/>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95569304"/>
      </p:ext>
    </p:extLst>
  </p:cSld>
  <p:clrMapOvr>
    <a:masterClrMapping/>
  </p:clrMapOvr>
  <p:transition>
    <p:fade/>
  </p:transition>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1_Divider Slide">
    <p:spTree>
      <p:nvGrpSpPr>
        <p:cNvPr id="1" name=""/>
        <p:cNvGrpSpPr/>
        <p:nvPr/>
      </p:nvGrpSpPr>
      <p:grpSpPr>
        <a:xfrm>
          <a:off x="0" y="0"/>
          <a:ext cx="0" cy="0"/>
          <a:chOff x="0" y="0"/>
          <a:chExt cx="0" cy="0"/>
        </a:xfrm>
      </p:grpSpPr>
      <p:pic>
        <p:nvPicPr>
          <p:cNvPr id="10" name="Picture Placeholder 7" descr="A person standing in front of a sunset&#10;&#10;Description generated with high confidence">
            <a:extLst>
              <a:ext uri="{FF2B5EF4-FFF2-40B4-BE49-F238E27FC236}">
                <a16:creationId xmlns:a16="http://schemas.microsoft.com/office/drawing/2014/main" id="{9B70B630-4C89-485F-AEB7-1FBBBBD845F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88952" cy="6309360"/>
          </a:xfrm>
          <a:prstGeom prst="rect">
            <a:avLst/>
          </a:prstGeom>
        </p:spPr>
      </p:pic>
      <p:sp>
        <p:nvSpPr>
          <p:cNvPr id="11" name="Rectangle 10">
            <a:extLst>
              <a:ext uri="{FF2B5EF4-FFF2-40B4-BE49-F238E27FC236}">
                <a16:creationId xmlns:a16="http://schemas.microsoft.com/office/drawing/2014/main" id="{871F779E-7939-4815-98ED-8DC58870F711}"/>
              </a:ext>
            </a:extLst>
          </p:cNvPr>
          <p:cNvSpPr/>
          <p:nvPr userDrawn="1"/>
        </p:nvSpPr>
        <p:spPr>
          <a:xfrm>
            <a:off x="0" y="-1"/>
            <a:ext cx="6192982" cy="6309359"/>
          </a:xfrm>
          <a:prstGeom prst="rect">
            <a:avLst/>
          </a:prstGeom>
          <a:gradFill>
            <a:gsLst>
              <a:gs pos="49400">
                <a:schemeClr val="tx1">
                  <a:alpha val="20000"/>
                </a:schemeClr>
              </a:gs>
              <a:gs pos="0">
                <a:schemeClr val="tx1">
                  <a:alpha val="40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61443" name="think-cell Slide" r:id="rId5" imgW="338" imgH="338" progId="TCLayout.ActiveDocument.1">
                  <p:embed/>
                </p:oleObj>
              </mc:Choice>
              <mc:Fallback>
                <p:oleObj name="think-cell Slide" r:id="rId5" imgW="338" imgH="338" progId="TCLayout.ActiveDocument.1">
                  <p:embed/>
                  <p:pic>
                    <p:nvPicPr>
                      <p:cNvPr id="7" name="Object 6"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137303"/>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45772051"/>
      </p:ext>
    </p:extLst>
  </p:cSld>
  <p:clrMapOvr>
    <a:masterClrMapping/>
  </p:clrMapOvr>
  <p:transition>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BB0B2B-CB69-46C5-8BBC-D6B093ACA770}"/>
              </a:ext>
            </a:extLst>
          </p:cNvPr>
          <p:cNvSpPr>
            <a:spLocks noGrp="1"/>
          </p:cNvSpPr>
          <p:nvPr>
            <p:ph type="pic" sz="quarter" idx="10"/>
          </p:nvPr>
        </p:nvSpPr>
        <p:spPr>
          <a:xfrm>
            <a:off x="0" y="0"/>
            <a:ext cx="12188952" cy="6309360"/>
          </a:xfrm>
          <a:solidFill>
            <a:schemeClr val="bg1">
              <a:lumMod val="95000"/>
            </a:schemeClr>
          </a:solidFill>
        </p:spPr>
        <p:txBody>
          <a:bodyPr/>
          <a:lstStyle/>
          <a:p>
            <a:r>
              <a:rPr lang="de-DE"/>
              <a:t>Bild durch Klicken auf Symbol hinzufügen</a:t>
            </a:r>
            <a:endParaRPr lang="en-US"/>
          </a:p>
        </p:txBody>
      </p:sp>
      <p:graphicFrame>
        <p:nvGraphicFramePr>
          <p:cNvPr id="7" name="Object 6"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62467" name="think-cell Slide" r:id="rId4" imgW="338" imgH="338" progId="TCLayout.ActiveDocument.1">
                  <p:embed/>
                </p:oleObj>
              </mc:Choice>
              <mc:Fallback>
                <p:oleObj name="think-cell Slide" r:id="rId4" imgW="338" imgH="338" progId="TCLayout.ActiveDocument.1">
                  <p:embed/>
                  <p:pic>
                    <p:nvPicPr>
                      <p:cNvPr id="7" name="Objec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FDEF38-2204-4602-8E00-99A40C613B52}"/>
              </a:ext>
            </a:extLst>
          </p:cNvPr>
          <p:cNvSpPr>
            <a:spLocks noGrp="1"/>
          </p:cNvSpPr>
          <p:nvPr>
            <p:ph type="body" sz="quarter" idx="11"/>
          </p:nvPr>
        </p:nvSpPr>
        <p:spPr>
          <a:xfrm>
            <a:off x="838200" y="2566511"/>
            <a:ext cx="4514850" cy="1176337"/>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latin typeface="+mj-lt"/>
              </a:defRPr>
            </a:lvl1pPr>
            <a:lvl2pPr marL="365760" indent="0">
              <a:buNone/>
              <a:defRPr sz="3200"/>
            </a:lvl2pPr>
            <a:lvl3pPr marL="640080" indent="0">
              <a:buNone/>
              <a:defRPr sz="3200"/>
            </a:lvl3pPr>
            <a:lvl4pPr marL="1371600" indent="0">
              <a:buNone/>
              <a:defRPr sz="3200"/>
            </a:lvl4pPr>
            <a:lvl5pPr marL="1828800" indent="0">
              <a:buNone/>
              <a:defRPr sz="3200"/>
            </a:lvl5pPr>
          </a:lstStyle>
          <a:p>
            <a:pPr lvl="0"/>
            <a:r>
              <a:rPr lang="de-DE"/>
              <a:t>Mastertextformat bearbeiten</a:t>
            </a:r>
          </a:p>
        </p:txBody>
      </p:sp>
      <p:sp>
        <p:nvSpPr>
          <p:cNvPr id="8" name="Footer Placeholder 3">
            <a:extLst>
              <a:ext uri="{FF2B5EF4-FFF2-40B4-BE49-F238E27FC236}">
                <a16:creationId xmlns:a16="http://schemas.microsoft.com/office/drawing/2014/main" id="{B1E90676-D4C8-4FAB-A92C-74437915BADC}"/>
              </a:ext>
            </a:extLst>
          </p:cNvPr>
          <p:cNvSpPr>
            <a:spLocks noGrp="1"/>
          </p:cNvSpPr>
          <p:nvPr>
            <p:ph type="ftr" sz="quarter" idx="12"/>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9" name="Slide Number Placeholder 5">
            <a:extLst>
              <a:ext uri="{FF2B5EF4-FFF2-40B4-BE49-F238E27FC236}">
                <a16:creationId xmlns:a16="http://schemas.microsoft.com/office/drawing/2014/main" id="{203E77DA-5F3C-4C7D-9F58-E2F593DECAFE}"/>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77388425"/>
      </p:ext>
    </p:extLst>
  </p:cSld>
  <p:clrMapOvr>
    <a:masterClrMapping/>
  </p:clrMapOvr>
  <p:transition>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 Member Tea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CE4895-8792-4855-8FBF-F583A7D66B48}"/>
              </a:ext>
            </a:extLst>
          </p:cNvPr>
          <p:cNvSpPr>
            <a:spLocks noGrp="1"/>
          </p:cNvSpPr>
          <p:nvPr>
            <p:ph type="pic" sz="quarter" idx="11"/>
          </p:nvPr>
        </p:nvSpPr>
        <p:spPr>
          <a:xfrm>
            <a:off x="833821" y="1319298"/>
            <a:ext cx="1005840" cy="100584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17" name="Picture Placeholder 3">
            <a:extLst>
              <a:ext uri="{FF2B5EF4-FFF2-40B4-BE49-F238E27FC236}">
                <a16:creationId xmlns:a16="http://schemas.microsoft.com/office/drawing/2014/main" id="{62EB392B-7AE6-416D-9662-B562FFAB1A18}"/>
              </a:ext>
            </a:extLst>
          </p:cNvPr>
          <p:cNvSpPr>
            <a:spLocks noGrp="1"/>
          </p:cNvSpPr>
          <p:nvPr>
            <p:ph type="pic" sz="quarter" idx="12"/>
          </p:nvPr>
        </p:nvSpPr>
        <p:spPr>
          <a:xfrm>
            <a:off x="833821" y="2620309"/>
            <a:ext cx="1005840" cy="100584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18" name="Picture Placeholder 3">
            <a:extLst>
              <a:ext uri="{FF2B5EF4-FFF2-40B4-BE49-F238E27FC236}">
                <a16:creationId xmlns:a16="http://schemas.microsoft.com/office/drawing/2014/main" id="{A4DBCBEF-4AF4-4FEA-99C9-1371E835A17A}"/>
              </a:ext>
            </a:extLst>
          </p:cNvPr>
          <p:cNvSpPr>
            <a:spLocks noGrp="1"/>
          </p:cNvSpPr>
          <p:nvPr>
            <p:ph type="pic" sz="quarter" idx="13"/>
          </p:nvPr>
        </p:nvSpPr>
        <p:spPr>
          <a:xfrm>
            <a:off x="833821" y="3921320"/>
            <a:ext cx="1005840" cy="100584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0" name="Picture Placeholder 3">
            <a:extLst>
              <a:ext uri="{FF2B5EF4-FFF2-40B4-BE49-F238E27FC236}">
                <a16:creationId xmlns:a16="http://schemas.microsoft.com/office/drawing/2014/main" id="{084A16D2-D5D3-4ADF-936E-42889F46FDF9}"/>
              </a:ext>
            </a:extLst>
          </p:cNvPr>
          <p:cNvSpPr>
            <a:spLocks noGrp="1"/>
          </p:cNvSpPr>
          <p:nvPr>
            <p:ph type="pic" sz="quarter" idx="14"/>
          </p:nvPr>
        </p:nvSpPr>
        <p:spPr>
          <a:xfrm>
            <a:off x="833821" y="5222331"/>
            <a:ext cx="1005840" cy="100584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1" name="Picture Placeholder 3">
            <a:extLst>
              <a:ext uri="{FF2B5EF4-FFF2-40B4-BE49-F238E27FC236}">
                <a16:creationId xmlns:a16="http://schemas.microsoft.com/office/drawing/2014/main" id="{959F6AF0-ADCF-4879-B7B9-3693CE1485C9}"/>
              </a:ext>
            </a:extLst>
          </p:cNvPr>
          <p:cNvSpPr>
            <a:spLocks noGrp="1"/>
          </p:cNvSpPr>
          <p:nvPr>
            <p:ph type="pic" sz="quarter" idx="15"/>
          </p:nvPr>
        </p:nvSpPr>
        <p:spPr>
          <a:xfrm>
            <a:off x="6093203" y="1319298"/>
            <a:ext cx="1005840" cy="100584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3" name="Picture Placeholder 3">
            <a:extLst>
              <a:ext uri="{FF2B5EF4-FFF2-40B4-BE49-F238E27FC236}">
                <a16:creationId xmlns:a16="http://schemas.microsoft.com/office/drawing/2014/main" id="{ACF00F89-4B0E-4655-B65E-31E84508B5CA}"/>
              </a:ext>
            </a:extLst>
          </p:cNvPr>
          <p:cNvSpPr>
            <a:spLocks noGrp="1"/>
          </p:cNvSpPr>
          <p:nvPr>
            <p:ph type="pic" sz="quarter" idx="16"/>
          </p:nvPr>
        </p:nvSpPr>
        <p:spPr>
          <a:xfrm>
            <a:off x="6093203" y="2620309"/>
            <a:ext cx="1005840" cy="100584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4" name="Picture Placeholder 3">
            <a:extLst>
              <a:ext uri="{FF2B5EF4-FFF2-40B4-BE49-F238E27FC236}">
                <a16:creationId xmlns:a16="http://schemas.microsoft.com/office/drawing/2014/main" id="{83619690-53D1-4CE8-B616-30BEBA75CC67}"/>
              </a:ext>
            </a:extLst>
          </p:cNvPr>
          <p:cNvSpPr>
            <a:spLocks noGrp="1"/>
          </p:cNvSpPr>
          <p:nvPr>
            <p:ph type="pic" sz="quarter" idx="17"/>
          </p:nvPr>
        </p:nvSpPr>
        <p:spPr>
          <a:xfrm>
            <a:off x="6093203" y="3921320"/>
            <a:ext cx="1005840" cy="100584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5" name="Picture Placeholder 3">
            <a:extLst>
              <a:ext uri="{FF2B5EF4-FFF2-40B4-BE49-F238E27FC236}">
                <a16:creationId xmlns:a16="http://schemas.microsoft.com/office/drawing/2014/main" id="{66507C27-12BD-423F-A9F9-02CCED71737B}"/>
              </a:ext>
            </a:extLst>
          </p:cNvPr>
          <p:cNvSpPr>
            <a:spLocks noGrp="1"/>
          </p:cNvSpPr>
          <p:nvPr>
            <p:ph type="pic" sz="quarter" idx="18"/>
          </p:nvPr>
        </p:nvSpPr>
        <p:spPr>
          <a:xfrm>
            <a:off x="6093203" y="5222331"/>
            <a:ext cx="1005840" cy="100584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 name="Title 1"/>
          <p:cNvSpPr>
            <a:spLocks noGrp="1"/>
          </p:cNvSpPr>
          <p:nvPr userDrawn="1">
            <p:ph type="title"/>
          </p:nvPr>
        </p:nvSpPr>
        <p:spPr>
          <a:xfrm>
            <a:off x="838200" y="365128"/>
            <a:ext cx="10334185" cy="51206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13" name="Footer Placeholder 3">
            <a:extLst>
              <a:ext uri="{FF2B5EF4-FFF2-40B4-BE49-F238E27FC236}">
                <a16:creationId xmlns:a16="http://schemas.microsoft.com/office/drawing/2014/main" id="{567C29C0-F65A-4FD2-B940-AEE8DE7F1B01}"/>
              </a:ext>
            </a:extLst>
          </p:cNvPr>
          <p:cNvSpPr>
            <a:spLocks noGrp="1"/>
          </p:cNvSpPr>
          <p:nvPr>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14" name="Slide Number Placeholder 5">
            <a:extLst>
              <a:ext uri="{FF2B5EF4-FFF2-40B4-BE49-F238E27FC236}">
                <a16:creationId xmlns:a16="http://schemas.microsoft.com/office/drawing/2014/main" id="{B7D90B4A-30C7-424F-9363-5F03DCFB5328}"/>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4445903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 Member Tea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CE4895-8792-4855-8FBF-F583A7D66B48}"/>
              </a:ext>
            </a:extLst>
          </p:cNvPr>
          <p:cNvSpPr>
            <a:spLocks noGrp="1" noChangeAspect="1"/>
          </p:cNvSpPr>
          <p:nvPr>
            <p:ph type="pic" sz="quarter" idx="11"/>
          </p:nvPr>
        </p:nvSpPr>
        <p:spPr>
          <a:xfrm>
            <a:off x="833821" y="1319298"/>
            <a:ext cx="1371600" cy="137160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17" name="Picture Placeholder 3">
            <a:extLst>
              <a:ext uri="{FF2B5EF4-FFF2-40B4-BE49-F238E27FC236}">
                <a16:creationId xmlns:a16="http://schemas.microsoft.com/office/drawing/2014/main" id="{62EB392B-7AE6-416D-9662-B562FFAB1A18}"/>
              </a:ext>
            </a:extLst>
          </p:cNvPr>
          <p:cNvSpPr>
            <a:spLocks noGrp="1" noChangeAspect="1"/>
          </p:cNvSpPr>
          <p:nvPr>
            <p:ph type="pic" sz="quarter" idx="12"/>
          </p:nvPr>
        </p:nvSpPr>
        <p:spPr>
          <a:xfrm>
            <a:off x="833821" y="2963209"/>
            <a:ext cx="1371600" cy="137160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18" name="Picture Placeholder 3">
            <a:extLst>
              <a:ext uri="{FF2B5EF4-FFF2-40B4-BE49-F238E27FC236}">
                <a16:creationId xmlns:a16="http://schemas.microsoft.com/office/drawing/2014/main" id="{A4DBCBEF-4AF4-4FEA-99C9-1371E835A17A}"/>
              </a:ext>
            </a:extLst>
          </p:cNvPr>
          <p:cNvSpPr>
            <a:spLocks noGrp="1" noChangeAspect="1"/>
          </p:cNvSpPr>
          <p:nvPr>
            <p:ph type="pic" sz="quarter" idx="13"/>
          </p:nvPr>
        </p:nvSpPr>
        <p:spPr>
          <a:xfrm>
            <a:off x="833821" y="4607120"/>
            <a:ext cx="1371600" cy="137160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1" name="Picture Placeholder 3">
            <a:extLst>
              <a:ext uri="{FF2B5EF4-FFF2-40B4-BE49-F238E27FC236}">
                <a16:creationId xmlns:a16="http://schemas.microsoft.com/office/drawing/2014/main" id="{959F6AF0-ADCF-4879-B7B9-3693CE1485C9}"/>
              </a:ext>
            </a:extLst>
          </p:cNvPr>
          <p:cNvSpPr>
            <a:spLocks noGrp="1" noChangeAspect="1"/>
          </p:cNvSpPr>
          <p:nvPr>
            <p:ph type="pic" sz="quarter" idx="15"/>
          </p:nvPr>
        </p:nvSpPr>
        <p:spPr>
          <a:xfrm>
            <a:off x="6093203" y="1319298"/>
            <a:ext cx="1371600" cy="137160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3" name="Picture Placeholder 3">
            <a:extLst>
              <a:ext uri="{FF2B5EF4-FFF2-40B4-BE49-F238E27FC236}">
                <a16:creationId xmlns:a16="http://schemas.microsoft.com/office/drawing/2014/main" id="{ACF00F89-4B0E-4655-B65E-31E84508B5CA}"/>
              </a:ext>
            </a:extLst>
          </p:cNvPr>
          <p:cNvSpPr>
            <a:spLocks noGrp="1" noChangeAspect="1"/>
          </p:cNvSpPr>
          <p:nvPr>
            <p:ph type="pic" sz="quarter" idx="16"/>
          </p:nvPr>
        </p:nvSpPr>
        <p:spPr>
          <a:xfrm>
            <a:off x="6093203" y="2963209"/>
            <a:ext cx="1371600" cy="137160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
        <p:nvSpPr>
          <p:cNvPr id="2" name="Title 1"/>
          <p:cNvSpPr>
            <a:spLocks noGrp="1"/>
          </p:cNvSpPr>
          <p:nvPr userDrawn="1">
            <p:ph type="title"/>
          </p:nvPr>
        </p:nvSpPr>
        <p:spPr>
          <a:xfrm>
            <a:off x="838200" y="365128"/>
            <a:ext cx="10334185" cy="512064"/>
          </a:xfrm>
          <a:prstGeom prst="rect">
            <a:avLst/>
          </a:prstGeom>
        </p:spPr>
        <p:txBody>
          <a:bodyPr>
            <a:normAutofit/>
          </a:bodyPr>
          <a:lst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a:lstStyle>
          <a:p>
            <a:r>
              <a:rPr lang="de-DE"/>
              <a:t>Mastertitelformat bearbeiten</a:t>
            </a:r>
            <a:endParaRPr lang="en-US" dirty="0"/>
          </a:p>
        </p:txBody>
      </p:sp>
      <p:sp>
        <p:nvSpPr>
          <p:cNvPr id="22" name="Footer Placeholder 3"/>
          <p:cNvSpPr>
            <a:spLocks noGrp="1"/>
          </p:cNvSpPr>
          <p:nvPr>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7" name="Slide Number Placeholder 5">
            <a:extLst>
              <a:ext uri="{FF2B5EF4-FFF2-40B4-BE49-F238E27FC236}">
                <a16:creationId xmlns:a16="http://schemas.microsoft.com/office/drawing/2014/main" id="{F8AC16FB-3D2E-4ABE-BF64-C90A0E9AEA19}"/>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
        <p:nvSpPr>
          <p:cNvPr id="10" name="Picture Placeholder 3">
            <a:extLst>
              <a:ext uri="{FF2B5EF4-FFF2-40B4-BE49-F238E27FC236}">
                <a16:creationId xmlns:a16="http://schemas.microsoft.com/office/drawing/2014/main" id="{AD53ABF8-C275-4010-BD6E-ADEB2F293500}"/>
              </a:ext>
            </a:extLst>
          </p:cNvPr>
          <p:cNvSpPr>
            <a:spLocks noGrp="1" noChangeAspect="1"/>
          </p:cNvSpPr>
          <p:nvPr>
            <p:ph type="pic" sz="quarter" idx="17"/>
          </p:nvPr>
        </p:nvSpPr>
        <p:spPr>
          <a:xfrm>
            <a:off x="6093203" y="4607120"/>
            <a:ext cx="1371600" cy="1371600"/>
          </a:xfrm>
          <a:solidFill>
            <a:schemeClr val="bg2">
              <a:lumMod val="20000"/>
              <a:lumOff val="80000"/>
            </a:schemeClr>
          </a:solidFill>
        </p:spPr>
        <p:txBody>
          <a:bodyPr>
            <a:normAutofit/>
          </a:bodyPr>
          <a:lstStyle>
            <a:lvl1pPr>
              <a:defRPr sz="1100"/>
            </a:lvl1pPr>
          </a:lstStyle>
          <a:p>
            <a:r>
              <a:rPr lang="de-DE"/>
              <a:t>Bild durch Klicken auf Symbol hinzufügen</a:t>
            </a:r>
            <a:endParaRPr lang="en-US"/>
          </a:p>
        </p:txBody>
      </p:sp>
    </p:spTree>
    <p:extLst>
      <p:ext uri="{BB962C8B-B14F-4D97-AF65-F5344CB8AC3E}">
        <p14:creationId xmlns:p14="http://schemas.microsoft.com/office/powerpoint/2010/main" val="337169900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838200" y="365128"/>
            <a:ext cx="10334185" cy="512064"/>
          </a:xfrm>
          <a:prstGeom prst="rect">
            <a:avLst/>
          </a:prstGeom>
        </p:spPr>
        <p:txBody>
          <a:bodyPr/>
          <a:lstStyle>
            <a:lvl1pPr>
              <a:defRPr>
                <a:solidFill>
                  <a:schemeClr val="accent3"/>
                </a:solidFill>
              </a:defRPr>
            </a:lvl1pPr>
          </a:lstStyle>
          <a:p>
            <a:r>
              <a:rPr lang="de-DE"/>
              <a:t>Mastertitelformat bearbeiten</a:t>
            </a:r>
            <a:endParaRPr lang="en-US" dirty="0"/>
          </a:p>
        </p:txBody>
      </p:sp>
      <p:sp>
        <p:nvSpPr>
          <p:cNvPr id="22" name="Footer Placeholder 3"/>
          <p:cNvSpPr>
            <a:spLocks noGrp="1"/>
          </p:cNvSpPr>
          <p:nvPr>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7" name="Slide Number Placeholder 5">
            <a:extLst>
              <a:ext uri="{FF2B5EF4-FFF2-40B4-BE49-F238E27FC236}">
                <a16:creationId xmlns:a16="http://schemas.microsoft.com/office/drawing/2014/main" id="{F8AC16FB-3D2E-4ABE-BF64-C90A0E9AEA19}"/>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
        <p:nvSpPr>
          <p:cNvPr id="4" name="Picture Placeholder 3">
            <a:extLst>
              <a:ext uri="{FF2B5EF4-FFF2-40B4-BE49-F238E27FC236}">
                <a16:creationId xmlns:a16="http://schemas.microsoft.com/office/drawing/2014/main" id="{BBC5FBA3-EEEB-4AB6-A2D6-50146426A680}"/>
              </a:ext>
            </a:extLst>
          </p:cNvPr>
          <p:cNvSpPr>
            <a:spLocks noGrp="1"/>
          </p:cNvSpPr>
          <p:nvPr>
            <p:ph type="pic" sz="quarter" idx="11"/>
          </p:nvPr>
        </p:nvSpPr>
        <p:spPr>
          <a:xfrm>
            <a:off x="838200" y="1087422"/>
            <a:ext cx="3325813" cy="2544763"/>
          </a:xfrm>
          <a:solidFill>
            <a:schemeClr val="bg2"/>
          </a:solidFill>
          <a:ln>
            <a:noFill/>
          </a:ln>
        </p:spPr>
        <p:txBody>
          <a:bodyPr/>
          <a:lstStyle/>
          <a:p>
            <a:r>
              <a:rPr lang="de-DE"/>
              <a:t>Bild durch Klicken auf Symbol hinzufügen</a:t>
            </a:r>
            <a:endParaRPr lang="en-US"/>
          </a:p>
        </p:txBody>
      </p:sp>
      <p:sp>
        <p:nvSpPr>
          <p:cNvPr id="10" name="Picture Placeholder 3">
            <a:extLst>
              <a:ext uri="{FF2B5EF4-FFF2-40B4-BE49-F238E27FC236}">
                <a16:creationId xmlns:a16="http://schemas.microsoft.com/office/drawing/2014/main" id="{AB825D25-91D9-4595-9447-2E5EF39A72F3}"/>
              </a:ext>
            </a:extLst>
          </p:cNvPr>
          <p:cNvSpPr>
            <a:spLocks noGrp="1"/>
          </p:cNvSpPr>
          <p:nvPr>
            <p:ph type="pic" sz="quarter" idx="12"/>
          </p:nvPr>
        </p:nvSpPr>
        <p:spPr>
          <a:xfrm>
            <a:off x="838200" y="3822036"/>
            <a:ext cx="3325813" cy="2323925"/>
          </a:xfrm>
          <a:solidFill>
            <a:schemeClr val="bg2"/>
          </a:solidFill>
          <a:ln>
            <a:noFill/>
          </a:ln>
        </p:spPr>
        <p:txBody>
          <a:bodyPr/>
          <a:lstStyle/>
          <a:p>
            <a:r>
              <a:rPr lang="de-DE"/>
              <a:t>Bild durch Klicken auf Symbol hinzufügen</a:t>
            </a:r>
            <a:endParaRPr lang="en-US"/>
          </a:p>
        </p:txBody>
      </p:sp>
      <p:sp>
        <p:nvSpPr>
          <p:cNvPr id="11" name="Picture Placeholder 3">
            <a:extLst>
              <a:ext uri="{FF2B5EF4-FFF2-40B4-BE49-F238E27FC236}">
                <a16:creationId xmlns:a16="http://schemas.microsoft.com/office/drawing/2014/main" id="{7FB2CEFD-E4B5-4E80-95EA-98351EADE1FF}"/>
              </a:ext>
            </a:extLst>
          </p:cNvPr>
          <p:cNvSpPr>
            <a:spLocks noGrp="1"/>
          </p:cNvSpPr>
          <p:nvPr>
            <p:ph type="pic" sz="quarter" idx="13"/>
          </p:nvPr>
        </p:nvSpPr>
        <p:spPr>
          <a:xfrm>
            <a:off x="4307192" y="1087422"/>
            <a:ext cx="3325813" cy="2544763"/>
          </a:xfrm>
          <a:solidFill>
            <a:schemeClr val="bg2"/>
          </a:solidFill>
          <a:ln>
            <a:noFill/>
          </a:ln>
        </p:spPr>
        <p:txBody>
          <a:bodyPr/>
          <a:lstStyle/>
          <a:p>
            <a:r>
              <a:rPr lang="de-DE"/>
              <a:t>Bild durch Klicken auf Symbol hinzufügen</a:t>
            </a:r>
            <a:endParaRPr lang="en-US"/>
          </a:p>
        </p:txBody>
      </p:sp>
      <p:sp>
        <p:nvSpPr>
          <p:cNvPr id="12" name="Picture Placeholder 3">
            <a:extLst>
              <a:ext uri="{FF2B5EF4-FFF2-40B4-BE49-F238E27FC236}">
                <a16:creationId xmlns:a16="http://schemas.microsoft.com/office/drawing/2014/main" id="{CACD5A1F-CCE4-4188-AABE-B9CC3809DEA9}"/>
              </a:ext>
            </a:extLst>
          </p:cNvPr>
          <p:cNvSpPr>
            <a:spLocks noGrp="1"/>
          </p:cNvSpPr>
          <p:nvPr>
            <p:ph type="pic" sz="quarter" idx="14"/>
          </p:nvPr>
        </p:nvSpPr>
        <p:spPr>
          <a:xfrm>
            <a:off x="4307192" y="3822036"/>
            <a:ext cx="3325813" cy="2323925"/>
          </a:xfrm>
          <a:solidFill>
            <a:schemeClr val="bg2"/>
          </a:solidFill>
          <a:ln>
            <a:noFill/>
          </a:ln>
        </p:spPr>
        <p:txBody>
          <a:bodyPr/>
          <a:lstStyle/>
          <a:p>
            <a:r>
              <a:rPr lang="de-DE"/>
              <a:t>Bild durch Klicken auf Symbol hinzufügen</a:t>
            </a:r>
            <a:endParaRPr lang="en-US"/>
          </a:p>
        </p:txBody>
      </p:sp>
      <p:sp>
        <p:nvSpPr>
          <p:cNvPr id="13" name="Picture Placeholder 3">
            <a:extLst>
              <a:ext uri="{FF2B5EF4-FFF2-40B4-BE49-F238E27FC236}">
                <a16:creationId xmlns:a16="http://schemas.microsoft.com/office/drawing/2014/main" id="{D2CEB554-DD5B-4150-A732-35DF68C12A1A}"/>
              </a:ext>
            </a:extLst>
          </p:cNvPr>
          <p:cNvSpPr>
            <a:spLocks noGrp="1"/>
          </p:cNvSpPr>
          <p:nvPr>
            <p:ph type="pic" sz="quarter" idx="15"/>
          </p:nvPr>
        </p:nvSpPr>
        <p:spPr>
          <a:xfrm>
            <a:off x="7776184" y="1085389"/>
            <a:ext cx="3396201" cy="1592317"/>
          </a:xfrm>
          <a:solidFill>
            <a:schemeClr val="bg2"/>
          </a:solidFill>
          <a:ln>
            <a:noFill/>
          </a:ln>
        </p:spPr>
        <p:txBody>
          <a:bodyPr/>
          <a:lstStyle/>
          <a:p>
            <a:r>
              <a:rPr lang="de-DE"/>
              <a:t>Bild durch Klicken auf Symbol hinzufügen</a:t>
            </a:r>
            <a:endParaRPr lang="en-US"/>
          </a:p>
        </p:txBody>
      </p:sp>
      <p:sp>
        <p:nvSpPr>
          <p:cNvPr id="14" name="Picture Placeholder 3">
            <a:extLst>
              <a:ext uri="{FF2B5EF4-FFF2-40B4-BE49-F238E27FC236}">
                <a16:creationId xmlns:a16="http://schemas.microsoft.com/office/drawing/2014/main" id="{34A4BDC6-BBAC-4432-B5B8-DD335BD21439}"/>
              </a:ext>
            </a:extLst>
          </p:cNvPr>
          <p:cNvSpPr>
            <a:spLocks noGrp="1"/>
          </p:cNvSpPr>
          <p:nvPr>
            <p:ph type="pic" sz="quarter" idx="16"/>
          </p:nvPr>
        </p:nvSpPr>
        <p:spPr>
          <a:xfrm>
            <a:off x="7776184" y="2820613"/>
            <a:ext cx="3396201" cy="1592317"/>
          </a:xfrm>
          <a:solidFill>
            <a:schemeClr val="bg2"/>
          </a:solidFill>
          <a:ln>
            <a:noFill/>
          </a:ln>
        </p:spPr>
        <p:txBody>
          <a:bodyPr/>
          <a:lstStyle/>
          <a:p>
            <a:r>
              <a:rPr lang="de-DE"/>
              <a:t>Bild durch Klicken auf Symbol hinzufügen</a:t>
            </a:r>
            <a:endParaRPr lang="en-US"/>
          </a:p>
        </p:txBody>
      </p:sp>
      <p:sp>
        <p:nvSpPr>
          <p:cNvPr id="15" name="Picture Placeholder 3">
            <a:extLst>
              <a:ext uri="{FF2B5EF4-FFF2-40B4-BE49-F238E27FC236}">
                <a16:creationId xmlns:a16="http://schemas.microsoft.com/office/drawing/2014/main" id="{025148B3-CBD5-4544-B929-1F2910AFB262}"/>
              </a:ext>
            </a:extLst>
          </p:cNvPr>
          <p:cNvSpPr>
            <a:spLocks noGrp="1"/>
          </p:cNvSpPr>
          <p:nvPr>
            <p:ph type="pic" sz="quarter" idx="17"/>
          </p:nvPr>
        </p:nvSpPr>
        <p:spPr>
          <a:xfrm>
            <a:off x="7776184" y="4555838"/>
            <a:ext cx="3396201" cy="1592317"/>
          </a:xfrm>
          <a:solidFill>
            <a:schemeClr val="bg2"/>
          </a:solidFill>
          <a:ln>
            <a:noFill/>
          </a:ln>
        </p:spPr>
        <p:txBody>
          <a:bodyPr/>
          <a:lstStyle/>
          <a:p>
            <a:r>
              <a:rPr lang="de-DE"/>
              <a:t>Bild durch Klicken auf Symbol hinzufügen</a:t>
            </a:r>
            <a:endParaRPr lang="en-US"/>
          </a:p>
        </p:txBody>
      </p:sp>
    </p:spTree>
    <p:extLst>
      <p:ext uri="{BB962C8B-B14F-4D97-AF65-F5344CB8AC3E}">
        <p14:creationId xmlns:p14="http://schemas.microsoft.com/office/powerpoint/2010/main" val="41543483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9219"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4" name="Text Placeholder 13"/>
          <p:cNvSpPr>
            <a:spLocks noGrp="1"/>
          </p:cNvSpPr>
          <p:nvPr>
            <p:ph type="body" sz="quarter" idx="11" hasCustomPrompt="1"/>
          </p:nvPr>
        </p:nvSpPr>
        <p:spPr>
          <a:xfrm>
            <a:off x="498039" y="5939236"/>
            <a:ext cx="11182054" cy="397369"/>
          </a:xfrm>
        </p:spPr>
        <p:txBody>
          <a:bodyPr>
            <a:noAutofit/>
          </a:bodyPr>
          <a:lstStyle>
            <a:lvl1pPr marL="0" indent="0">
              <a:buNone/>
              <a:defRPr sz="2800">
                <a:solidFill>
                  <a:schemeClr val="accent3"/>
                </a:solidFill>
                <a:latin typeface="+mj-lt"/>
              </a:defRPr>
            </a:lvl1pPr>
          </a:lstStyle>
          <a:p>
            <a:pPr lvl="0"/>
            <a:r>
              <a:rPr lang="en-US" dirty="0"/>
              <a:t>Presentation title</a:t>
            </a:r>
          </a:p>
        </p:txBody>
      </p:sp>
      <p:sp>
        <p:nvSpPr>
          <p:cNvPr id="15" name="Text Placeholder 13"/>
          <p:cNvSpPr>
            <a:spLocks noGrp="1"/>
          </p:cNvSpPr>
          <p:nvPr>
            <p:ph type="body" sz="quarter" idx="12" hasCustomPrompt="1"/>
          </p:nvPr>
        </p:nvSpPr>
        <p:spPr>
          <a:xfrm>
            <a:off x="498039" y="6404194"/>
            <a:ext cx="11182054" cy="269690"/>
          </a:xfrm>
        </p:spPr>
        <p:txBody>
          <a:bodyPr/>
          <a:lstStyle>
            <a:lvl1pPr marL="0" indent="0">
              <a:buNone/>
              <a:defRPr sz="1600">
                <a:solidFill>
                  <a:schemeClr val="tx1"/>
                </a:solidFill>
              </a:defRPr>
            </a:lvl1pPr>
          </a:lstStyle>
          <a:p>
            <a:pPr lvl="0"/>
            <a:r>
              <a:rPr lang="en-US" dirty="0"/>
              <a:t>Date 201X</a:t>
            </a:r>
          </a:p>
        </p:txBody>
      </p:sp>
      <p:pic>
        <p:nvPicPr>
          <p:cNvPr id="16" name="Picture Placeholder 16">
            <a:extLst>
              <a:ext uri="{FF2B5EF4-FFF2-40B4-BE49-F238E27FC236}">
                <a16:creationId xmlns:a16="http://schemas.microsoft.com/office/drawing/2014/main" id="{6BAEAE6B-E229-4253-98FA-FCC73F7FD39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524" y="0"/>
            <a:ext cx="12188952" cy="5686613"/>
          </a:xfrm>
          <a:prstGeom prst="rect">
            <a:avLst/>
          </a:prstGeom>
        </p:spPr>
      </p:pic>
      <p:pic>
        <p:nvPicPr>
          <p:cNvPr id="18" name="Picture 17">
            <a:extLst>
              <a:ext uri="{FF2B5EF4-FFF2-40B4-BE49-F238E27FC236}">
                <a16:creationId xmlns:a16="http://schemas.microsoft.com/office/drawing/2014/main" id="{77DAC1A0-CF9C-40AE-94F6-32B6B35D843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206" y="119316"/>
            <a:ext cx="4973907" cy="12702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26708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F6CF950-75B0-4B06-9DB5-E21DDFE74B83}"/>
              </a:ext>
            </a:extLst>
          </p:cNvPr>
          <p:cNvSpPr>
            <a:spLocks noGrp="1"/>
          </p:cNvSpPr>
          <p:nvPr>
            <p:ph type="ftr" sz="quarter" idx="14"/>
          </p:nvPr>
        </p:nvSpPr>
        <p:spPr>
          <a:xfrm>
            <a:off x="838200" y="6356352"/>
            <a:ext cx="3697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endParaRPr lang="en-US" dirty="0"/>
          </a:p>
        </p:txBody>
      </p:sp>
      <p:sp>
        <p:nvSpPr>
          <p:cNvPr id="3" name="Slide Number Placeholder 5">
            <a:extLst>
              <a:ext uri="{FF2B5EF4-FFF2-40B4-BE49-F238E27FC236}">
                <a16:creationId xmlns:a16="http://schemas.microsoft.com/office/drawing/2014/main" id="{8282A607-C4EF-48FC-A5D8-1CFAD36E016A}"/>
              </a:ext>
            </a:extLst>
          </p:cNvPr>
          <p:cNvSpPr>
            <a:spLocks noGrp="1"/>
          </p:cNvSpPr>
          <p:nvPr>
            <p:ph type="sldNum" sz="quarter" idx="4"/>
          </p:nvPr>
        </p:nvSpPr>
        <p:spPr>
          <a:xfrm>
            <a:off x="10008000" y="6356352"/>
            <a:ext cx="1164384"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51210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pyright disclaimer E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719F45-B43F-4991-99D4-9C90F6999E04}"/>
              </a:ext>
            </a:extLst>
          </p:cNvPr>
          <p:cNvSpPr txBox="1"/>
          <p:nvPr userDrawn="1"/>
        </p:nvSpPr>
        <p:spPr>
          <a:xfrm>
            <a:off x="841248" y="418236"/>
            <a:ext cx="2619447" cy="978729"/>
          </a:xfrm>
          <a:prstGeom prst="rect">
            <a:avLst/>
          </a:prstGeom>
        </p:spPr>
        <p:txBody>
          <a:bodyPr vert="horz" lIns="0" tIns="0" rIns="0" bIns="0" rtlCol="0" anchor="t">
            <a:normAutofit/>
          </a:bodyPr>
          <a:lstStyle>
            <a:lvl1pPr lvl="0">
              <a:lnSpc>
                <a:spcPct val="90000"/>
              </a:lnSpc>
              <a:spcBef>
                <a:spcPct val="0"/>
              </a:spcBef>
              <a:buNone/>
              <a:defRPr sz="3200">
                <a:solidFill>
                  <a:schemeClr val="accent3"/>
                </a:solidFill>
                <a:latin typeface="+mj-lt"/>
                <a:ea typeface="+mj-ea"/>
                <a:cs typeface="+mj-cs"/>
              </a:defRPr>
            </a:lvl1pPr>
          </a:lstStyle>
          <a:p>
            <a:pPr lvl="0"/>
            <a:r>
              <a:rPr lang="de-DE" noProof="0"/>
              <a:t>Copyright</a:t>
            </a:r>
            <a:endParaRPr lang="en-GB" noProof="0"/>
          </a:p>
        </p:txBody>
      </p:sp>
      <p:sp>
        <p:nvSpPr>
          <p:cNvPr id="8" name="Rectangle 7">
            <a:extLst>
              <a:ext uri="{FF2B5EF4-FFF2-40B4-BE49-F238E27FC236}">
                <a16:creationId xmlns:a16="http://schemas.microsoft.com/office/drawing/2014/main" id="{18C533BD-C241-4C6F-9375-7A77EB0C949F}"/>
              </a:ext>
            </a:extLst>
          </p:cNvPr>
          <p:cNvSpPr/>
          <p:nvPr userDrawn="1"/>
        </p:nvSpPr>
        <p:spPr>
          <a:xfrm>
            <a:off x="9253695" y="4431324"/>
            <a:ext cx="3352800" cy="36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C6848DC-A161-421C-B25F-46A77FDDFC74}"/>
              </a:ext>
            </a:extLst>
          </p:cNvPr>
          <p:cNvSpPr/>
          <p:nvPr userDrawn="1"/>
        </p:nvSpPr>
        <p:spPr>
          <a:xfrm>
            <a:off x="841248" y="1484605"/>
            <a:ext cx="8323490" cy="3930820"/>
          </a:xfrm>
          <a:prstGeom prst="rect">
            <a:avLst/>
          </a:prstGeom>
        </p:spPr>
        <p:txBody>
          <a:bodyPr wrap="square">
            <a:spAutoFit/>
          </a:bodyPr>
          <a:lstStyle/>
          <a:p>
            <a:pPr lvl="0">
              <a:lnSpc>
                <a:spcPct val="150000"/>
              </a:lnSpc>
            </a:pPr>
            <a:r>
              <a:rPr lang="en-GB" sz="1400"/>
              <a:t>All the strategies, models, concepts, ideas, calculations and conclusions incorporated into this documentation are, except explicitly stated otherwise, the exclusive intellectual property of Sphera and are protected by copyright.</a:t>
            </a:r>
          </a:p>
          <a:p>
            <a:pPr lvl="0">
              <a:lnSpc>
                <a:spcPct val="150000"/>
              </a:lnSpc>
            </a:pPr>
            <a:endParaRPr lang="en-GB" sz="1400"/>
          </a:p>
          <a:p>
            <a:pPr lvl="0">
              <a:lnSpc>
                <a:spcPct val="150000"/>
              </a:lnSpc>
            </a:pPr>
            <a:r>
              <a:rPr lang="en-GB" sz="1400"/>
              <a:t>They have been turned over to the client/user exclusively for his own use for an unspecified time period. The client/user is not authorized to modify this documentation or to publish, reproduce or distribute it in whole or in part outside his own company.</a:t>
            </a:r>
          </a:p>
          <a:p>
            <a:pPr lvl="0">
              <a:lnSpc>
                <a:spcPct val="150000"/>
              </a:lnSpc>
            </a:pPr>
            <a:endParaRPr lang="en-GB" sz="1400"/>
          </a:p>
          <a:p>
            <a:pPr lvl="0">
              <a:lnSpc>
                <a:spcPct val="150000"/>
              </a:lnSpc>
            </a:pPr>
            <a:r>
              <a:rPr lang="en-GB" sz="1400"/>
              <a:t>This provision may only be amended or revoked with the express written consent of Sphera AG. Verbal agreements shall not be deemed valid. </a:t>
            </a:r>
          </a:p>
          <a:p>
            <a:pPr lvl="0">
              <a:lnSpc>
                <a:spcPct val="150000"/>
              </a:lnSpc>
            </a:pPr>
            <a:endParaRPr lang="en-GB" sz="1400"/>
          </a:p>
          <a:p>
            <a:pPr lvl="0">
              <a:lnSpc>
                <a:spcPct val="150000"/>
              </a:lnSpc>
            </a:pPr>
            <a:r>
              <a:rPr lang="en-GB" sz="1400"/>
              <a:t>© 2020 Sphera – All rights reserved</a:t>
            </a:r>
          </a:p>
        </p:txBody>
      </p:sp>
      <p:sp>
        <p:nvSpPr>
          <p:cNvPr id="9" name="Picture Placeholder 3">
            <a:extLst>
              <a:ext uri="{FF2B5EF4-FFF2-40B4-BE49-F238E27FC236}">
                <a16:creationId xmlns:a16="http://schemas.microsoft.com/office/drawing/2014/main" id="{61FDED22-E46E-4C0A-ACBE-4B9CE81192A9}"/>
              </a:ext>
            </a:extLst>
          </p:cNvPr>
          <p:cNvSpPr>
            <a:spLocks noGrp="1"/>
          </p:cNvSpPr>
          <p:nvPr>
            <p:ph type="pic" sz="quarter" idx="11"/>
          </p:nvPr>
        </p:nvSpPr>
        <p:spPr>
          <a:xfrm>
            <a:off x="9690100" y="628650"/>
            <a:ext cx="2501900" cy="5576888"/>
          </a:xfrm>
        </p:spPr>
        <p:txBody>
          <a:bodyPr/>
          <a:lstStyle/>
          <a:p>
            <a:r>
              <a:rPr lang="de-DE"/>
              <a:t>Bild durch Klicken auf Symbol hinzufügen</a:t>
            </a:r>
            <a:endParaRPr lang="en-US"/>
          </a:p>
        </p:txBody>
      </p:sp>
      <p:sp>
        <p:nvSpPr>
          <p:cNvPr id="10" name="Footer Placeholder 3">
            <a:extLst>
              <a:ext uri="{FF2B5EF4-FFF2-40B4-BE49-F238E27FC236}">
                <a16:creationId xmlns:a16="http://schemas.microsoft.com/office/drawing/2014/main" id="{71504806-A643-41BF-8B8F-53271D2CF172}"/>
              </a:ext>
            </a:extLst>
          </p:cNvPr>
          <p:cNvSpPr>
            <a:spLocks noGrp="1"/>
          </p:cNvSpPr>
          <p:nvPr>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11" name="Slide Number Placeholder 5">
            <a:extLst>
              <a:ext uri="{FF2B5EF4-FFF2-40B4-BE49-F238E27FC236}">
                <a16:creationId xmlns:a16="http://schemas.microsoft.com/office/drawing/2014/main" id="{1D2E00F3-E14B-408A-8C1E-3ED501A3ECE0}"/>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44404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pyright disclaimer 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719F45-B43F-4991-99D4-9C90F6999E04}"/>
              </a:ext>
            </a:extLst>
          </p:cNvPr>
          <p:cNvSpPr txBox="1"/>
          <p:nvPr userDrawn="1"/>
        </p:nvSpPr>
        <p:spPr>
          <a:xfrm>
            <a:off x="841248" y="418236"/>
            <a:ext cx="2619447" cy="978729"/>
          </a:xfrm>
          <a:prstGeom prst="rect">
            <a:avLst/>
          </a:prstGeom>
        </p:spPr>
        <p:txBody>
          <a:bodyPr vert="horz" lIns="0" tIns="0" rIns="0" bIns="0" rtlCol="0" anchor="t">
            <a:normAutofit/>
          </a:bodyPr>
          <a:lstStyle>
            <a:lvl1pPr lvl="0">
              <a:lnSpc>
                <a:spcPct val="90000"/>
              </a:lnSpc>
              <a:spcBef>
                <a:spcPct val="0"/>
              </a:spcBef>
              <a:buNone/>
              <a:defRPr sz="3200">
                <a:solidFill>
                  <a:schemeClr val="accent3"/>
                </a:solidFill>
                <a:latin typeface="+mj-lt"/>
                <a:ea typeface="+mj-ea"/>
                <a:cs typeface="+mj-cs"/>
              </a:defRPr>
            </a:lvl1pPr>
          </a:lstStyle>
          <a:p>
            <a:pPr lvl="0"/>
            <a:r>
              <a:rPr lang="de-DE" noProof="0"/>
              <a:t>Copyright</a:t>
            </a:r>
            <a:endParaRPr lang="en-GB" noProof="0"/>
          </a:p>
        </p:txBody>
      </p:sp>
      <p:sp>
        <p:nvSpPr>
          <p:cNvPr id="8" name="Rectangle 7">
            <a:extLst>
              <a:ext uri="{FF2B5EF4-FFF2-40B4-BE49-F238E27FC236}">
                <a16:creationId xmlns:a16="http://schemas.microsoft.com/office/drawing/2014/main" id="{18C533BD-C241-4C6F-9375-7A77EB0C949F}"/>
              </a:ext>
            </a:extLst>
          </p:cNvPr>
          <p:cNvSpPr/>
          <p:nvPr userDrawn="1"/>
        </p:nvSpPr>
        <p:spPr>
          <a:xfrm>
            <a:off x="9253695" y="4431324"/>
            <a:ext cx="3352800" cy="36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C6848DC-A161-421C-B25F-46A77FDDFC74}"/>
              </a:ext>
            </a:extLst>
          </p:cNvPr>
          <p:cNvSpPr/>
          <p:nvPr userDrawn="1"/>
        </p:nvSpPr>
        <p:spPr>
          <a:xfrm>
            <a:off x="841248" y="1484605"/>
            <a:ext cx="8323490" cy="3930820"/>
          </a:xfrm>
          <a:prstGeom prst="rect">
            <a:avLst/>
          </a:prstGeom>
        </p:spPr>
        <p:txBody>
          <a:bodyPr wrap="square">
            <a:spAutoFit/>
          </a:bodyPr>
          <a:lstStyle/>
          <a:p>
            <a:pPr lvl="0">
              <a:lnSpc>
                <a:spcPct val="150000"/>
              </a:lnSpc>
            </a:pPr>
            <a:r>
              <a:rPr lang="de-DE" sz="1400"/>
              <a:t>Alle in dieser Dokumentation enthaltene Strategien, Modelle, Konzepte, Ideen, Berechnungen und Schlussfolgerungen sind, soweit nicht ausdrücklich anders gekennzeichnet, ausschließlich geistiges Eigentum der Sphera AG und urheberrechtlich geschützt.</a:t>
            </a:r>
            <a:br>
              <a:rPr lang="de-DE" sz="1400"/>
            </a:br>
            <a:br>
              <a:rPr lang="de-DE" sz="1400"/>
            </a:br>
            <a:r>
              <a:rPr lang="de-DE" sz="1400"/>
              <a:t>Sie werden dem Auftraggeber/Nutzer zu dessen ausschließlicher Verwendung zeitlich unbefristet überlassen. Der Auftraggeber/Nutzer ist nicht berechtigt diese Dokumentation zu verändern oder außerhalb seines Unternehmens weder ganz noch teilweise zu veröffentlichen, zu vervielfältigen oder zu verbreiten.</a:t>
            </a:r>
            <a:br>
              <a:rPr lang="de-DE" sz="1400"/>
            </a:br>
            <a:endParaRPr lang="de-DE" sz="1400"/>
          </a:p>
          <a:p>
            <a:pPr lvl="0">
              <a:lnSpc>
                <a:spcPct val="150000"/>
              </a:lnSpc>
            </a:pPr>
            <a:r>
              <a:rPr lang="de-DE" sz="1400"/>
              <a:t>Diese Bestimmung kann ausschließlich mit schriftlicher Zustimmung seitens Sphera AG abgeändert oder widerrufen werden. Mündliche Vereinbarungen besitzen keine Gültigkeit. </a:t>
            </a:r>
            <a:br>
              <a:rPr lang="de-DE" sz="1400"/>
            </a:br>
            <a:r>
              <a:rPr lang="de-DE" sz="1400"/>
              <a:t> </a:t>
            </a:r>
          </a:p>
          <a:p>
            <a:pPr lvl="0">
              <a:lnSpc>
                <a:spcPct val="150000"/>
              </a:lnSpc>
            </a:pPr>
            <a:r>
              <a:rPr lang="de-DE" sz="1400"/>
              <a:t>© 2020 Sphera– All rights reserved</a:t>
            </a:r>
          </a:p>
        </p:txBody>
      </p:sp>
      <p:sp>
        <p:nvSpPr>
          <p:cNvPr id="9" name="Picture Placeholder 3">
            <a:extLst>
              <a:ext uri="{FF2B5EF4-FFF2-40B4-BE49-F238E27FC236}">
                <a16:creationId xmlns:a16="http://schemas.microsoft.com/office/drawing/2014/main" id="{61FDED22-E46E-4C0A-ACBE-4B9CE81192A9}"/>
              </a:ext>
            </a:extLst>
          </p:cNvPr>
          <p:cNvSpPr>
            <a:spLocks noGrp="1"/>
          </p:cNvSpPr>
          <p:nvPr>
            <p:ph type="pic" sz="quarter" idx="11"/>
          </p:nvPr>
        </p:nvSpPr>
        <p:spPr>
          <a:xfrm>
            <a:off x="9690100" y="628650"/>
            <a:ext cx="2501900" cy="5576888"/>
          </a:xfrm>
        </p:spPr>
        <p:txBody>
          <a:bodyPr/>
          <a:lstStyle/>
          <a:p>
            <a:r>
              <a:rPr lang="de-DE"/>
              <a:t>Bild durch Klicken auf Symbol hinzufügen</a:t>
            </a:r>
            <a:endParaRPr lang="en-US"/>
          </a:p>
        </p:txBody>
      </p:sp>
      <p:sp>
        <p:nvSpPr>
          <p:cNvPr id="10" name="Footer Placeholder 3">
            <a:extLst>
              <a:ext uri="{FF2B5EF4-FFF2-40B4-BE49-F238E27FC236}">
                <a16:creationId xmlns:a16="http://schemas.microsoft.com/office/drawing/2014/main" id="{15199AC5-BAC7-4F47-AF37-485F53FE54FA}"/>
              </a:ext>
            </a:extLst>
          </p:cNvPr>
          <p:cNvSpPr>
            <a:spLocks noGrp="1"/>
          </p:cNvSpPr>
          <p:nvPr>
            <p:ph type="ftr" sz="quarter" idx="10"/>
          </p:nvPr>
        </p:nvSpPr>
        <p:spPr>
          <a:xfrm>
            <a:off x="838200" y="6356352"/>
            <a:ext cx="4114800" cy="365125"/>
          </a:xfrm>
          <a:prstGeom prst="rect">
            <a:avLst/>
          </a:prstGeom>
        </p:spPr>
        <p:txBody>
          <a:bodyPr anchor="ctr"/>
          <a:lstStyle>
            <a:lvl1pPr>
              <a:defRPr kumimoji="0" lang="en-US" sz="800" b="0" i="0" u="none" strike="noStrike" cap="none" spc="0" normalizeH="0" baseline="0" smtClean="0">
                <a:ln>
                  <a:noFill/>
                </a:ln>
                <a:solidFill>
                  <a:prstClr val="black">
                    <a:tint val="75000"/>
                  </a:prstClr>
                </a:solidFill>
                <a:effectLst/>
                <a:uLnTx/>
                <a:uFillTx/>
                <a:latin typeface="Franklin Gothic Book" panose="020B0503020102020204"/>
              </a:defRPr>
            </a:lvl1pPr>
          </a:lstStyle>
          <a:p>
            <a:pPr marL="91440" indent="-91440">
              <a:buFont typeface="Franklin Gothic Book" panose="020B0503020102020204" pitchFamily="34" charset="0"/>
              <a:buChar char="©"/>
            </a:pPr>
            <a:r>
              <a:rPr lang="en-US"/>
              <a:t>Sphera 2020</a:t>
            </a:r>
          </a:p>
        </p:txBody>
      </p:sp>
      <p:sp>
        <p:nvSpPr>
          <p:cNvPr id="11" name="Slide Number Placeholder 5">
            <a:extLst>
              <a:ext uri="{FF2B5EF4-FFF2-40B4-BE49-F238E27FC236}">
                <a16:creationId xmlns:a16="http://schemas.microsoft.com/office/drawing/2014/main" id="{3E677F19-F652-4D35-B5DA-8E9816A32F75}"/>
              </a:ext>
            </a:extLst>
          </p:cNvPr>
          <p:cNvSpPr>
            <a:spLocks noGrp="1"/>
          </p:cNvSpPr>
          <p:nvPr>
            <p:ph type="sldNum" sz="quarter" idx="4"/>
          </p:nvPr>
        </p:nvSpPr>
        <p:spPr>
          <a:xfrm>
            <a:off x="8429185" y="6356352"/>
            <a:ext cx="2743200" cy="365125"/>
          </a:xfrm>
          <a:prstGeom prst="rect">
            <a:avLst/>
          </a:prstGeom>
        </p:spPr>
        <p:txBody>
          <a:bodyPr vert="horz" lIns="0" tIns="0" rIns="0" bIns="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97038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441762" cy="960754"/>
          </a:xfrm>
          <a:prstGeom prst="rect">
            <a:avLst/>
          </a:prstGeom>
        </p:spPr>
        <p:txBody>
          <a:bodyPr vert="horz" lIns="0" tIns="0" rIns="0" bIns="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838200" y="1505585"/>
            <a:ext cx="10441762"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BFBB0999-BA65-4084-8A0B-F8629D817C7E}"/>
              </a:ext>
            </a:extLst>
          </p:cNvPr>
          <p:cNvPicPr>
            <a:picLocks noChangeAspect="1"/>
          </p:cNvPicPr>
          <p:nvPr userDrawn="1"/>
        </p:nvPicPr>
        <p:blipFill>
          <a:blip r:embed="rId94" cstate="email">
            <a:extLst>
              <a:ext uri="{28A0092B-C50C-407E-A947-70E740481C1C}">
                <a14:useLocalDpi xmlns:a14="http://schemas.microsoft.com/office/drawing/2010/main"/>
              </a:ext>
            </a:extLst>
          </a:blip>
          <a:stretch>
            <a:fillRect/>
          </a:stretch>
        </p:blipFill>
        <p:spPr>
          <a:xfrm>
            <a:off x="10001334" y="6416134"/>
            <a:ext cx="1011141" cy="245563"/>
          </a:xfrm>
          <a:prstGeom prst="rect">
            <a:avLst/>
          </a:prstGeom>
        </p:spPr>
      </p:pic>
    </p:spTree>
    <p:extLst>
      <p:ext uri="{BB962C8B-B14F-4D97-AF65-F5344CB8AC3E}">
        <p14:creationId xmlns:p14="http://schemas.microsoft.com/office/powerpoint/2010/main" val="171094699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942" r:id="rId4"/>
    <p:sldLayoutId id="2147483943" r:id="rId5"/>
    <p:sldLayoutId id="2147483944" r:id="rId6"/>
    <p:sldLayoutId id="2147483895" r:id="rId7"/>
    <p:sldLayoutId id="2147483896" r:id="rId8"/>
    <p:sldLayoutId id="2147483881" r:id="rId9"/>
    <p:sldLayoutId id="2147483882" r:id="rId10"/>
    <p:sldLayoutId id="2147483945" r:id="rId11"/>
    <p:sldLayoutId id="2147483946" r:id="rId12"/>
    <p:sldLayoutId id="2147483947" r:id="rId13"/>
    <p:sldLayoutId id="2147483843" r:id="rId14"/>
    <p:sldLayoutId id="2147483754" r:id="rId15"/>
    <p:sldLayoutId id="2147483930" r:id="rId16"/>
    <p:sldLayoutId id="2147483936" r:id="rId17"/>
    <p:sldLayoutId id="2147483937" r:id="rId18"/>
    <p:sldLayoutId id="2147483938" r:id="rId19"/>
    <p:sldLayoutId id="2147483964" r:id="rId20"/>
    <p:sldLayoutId id="2147483962" r:id="rId21"/>
    <p:sldLayoutId id="2147483963" r:id="rId22"/>
    <p:sldLayoutId id="2147483961" r:id="rId23"/>
    <p:sldLayoutId id="2147483931" r:id="rId24"/>
    <p:sldLayoutId id="2147483932" r:id="rId25"/>
    <p:sldLayoutId id="2147483933" r:id="rId26"/>
    <p:sldLayoutId id="2147483939" r:id="rId27"/>
    <p:sldLayoutId id="2147483892" r:id="rId28"/>
    <p:sldLayoutId id="2147483957" r:id="rId29"/>
    <p:sldLayoutId id="2147483956" r:id="rId30"/>
    <p:sldLayoutId id="2147483894" r:id="rId31"/>
    <p:sldLayoutId id="2147483893" r:id="rId32"/>
    <p:sldLayoutId id="2147483860" r:id="rId33"/>
    <p:sldLayoutId id="2147483891" r:id="rId34"/>
    <p:sldLayoutId id="2147483960" r:id="rId35"/>
    <p:sldLayoutId id="2147483959" r:id="rId36"/>
    <p:sldLayoutId id="2147483958" r:id="rId37"/>
    <p:sldLayoutId id="2147483859" r:id="rId38"/>
    <p:sldLayoutId id="2147483877" r:id="rId39"/>
    <p:sldLayoutId id="2147483841" r:id="rId40"/>
    <p:sldLayoutId id="2147483935" r:id="rId41"/>
    <p:sldLayoutId id="2147483884" r:id="rId42"/>
    <p:sldLayoutId id="2147483885" r:id="rId43"/>
    <p:sldLayoutId id="2147483951" r:id="rId44"/>
    <p:sldLayoutId id="2147483952" r:id="rId45"/>
    <p:sldLayoutId id="2147483953" r:id="rId46"/>
    <p:sldLayoutId id="2147483954" r:id="rId47"/>
    <p:sldLayoutId id="2147483950" r:id="rId48"/>
    <p:sldLayoutId id="2147483949" r:id="rId49"/>
    <p:sldLayoutId id="2147483948" r:id="rId50"/>
    <p:sldLayoutId id="2147483955" r:id="rId51"/>
    <p:sldLayoutId id="2147483888" r:id="rId52"/>
    <p:sldLayoutId id="2147483897" r:id="rId53"/>
    <p:sldLayoutId id="2147483889" r:id="rId54"/>
    <p:sldLayoutId id="2147483898" r:id="rId55"/>
    <p:sldLayoutId id="2147483899" r:id="rId56"/>
    <p:sldLayoutId id="2147483900" r:id="rId57"/>
    <p:sldLayoutId id="2147483901" r:id="rId58"/>
    <p:sldLayoutId id="2147483902" r:id="rId59"/>
    <p:sldLayoutId id="2147483903" r:id="rId60"/>
    <p:sldLayoutId id="2147483904" r:id="rId61"/>
    <p:sldLayoutId id="2147483905" r:id="rId62"/>
    <p:sldLayoutId id="2147483906" r:id="rId63"/>
    <p:sldLayoutId id="2147483907" r:id="rId64"/>
    <p:sldLayoutId id="2147483908" r:id="rId65"/>
    <p:sldLayoutId id="2147483909" r:id="rId66"/>
    <p:sldLayoutId id="2147483910" r:id="rId67"/>
    <p:sldLayoutId id="2147483911" r:id="rId68"/>
    <p:sldLayoutId id="2147483912" r:id="rId69"/>
    <p:sldLayoutId id="2147483914" r:id="rId70"/>
    <p:sldLayoutId id="2147483913" r:id="rId71"/>
    <p:sldLayoutId id="2147483916" r:id="rId72"/>
    <p:sldLayoutId id="2147483917" r:id="rId73"/>
    <p:sldLayoutId id="2147483918" r:id="rId74"/>
    <p:sldLayoutId id="2147483919" r:id="rId75"/>
    <p:sldLayoutId id="2147483920" r:id="rId76"/>
    <p:sldLayoutId id="2147483921" r:id="rId77"/>
    <p:sldLayoutId id="2147483922" r:id="rId78"/>
    <p:sldLayoutId id="2147483923" r:id="rId79"/>
    <p:sldLayoutId id="2147483924" r:id="rId80"/>
    <p:sldLayoutId id="2147483925" r:id="rId81"/>
    <p:sldLayoutId id="2147483926" r:id="rId82"/>
    <p:sldLayoutId id="2147483927" r:id="rId83"/>
    <p:sldLayoutId id="2147483928" r:id="rId84"/>
    <p:sldLayoutId id="2147483929" r:id="rId85"/>
    <p:sldLayoutId id="2147483869" r:id="rId86"/>
    <p:sldLayoutId id="2147483838" r:id="rId87"/>
    <p:sldLayoutId id="2147483856" r:id="rId88"/>
    <p:sldLayoutId id="2147483837" r:id="rId89"/>
    <p:sldLayoutId id="2147483876" r:id="rId90"/>
    <p:sldLayoutId id="2147483940" r:id="rId91"/>
    <p:sldLayoutId id="2147483941" r:id="rId92"/>
  </p:sldLayoutIdLst>
  <p:transition>
    <p:fade/>
  </p:transition>
  <p:hf hd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baseline="0">
          <a:solidFill>
            <a:schemeClr val="tx1">
              <a:lumMod val="85000"/>
              <a:lumOff val="15000"/>
            </a:schemeClr>
          </a:solidFill>
          <a:latin typeface="+mn-lt"/>
          <a:ea typeface="+mn-ea"/>
          <a:cs typeface="+mn-cs"/>
        </a:defRPr>
      </a:lvl1pPr>
      <a:lvl2pPr marL="548640" indent="-18288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1">
              <a:lumMod val="85000"/>
              <a:lumOff val="15000"/>
            </a:schemeClr>
          </a:solidFill>
          <a:latin typeface="+mn-lt"/>
          <a:ea typeface="+mn-ea"/>
          <a:cs typeface="+mn-cs"/>
        </a:defRPr>
      </a:lvl2pPr>
      <a:lvl3pPr marL="822960" indent="-182880"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mailto:think-2020@sphera.com"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2.png"/><Relationship Id="rId1" Type="http://schemas.openxmlformats.org/officeDocument/2006/relationships/slideLayout" Target="../slideLayouts/slideLayout23.xml"/><Relationship Id="rId4" Type="http://schemas.openxmlformats.org/officeDocument/2006/relationships/image" Target="../media/image8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30E4B9BF-E920-4DC9-8DA7-AEBE2B3D089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p:spPr>
      </p:pic>
      <p:sp>
        <p:nvSpPr>
          <p:cNvPr id="2" name="Rechteck 1">
            <a:extLst>
              <a:ext uri="{FF2B5EF4-FFF2-40B4-BE49-F238E27FC236}">
                <a16:creationId xmlns:a16="http://schemas.microsoft.com/office/drawing/2014/main" id="{DE588830-2C1A-49E7-813D-6DFC7DC1DFC2}"/>
              </a:ext>
            </a:extLst>
          </p:cNvPr>
          <p:cNvSpPr/>
          <p:nvPr/>
        </p:nvSpPr>
        <p:spPr>
          <a:xfrm>
            <a:off x="0" y="4278054"/>
            <a:ext cx="5092700" cy="756000"/>
          </a:xfrm>
          <a:prstGeom prst="rect">
            <a:avLst/>
          </a:prstGeom>
          <a:solidFill>
            <a:srgbClr val="33BB4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platzhalter 2">
            <a:extLst>
              <a:ext uri="{FF2B5EF4-FFF2-40B4-BE49-F238E27FC236}">
                <a16:creationId xmlns:a16="http://schemas.microsoft.com/office/drawing/2014/main" id="{AEC6C5D6-AB5F-49DA-BE2B-FB16BFD83C53}"/>
              </a:ext>
            </a:extLst>
          </p:cNvPr>
          <p:cNvSpPr>
            <a:spLocks noGrp="1"/>
          </p:cNvSpPr>
          <p:nvPr>
            <p:ph type="body" sz="quarter" idx="11"/>
          </p:nvPr>
        </p:nvSpPr>
        <p:spPr>
          <a:xfrm>
            <a:off x="256739" y="4335741"/>
            <a:ext cx="11182054" cy="397369"/>
          </a:xfrm>
        </p:spPr>
        <p:txBody>
          <a:bodyPr/>
          <a:lstStyle/>
          <a:p>
            <a:r>
              <a:rPr lang="en-US" sz="4000" dirty="0">
                <a:solidFill>
                  <a:schemeClr val="bg1"/>
                </a:solidFill>
                <a:latin typeface="+mn-lt"/>
              </a:rPr>
              <a:t>“</a:t>
            </a:r>
            <a:r>
              <a:rPr lang="de-DE" sz="4000" dirty="0" err="1">
                <a:solidFill>
                  <a:schemeClr val="bg1"/>
                </a:solidFill>
                <a:latin typeface="+mn-lt"/>
              </a:rPr>
              <a:t>think</a:t>
            </a:r>
            <a:r>
              <a:rPr lang="de-DE" sz="4000" dirty="0">
                <a:solidFill>
                  <a:schemeClr val="bg1"/>
                </a:solidFill>
                <a:latin typeface="+mn-lt"/>
              </a:rPr>
              <a:t> 2020“ Awards </a:t>
            </a:r>
          </a:p>
        </p:txBody>
      </p:sp>
      <p:sp>
        <p:nvSpPr>
          <p:cNvPr id="5" name="Rechteck 4">
            <a:extLst>
              <a:ext uri="{FF2B5EF4-FFF2-40B4-BE49-F238E27FC236}">
                <a16:creationId xmlns:a16="http://schemas.microsoft.com/office/drawing/2014/main" id="{CB2F9045-AEC8-4BF4-85D0-9D250CC953BF}"/>
              </a:ext>
            </a:extLst>
          </p:cNvPr>
          <p:cNvSpPr/>
          <p:nvPr/>
        </p:nvSpPr>
        <p:spPr>
          <a:xfrm>
            <a:off x="5085080" y="4278054"/>
            <a:ext cx="1397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a:extLst>
              <a:ext uri="{FF2B5EF4-FFF2-40B4-BE49-F238E27FC236}">
                <a16:creationId xmlns:a16="http://schemas.microsoft.com/office/drawing/2014/main" id="{00B20C2C-F282-4E31-8C9E-4FD8C5B98F08}"/>
              </a:ext>
            </a:extLst>
          </p:cNvPr>
          <p:cNvSpPr/>
          <p:nvPr/>
        </p:nvSpPr>
        <p:spPr>
          <a:xfrm>
            <a:off x="-1" y="5034054"/>
            <a:ext cx="10889673" cy="756000"/>
          </a:xfrm>
          <a:prstGeom prst="rect">
            <a:avLst/>
          </a:prstGeom>
          <a:solidFill>
            <a:srgbClr val="33BB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platzhalter 2">
            <a:extLst>
              <a:ext uri="{FF2B5EF4-FFF2-40B4-BE49-F238E27FC236}">
                <a16:creationId xmlns:a16="http://schemas.microsoft.com/office/drawing/2014/main" id="{F701564E-EA0F-4DAB-B2CD-D09D734971C3}"/>
              </a:ext>
            </a:extLst>
          </p:cNvPr>
          <p:cNvSpPr txBox="1">
            <a:spLocks/>
          </p:cNvSpPr>
          <p:nvPr/>
        </p:nvSpPr>
        <p:spPr>
          <a:xfrm>
            <a:off x="256739" y="5091741"/>
            <a:ext cx="11182054" cy="39736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baseline="0">
                <a:solidFill>
                  <a:schemeClr val="accent3"/>
                </a:solidFill>
                <a:latin typeface="+mj-lt"/>
                <a:ea typeface="+mn-ea"/>
                <a:cs typeface="+mn-cs"/>
              </a:defRPr>
            </a:lvl1pPr>
            <a:lvl2pPr marL="548640" indent="-18288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1">
                    <a:lumMod val="85000"/>
                    <a:lumOff val="15000"/>
                  </a:schemeClr>
                </a:solidFill>
                <a:latin typeface="+mn-lt"/>
                <a:ea typeface="+mn-ea"/>
                <a:cs typeface="+mn-cs"/>
              </a:defRPr>
            </a:lvl2pPr>
            <a:lvl3pPr marL="822960" indent="-182880"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bg1"/>
                </a:solidFill>
                <a:latin typeface="+mn-lt"/>
              </a:rPr>
              <a:t>Most Unique Approach to Sustainable Innovation</a:t>
            </a:r>
            <a:endParaRPr lang="de-DE" sz="4000" dirty="0">
              <a:solidFill>
                <a:schemeClr val="bg1"/>
              </a:solidFill>
              <a:latin typeface="+mn-lt"/>
            </a:endParaRPr>
          </a:p>
        </p:txBody>
      </p:sp>
      <p:sp>
        <p:nvSpPr>
          <p:cNvPr id="11" name="Rechteck 10">
            <a:extLst>
              <a:ext uri="{FF2B5EF4-FFF2-40B4-BE49-F238E27FC236}">
                <a16:creationId xmlns:a16="http://schemas.microsoft.com/office/drawing/2014/main" id="{82DA96C8-2C54-4B2F-ACEC-614AF58A4E62}"/>
              </a:ext>
            </a:extLst>
          </p:cNvPr>
          <p:cNvSpPr/>
          <p:nvPr/>
        </p:nvSpPr>
        <p:spPr>
          <a:xfrm>
            <a:off x="10875471" y="5034054"/>
            <a:ext cx="1397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4875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313DFE1-8C04-410C-9D3A-6E4E3B3D5FE0}"/>
              </a:ext>
            </a:extLst>
          </p:cNvPr>
          <p:cNvSpPr>
            <a:spLocks noGrp="1"/>
          </p:cNvSpPr>
          <p:nvPr>
            <p:ph type="body" sz="quarter" idx="14"/>
          </p:nvPr>
        </p:nvSpPr>
        <p:spPr/>
        <p:txBody>
          <a:bodyPr/>
          <a:lstStyle/>
          <a:p>
            <a:r>
              <a:rPr lang="en-US" dirty="0"/>
              <a:t>“think 2020“ Awards </a:t>
            </a:r>
          </a:p>
        </p:txBody>
      </p:sp>
      <p:sp>
        <p:nvSpPr>
          <p:cNvPr id="6" name="Textplatzhalter 5">
            <a:extLst>
              <a:ext uri="{FF2B5EF4-FFF2-40B4-BE49-F238E27FC236}">
                <a16:creationId xmlns:a16="http://schemas.microsoft.com/office/drawing/2014/main" id="{40496B0E-7C9C-41F4-A4E9-09A4D7CC3720}"/>
              </a:ext>
            </a:extLst>
          </p:cNvPr>
          <p:cNvSpPr>
            <a:spLocks noGrp="1"/>
          </p:cNvSpPr>
          <p:nvPr>
            <p:ph type="body" sz="quarter" idx="16"/>
          </p:nvPr>
        </p:nvSpPr>
        <p:spPr>
          <a:xfrm>
            <a:off x="841248" y="886608"/>
            <a:ext cx="9384255" cy="369332"/>
          </a:xfrm>
        </p:spPr>
        <p:txBody>
          <a:bodyPr/>
          <a:lstStyle/>
          <a:p>
            <a:r>
              <a:rPr lang="en-US" dirty="0"/>
              <a:t>In Search for the Most Unique Approach to Sustainable Innovation</a:t>
            </a:r>
          </a:p>
        </p:txBody>
      </p:sp>
      <p:sp>
        <p:nvSpPr>
          <p:cNvPr id="7" name="Textplatzhalter 6">
            <a:extLst>
              <a:ext uri="{FF2B5EF4-FFF2-40B4-BE49-F238E27FC236}">
                <a16:creationId xmlns:a16="http://schemas.microsoft.com/office/drawing/2014/main" id="{5C38FED4-583F-45D5-8405-AC989958768C}"/>
              </a:ext>
            </a:extLst>
          </p:cNvPr>
          <p:cNvSpPr>
            <a:spLocks noGrp="1"/>
          </p:cNvSpPr>
          <p:nvPr>
            <p:ph type="body" sz="quarter" idx="18"/>
          </p:nvPr>
        </p:nvSpPr>
        <p:spPr>
          <a:xfrm>
            <a:off x="838200" y="1493482"/>
            <a:ext cx="10853057" cy="4862870"/>
          </a:xfrm>
        </p:spPr>
        <p:txBody>
          <a:bodyPr vert="horz" lIns="0" tIns="0" rIns="0" bIns="0" rtlCol="0" anchor="t">
            <a:spAutoFit/>
          </a:bodyPr>
          <a:lstStyle/>
          <a:p>
            <a:r>
              <a:rPr lang="en-US" sz="1600" dirty="0">
                <a:solidFill>
                  <a:schemeClr val="tx1"/>
                </a:solidFill>
              </a:rPr>
              <a:t>This year </a:t>
            </a:r>
            <a:r>
              <a:rPr lang="en-US" sz="1600">
                <a:solidFill>
                  <a:schemeClr val="tx1"/>
                </a:solidFill>
              </a:rPr>
              <a:t>Sphera </a:t>
            </a:r>
            <a:r>
              <a:rPr lang="en-US" sz="1600" dirty="0">
                <a:solidFill>
                  <a:schemeClr val="tx1"/>
                </a:solidFill>
              </a:rPr>
              <a:t>will </a:t>
            </a:r>
            <a:r>
              <a:rPr lang="en-US" sz="1600">
                <a:solidFill>
                  <a:schemeClr val="tx1"/>
                </a:solidFill>
              </a:rPr>
              <a:t>host</a:t>
            </a:r>
            <a:r>
              <a:rPr lang="en-US" sz="1600" dirty="0">
                <a:solidFill>
                  <a:schemeClr val="tx1"/>
                </a:solidFill>
              </a:rPr>
              <a:t> an award ceremony at the evening event during our ”</a:t>
            </a:r>
            <a:r>
              <a:rPr lang="de-DE" sz="1600">
                <a:solidFill>
                  <a:schemeClr val="tx1"/>
                </a:solidFill>
              </a:rPr>
              <a:t>think</a:t>
            </a:r>
            <a:r>
              <a:rPr lang="de-DE" sz="1600" dirty="0">
                <a:solidFill>
                  <a:schemeClr val="tx1"/>
                </a:solidFill>
              </a:rPr>
              <a:t> 2020“ Symposium. </a:t>
            </a:r>
            <a:r>
              <a:rPr lang="de-DE" sz="1600" dirty="0" err="1">
                <a:solidFill>
                  <a:schemeClr val="tx1"/>
                </a:solidFill>
              </a:rPr>
              <a:t>We</a:t>
            </a:r>
            <a:r>
              <a:rPr lang="de-DE" sz="1600" dirty="0">
                <a:solidFill>
                  <a:schemeClr val="tx1"/>
                </a:solidFill>
              </a:rPr>
              <a:t> will </a:t>
            </a:r>
            <a:r>
              <a:rPr lang="en-US" sz="1600" dirty="0">
                <a:solidFill>
                  <a:schemeClr val="tx1"/>
                </a:solidFill>
              </a:rPr>
              <a:t>honor the best approaches to sustainable innovation in the following categories:</a:t>
            </a:r>
            <a:endParaRPr lang="en-US" sz="1200" dirty="0">
              <a:solidFill>
                <a:schemeClr val="tx1"/>
              </a:solidFill>
            </a:endParaRPr>
          </a:p>
          <a:p>
            <a:pPr marL="285750" indent="-285750">
              <a:spcBef>
                <a:spcPts val="600"/>
              </a:spcBef>
              <a:buClr>
                <a:schemeClr val="tx2"/>
              </a:buClr>
              <a:buFont typeface="Wingdings" panose="05000000000000000000" pitchFamily="2" charset="2"/>
              <a:buChar char="§"/>
            </a:pPr>
            <a:r>
              <a:rPr lang="de-DE" sz="1600" dirty="0" err="1">
                <a:solidFill>
                  <a:schemeClr val="tx1"/>
                </a:solidFill>
                <a:latin typeface="+mj-lt"/>
              </a:rPr>
              <a:t>Category</a:t>
            </a:r>
            <a:r>
              <a:rPr lang="de-DE" sz="1600" dirty="0">
                <a:solidFill>
                  <a:schemeClr val="tx1"/>
                </a:solidFill>
                <a:latin typeface="+mj-lt"/>
              </a:rPr>
              <a:t> A – </a:t>
            </a:r>
            <a:r>
              <a:rPr lang="de-DE" sz="1600" dirty="0" err="1">
                <a:solidFill>
                  <a:schemeClr val="tx1"/>
                </a:solidFill>
                <a:latin typeface="+mj-lt"/>
              </a:rPr>
              <a:t>Product</a:t>
            </a:r>
            <a:r>
              <a:rPr lang="de-DE" sz="1600" dirty="0">
                <a:solidFill>
                  <a:schemeClr val="tx1"/>
                </a:solidFill>
                <a:latin typeface="+mj-lt"/>
              </a:rPr>
              <a:t> Stewardship: </a:t>
            </a:r>
            <a:r>
              <a:rPr lang="en-US" sz="1600" dirty="0"/>
              <a:t>Who produced the most transformative work?</a:t>
            </a:r>
            <a:endParaRPr lang="de-DE" sz="1600" dirty="0">
              <a:solidFill>
                <a:schemeClr val="tx1"/>
              </a:solidFill>
            </a:endParaRPr>
          </a:p>
          <a:p>
            <a:pPr marL="285750" indent="-285750">
              <a:spcBef>
                <a:spcPts val="600"/>
              </a:spcBef>
              <a:buClr>
                <a:schemeClr val="tx2"/>
              </a:buClr>
              <a:buFont typeface="Wingdings" panose="05000000000000000000" pitchFamily="2" charset="2"/>
              <a:buChar char="§"/>
            </a:pPr>
            <a:r>
              <a:rPr lang="de-DE" sz="1600" dirty="0" err="1">
                <a:solidFill>
                  <a:schemeClr val="tx1"/>
                </a:solidFill>
                <a:latin typeface="+mj-lt"/>
              </a:rPr>
              <a:t>Category</a:t>
            </a:r>
            <a:r>
              <a:rPr lang="de-DE" sz="1600" dirty="0">
                <a:solidFill>
                  <a:schemeClr val="tx1"/>
                </a:solidFill>
                <a:latin typeface="+mj-lt"/>
              </a:rPr>
              <a:t> B – Corporate </a:t>
            </a:r>
            <a:r>
              <a:rPr lang="de-DE" sz="1600" dirty="0" err="1">
                <a:solidFill>
                  <a:schemeClr val="tx1"/>
                </a:solidFill>
                <a:latin typeface="+mj-lt"/>
              </a:rPr>
              <a:t>Strategy</a:t>
            </a:r>
            <a:r>
              <a:rPr lang="de-DE" sz="1600" dirty="0">
                <a:solidFill>
                  <a:schemeClr val="tx1"/>
                </a:solidFill>
                <a:latin typeface="+mj-lt"/>
              </a:rPr>
              <a:t>: </a:t>
            </a:r>
            <a:r>
              <a:rPr lang="en-US" sz="1600" dirty="0"/>
              <a:t>Who best prepares </a:t>
            </a:r>
            <a:r>
              <a:rPr lang="en-US" sz="1600"/>
              <a:t>their</a:t>
            </a:r>
            <a:r>
              <a:rPr lang="en-US" sz="1600" dirty="0"/>
              <a:t> company for future challenges?</a:t>
            </a:r>
            <a:endParaRPr lang="de-DE" sz="1600" dirty="0"/>
          </a:p>
          <a:p>
            <a:endParaRPr lang="de-DE" sz="700" dirty="0">
              <a:solidFill>
                <a:schemeClr val="tx1"/>
              </a:solidFill>
            </a:endParaRPr>
          </a:p>
          <a:p>
            <a:r>
              <a:rPr lang="en-US" sz="1600" dirty="0">
                <a:latin typeface="+mj-lt"/>
              </a:rPr>
              <a:t>What is the process? </a:t>
            </a:r>
            <a:endParaRPr lang="de-DE" sz="1600" dirty="0">
              <a:latin typeface="+mj-lt"/>
            </a:endParaRPr>
          </a:p>
          <a:p>
            <a:pPr marL="285750" indent="-285750">
              <a:buClr>
                <a:schemeClr val="tx2"/>
              </a:buClr>
              <a:buFont typeface="Wingdings" panose="05000000000000000000" pitchFamily="2" charset="2"/>
              <a:buChar char="§"/>
            </a:pPr>
            <a:r>
              <a:rPr lang="en-US" sz="1600" dirty="0"/>
              <a:t>Submit your application for one of the award categories by February 29.</a:t>
            </a:r>
            <a:endParaRPr lang="de-DE" sz="1600" dirty="0"/>
          </a:p>
          <a:p>
            <a:pPr marL="285750" indent="-285750">
              <a:buClr>
                <a:schemeClr val="tx2"/>
              </a:buClr>
              <a:buFont typeface="Wingdings" panose="05000000000000000000" pitchFamily="2" charset="2"/>
              <a:buChar char="§"/>
            </a:pPr>
            <a:r>
              <a:rPr lang="en-US" sz="1600"/>
              <a:t>We will announce </a:t>
            </a:r>
            <a:r>
              <a:rPr lang="en-US" sz="1600" dirty="0"/>
              <a:t>3 nominees per category</a:t>
            </a:r>
            <a:r>
              <a:rPr lang="en-US" sz="1600"/>
              <a:t> </a:t>
            </a:r>
            <a:r>
              <a:rPr lang="en-US" sz="1600" dirty="0"/>
              <a:t>by March 9.</a:t>
            </a:r>
            <a:endParaRPr lang="de-DE" sz="1600" dirty="0"/>
          </a:p>
          <a:p>
            <a:pPr marL="285750" indent="-285750">
              <a:buClr>
                <a:schemeClr val="tx2"/>
              </a:buClr>
              <a:buFont typeface="Wingdings" panose="05000000000000000000" pitchFamily="2" charset="2"/>
              <a:buChar char="§"/>
            </a:pPr>
            <a:r>
              <a:rPr lang="en-US" sz="1600" dirty="0"/>
              <a:t>We will present nominees during the main day (March 25). Participants at the “think 2020” Symposium can vote for the nominated projects using our event app.</a:t>
            </a:r>
            <a:endParaRPr lang="de-DE" sz="1600" dirty="0"/>
          </a:p>
          <a:p>
            <a:pPr marL="285750" indent="-285750">
              <a:buClr>
                <a:schemeClr val="tx2"/>
              </a:buClr>
              <a:buFont typeface="Wingdings" panose="05000000000000000000" pitchFamily="2" charset="2"/>
              <a:buChar char="§"/>
            </a:pPr>
            <a:r>
              <a:rPr lang="en-US" sz="1600" dirty="0"/>
              <a:t>We will announce one winner per category during the evening event (March 25).</a:t>
            </a:r>
          </a:p>
          <a:p>
            <a:pPr>
              <a:spcBef>
                <a:spcPts val="600"/>
              </a:spcBef>
              <a:buClr>
                <a:schemeClr val="tx2"/>
              </a:buClr>
            </a:pPr>
            <a:endParaRPr lang="de-DE" sz="600" dirty="0"/>
          </a:p>
          <a:p>
            <a:r>
              <a:rPr lang="en-US" sz="1600" b="1" dirty="0"/>
              <a:t>How to apply for an award?</a:t>
            </a:r>
            <a:endParaRPr lang="de-DE" sz="1600" dirty="0"/>
          </a:p>
          <a:p>
            <a:pPr marL="285750" lvl="0" indent="-285750">
              <a:buClr>
                <a:schemeClr val="tx2"/>
              </a:buClr>
              <a:buFont typeface="Wingdings" panose="05000000000000000000" pitchFamily="2" charset="2"/>
              <a:buChar char="§"/>
            </a:pPr>
            <a:r>
              <a:rPr lang="en-US" sz="1600" dirty="0"/>
              <a:t>Look at the following slides summarizing the award categories as well as the criteria per award.</a:t>
            </a:r>
          </a:p>
          <a:p>
            <a:pPr marL="285750" lvl="0" indent="-285750">
              <a:buClr>
                <a:schemeClr val="tx2"/>
              </a:buClr>
              <a:buFont typeface="Wingdings" panose="05000000000000000000" pitchFamily="2" charset="2"/>
              <a:buChar char="§"/>
            </a:pPr>
            <a:r>
              <a:rPr lang="en-US" sz="1600" dirty="0"/>
              <a:t>Fill out the application (page 4 or 7, depending on the category you choose). </a:t>
            </a:r>
            <a:endParaRPr lang="de-DE" sz="1600" dirty="0"/>
          </a:p>
          <a:p>
            <a:pPr marL="285750" lvl="0" indent="-285750">
              <a:buClr>
                <a:schemeClr val="tx2"/>
              </a:buClr>
              <a:buFont typeface="Wingdings" panose="05000000000000000000" pitchFamily="2" charset="2"/>
              <a:buChar char="§"/>
            </a:pPr>
            <a:r>
              <a:rPr lang="en-US" sz="1600" dirty="0"/>
              <a:t>Send your application to </a:t>
            </a:r>
            <a:r>
              <a:rPr lang="en-US" sz="1600" u="sng" dirty="0">
                <a:hlinkClick r:id="rId2"/>
              </a:rPr>
              <a:t>think-2020@sphera.com</a:t>
            </a:r>
            <a:r>
              <a:rPr lang="en-US" sz="1600" dirty="0"/>
              <a:t> </a:t>
            </a:r>
            <a:r>
              <a:rPr lang="en-US" sz="1600" dirty="0">
                <a:latin typeface="+mj-lt"/>
              </a:rPr>
              <a:t>(Deadline February 29)</a:t>
            </a:r>
            <a:r>
              <a:rPr lang="en-US" sz="1600" dirty="0"/>
              <a:t>.</a:t>
            </a:r>
            <a:endParaRPr lang="de-DE" sz="1600" dirty="0"/>
          </a:p>
        </p:txBody>
      </p:sp>
      <p:sp>
        <p:nvSpPr>
          <p:cNvPr id="4" name="Fußzeilenplatzhalter 3">
            <a:extLst>
              <a:ext uri="{FF2B5EF4-FFF2-40B4-BE49-F238E27FC236}">
                <a16:creationId xmlns:a16="http://schemas.microsoft.com/office/drawing/2014/main" id="{670E0327-65DC-406A-98CC-958B0110D915}"/>
              </a:ext>
            </a:extLst>
          </p:cNvPr>
          <p:cNvSpPr>
            <a:spLocks noGrp="1"/>
          </p:cNvSpPr>
          <p:nvPr>
            <p:ph type="ftr" sz="quarter" idx="19"/>
          </p:nvPr>
        </p:nvSpPr>
        <p:spPr/>
        <p:txBody>
          <a:bodyPr/>
          <a:lstStyle/>
          <a:p>
            <a:pPr marL="91440" indent="-91440">
              <a:buFont typeface="Franklin Gothic Book" panose="020B0503020102020204" pitchFamily="34" charset="0"/>
              <a:buChar char="©"/>
            </a:pPr>
            <a:r>
              <a:rPr lang="en-US" dirty="0" err="1"/>
              <a:t>Sphera</a:t>
            </a:r>
            <a:r>
              <a:rPr lang="en-US" dirty="0"/>
              <a:t> 2020</a:t>
            </a:r>
          </a:p>
        </p:txBody>
      </p:sp>
      <p:sp>
        <p:nvSpPr>
          <p:cNvPr id="3" name="Foliennummernplatzhalter 2">
            <a:extLst>
              <a:ext uri="{FF2B5EF4-FFF2-40B4-BE49-F238E27FC236}">
                <a16:creationId xmlns:a16="http://schemas.microsoft.com/office/drawing/2014/main" id="{BA9E9853-1272-423D-9B10-17275EAA7B2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994618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04DBE9F-3F66-44A6-8B9A-B9B458641AFE}"/>
              </a:ext>
            </a:extLst>
          </p:cNvPr>
          <p:cNvSpPr>
            <a:spLocks noGrp="1"/>
          </p:cNvSpPr>
          <p:nvPr>
            <p:ph type="title"/>
          </p:nvPr>
        </p:nvSpPr>
        <p:spPr>
          <a:xfrm>
            <a:off x="838200" y="365128"/>
            <a:ext cx="8341309" cy="510344"/>
          </a:xfrm>
        </p:spPr>
        <p:txBody>
          <a:bodyPr>
            <a:normAutofit fontScale="90000"/>
          </a:bodyPr>
          <a:lstStyle/>
          <a:p>
            <a:r>
              <a:rPr lang="en-US" dirty="0"/>
              <a:t>Most Unique Approach to Sustainable Innovation</a:t>
            </a:r>
            <a:br>
              <a:rPr lang="en-US" dirty="0"/>
            </a:br>
            <a:br>
              <a:rPr lang="de-DE" dirty="0"/>
            </a:br>
            <a:endParaRPr lang="en-US" dirty="0"/>
          </a:p>
        </p:txBody>
      </p:sp>
      <p:graphicFrame>
        <p:nvGraphicFramePr>
          <p:cNvPr id="8" name="Tabelle 8">
            <a:extLst>
              <a:ext uri="{FF2B5EF4-FFF2-40B4-BE49-F238E27FC236}">
                <a16:creationId xmlns:a16="http://schemas.microsoft.com/office/drawing/2014/main" id="{2C7A5832-BE8D-4AEA-829C-E1BE83AA8F89}"/>
              </a:ext>
            </a:extLst>
          </p:cNvPr>
          <p:cNvGraphicFramePr>
            <a:graphicFrameLocks noGrp="1"/>
          </p:cNvGraphicFramePr>
          <p:nvPr>
            <p:extLst>
              <p:ext uri="{D42A27DB-BD31-4B8C-83A1-F6EECF244321}">
                <p14:modId xmlns:p14="http://schemas.microsoft.com/office/powerpoint/2010/main" val="2454237035"/>
              </p:ext>
            </p:extLst>
          </p:nvPr>
        </p:nvGraphicFramePr>
        <p:xfrm>
          <a:off x="747467" y="2998144"/>
          <a:ext cx="4125686" cy="3281376"/>
        </p:xfrm>
        <a:graphic>
          <a:graphicData uri="http://schemas.openxmlformats.org/drawingml/2006/table">
            <a:tbl>
              <a:tblPr firstRow="1" bandRow="1">
                <a:tableStyleId>{21E4AEA4-8DFA-4A89-87EB-49C32662AFE0}</a:tableStyleId>
              </a:tblPr>
              <a:tblGrid>
                <a:gridCol w="4125686">
                  <a:extLst>
                    <a:ext uri="{9D8B030D-6E8A-4147-A177-3AD203B41FA5}">
                      <a16:colId xmlns:a16="http://schemas.microsoft.com/office/drawing/2014/main" val="1895070228"/>
                    </a:ext>
                  </a:extLst>
                </a:gridCol>
              </a:tblGrid>
              <a:tr h="675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j-lt"/>
                        </a:rPr>
                        <a:t>Criteria</a:t>
                      </a:r>
                    </a:p>
                  </a:txBody>
                  <a:tcPr marL="124557" marR="124557" marT="62278" marB="62278"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3192666"/>
                  </a:ext>
                </a:extLst>
              </a:tr>
              <a:tr h="521191">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u="none" strike="noStrike" kern="1200" cap="none" spc="0" normalizeH="0" baseline="0" noProof="0" dirty="0">
                          <a:ln>
                            <a:noFill/>
                          </a:ln>
                          <a:effectLst/>
                          <a:uLnTx/>
                          <a:uFillTx/>
                        </a:rPr>
                        <a:t>Sustainability Potential</a:t>
                      </a:r>
                      <a:endParaRPr kumimoji="0" lang="en-US" sz="16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0099393"/>
                  </a:ext>
                </a:extLst>
              </a:tr>
              <a:tr h="521191">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startAt="2"/>
                        <a:tabLst/>
                        <a:defRPr/>
                      </a:pPr>
                      <a:r>
                        <a:rPr kumimoji="0" lang="en-US" sz="1600" u="none" strike="noStrike" kern="1200" cap="none" spc="0" normalizeH="0" baseline="0" noProof="0" dirty="0">
                          <a:ln>
                            <a:noFill/>
                          </a:ln>
                          <a:effectLst/>
                          <a:uLnTx/>
                          <a:uFillTx/>
                        </a:rPr>
                        <a:t>Multidimensional Corporate Alignment</a:t>
                      </a:r>
                      <a:endParaRPr kumimoji="0" lang="en-US" sz="16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7517791"/>
                  </a:ext>
                </a:extLst>
              </a:tr>
              <a:tr h="521191">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startAt="3"/>
                        <a:tabLst/>
                        <a:defRPr/>
                      </a:pPr>
                      <a:r>
                        <a:rPr kumimoji="0" lang="en-US" sz="1600" u="none" strike="noStrike" kern="1200" cap="none" spc="0" normalizeH="0" baseline="0" noProof="0" dirty="0">
                          <a:ln>
                            <a:noFill/>
                          </a:ln>
                          <a:effectLst/>
                          <a:uLnTx/>
                          <a:uFillTx/>
                        </a:rPr>
                        <a:t>Improvement Trending</a:t>
                      </a:r>
                      <a:endParaRPr kumimoji="0" lang="en-US" sz="16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5623008"/>
                  </a:ext>
                </a:extLst>
              </a:tr>
              <a:tr h="521191">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1600" u="none" strike="noStrike" kern="1200" cap="none" spc="0" normalizeH="0" baseline="0" noProof="0" dirty="0">
                          <a:ln>
                            <a:noFill/>
                          </a:ln>
                          <a:effectLst/>
                          <a:uLnTx/>
                          <a:uFillTx/>
                        </a:rPr>
                        <a:t>Brand Identity</a:t>
                      </a:r>
                      <a:endParaRPr kumimoji="0" lang="en-US" sz="16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3108786"/>
                  </a:ext>
                </a:extLst>
              </a:tr>
              <a:tr h="521191">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startAt="5"/>
                        <a:tabLst/>
                        <a:defRPr/>
                      </a:pPr>
                      <a:r>
                        <a:rPr kumimoji="0" lang="en-US" sz="1600" u="none" strike="noStrike" kern="1200" cap="none" spc="0" normalizeH="0" baseline="0" noProof="0" dirty="0">
                          <a:ln>
                            <a:noFill/>
                          </a:ln>
                          <a:effectLst/>
                          <a:uLnTx/>
                          <a:uFillTx/>
                        </a:rPr>
                        <a:t>Originality Busting</a:t>
                      </a:r>
                      <a:endParaRPr kumimoji="0" lang="en-US" sz="16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369743"/>
                  </a:ext>
                </a:extLst>
              </a:tr>
            </a:tbl>
          </a:graphicData>
        </a:graphic>
      </p:graphicFrame>
      <p:pic>
        <p:nvPicPr>
          <p:cNvPr id="12" name="Picture 2" descr="Bildergebnis für impact icon">
            <a:extLst>
              <a:ext uri="{FF2B5EF4-FFF2-40B4-BE49-F238E27FC236}">
                <a16:creationId xmlns:a16="http://schemas.microsoft.com/office/drawing/2014/main" id="{5D3D4A4B-F14B-4705-AD46-356C9C414E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890148"/>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34C13301-85E2-45FF-BACD-7BF06E14370F}"/>
              </a:ext>
            </a:extLst>
          </p:cNvPr>
          <p:cNvSpPr txBox="1"/>
          <p:nvPr/>
        </p:nvSpPr>
        <p:spPr>
          <a:xfrm>
            <a:off x="2049144" y="2120010"/>
            <a:ext cx="3589651" cy="584775"/>
          </a:xfrm>
          <a:prstGeom prst="rect">
            <a:avLst/>
          </a:prstGeom>
          <a:noFill/>
        </p:spPr>
        <p:txBody>
          <a:bodyPr wrap="square" rtlCol="0">
            <a:spAutoFit/>
          </a:bodyPr>
          <a:lstStyle/>
          <a:p>
            <a:r>
              <a:rPr lang="en-US" sz="1600" dirty="0">
                <a:latin typeface="+mj-lt"/>
              </a:rPr>
              <a:t>Who produced the most transformative work?</a:t>
            </a:r>
            <a:endParaRPr lang="de-DE" sz="1600" dirty="0">
              <a:latin typeface="+mj-lt"/>
            </a:endParaRPr>
          </a:p>
        </p:txBody>
      </p:sp>
      <p:cxnSp>
        <p:nvCxnSpPr>
          <p:cNvPr id="17" name="Gerader Verbinder 16">
            <a:extLst>
              <a:ext uri="{FF2B5EF4-FFF2-40B4-BE49-F238E27FC236}">
                <a16:creationId xmlns:a16="http://schemas.microsoft.com/office/drawing/2014/main" id="{42A5E860-DB16-4859-8EE6-2A612E37722B}"/>
              </a:ext>
            </a:extLst>
          </p:cNvPr>
          <p:cNvCxnSpPr>
            <a:cxnSpLocks/>
          </p:cNvCxnSpPr>
          <p:nvPr/>
        </p:nvCxnSpPr>
        <p:spPr>
          <a:xfrm>
            <a:off x="6030684" y="1270322"/>
            <a:ext cx="0" cy="5140638"/>
          </a:xfrm>
          <a:prstGeom prst="line">
            <a:avLst/>
          </a:prstGeom>
          <a:ln w="9525">
            <a:solidFill>
              <a:schemeClr val="tx2"/>
            </a:solidFill>
            <a:prstDash val="solid"/>
          </a:ln>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A16FCA9B-2D1F-4E36-9D3D-9E7DBCC661BB}"/>
              </a:ext>
            </a:extLst>
          </p:cNvPr>
          <p:cNvCxnSpPr>
            <a:cxnSpLocks/>
          </p:cNvCxnSpPr>
          <p:nvPr/>
        </p:nvCxnSpPr>
        <p:spPr>
          <a:xfrm>
            <a:off x="838200" y="1648729"/>
            <a:ext cx="10399501" cy="0"/>
          </a:xfrm>
          <a:prstGeom prst="line">
            <a:avLst/>
          </a:prstGeom>
          <a:ln w="9525">
            <a:solidFill>
              <a:schemeClr val="tx2"/>
            </a:solidFill>
            <a:prstDash val="solid"/>
          </a:ln>
        </p:spPr>
        <p:style>
          <a:lnRef idx="1">
            <a:schemeClr val="dk1"/>
          </a:lnRef>
          <a:fillRef idx="0">
            <a:schemeClr val="dk1"/>
          </a:fillRef>
          <a:effectRef idx="0">
            <a:schemeClr val="dk1"/>
          </a:effectRef>
          <a:fontRef idx="minor">
            <a:schemeClr val="tx1"/>
          </a:fontRef>
        </p:style>
      </p:cxnSp>
      <p:graphicFrame>
        <p:nvGraphicFramePr>
          <p:cNvPr id="22" name="Tabelle 8">
            <a:extLst>
              <a:ext uri="{FF2B5EF4-FFF2-40B4-BE49-F238E27FC236}">
                <a16:creationId xmlns:a16="http://schemas.microsoft.com/office/drawing/2014/main" id="{F232A226-7E10-40ED-969D-9AFB6D10AF73}"/>
              </a:ext>
            </a:extLst>
          </p:cNvPr>
          <p:cNvGraphicFramePr>
            <a:graphicFrameLocks noGrp="1"/>
          </p:cNvGraphicFramePr>
          <p:nvPr>
            <p:extLst>
              <p:ext uri="{D42A27DB-BD31-4B8C-83A1-F6EECF244321}">
                <p14:modId xmlns:p14="http://schemas.microsoft.com/office/powerpoint/2010/main" val="2303896198"/>
              </p:ext>
            </p:extLst>
          </p:nvPr>
        </p:nvGraphicFramePr>
        <p:xfrm>
          <a:off x="7001339" y="2998141"/>
          <a:ext cx="4125686" cy="3281379"/>
        </p:xfrm>
        <a:graphic>
          <a:graphicData uri="http://schemas.openxmlformats.org/drawingml/2006/table">
            <a:tbl>
              <a:tblPr firstRow="1" bandRow="1">
                <a:tableStyleId>{93296810-A885-4BE3-A3E7-6D5BEEA58F35}</a:tableStyleId>
              </a:tblPr>
              <a:tblGrid>
                <a:gridCol w="4125686">
                  <a:extLst>
                    <a:ext uri="{9D8B030D-6E8A-4147-A177-3AD203B41FA5}">
                      <a16:colId xmlns:a16="http://schemas.microsoft.com/office/drawing/2014/main" val="1895070228"/>
                    </a:ext>
                  </a:extLst>
                </a:gridCol>
              </a:tblGrid>
              <a:tr h="65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j-lt"/>
                        </a:rPr>
                        <a:t>Criteria</a:t>
                      </a:r>
                    </a:p>
                  </a:txBody>
                  <a:tcPr marL="124557" marR="124557" marT="62278" marB="62278"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3192666"/>
                  </a:ext>
                </a:extLst>
              </a:tr>
              <a:tr h="504000">
                <a:tc>
                  <a:txBody>
                    <a:bodyPr/>
                    <a:lstStyle/>
                    <a:p>
                      <a:pPr marL="514350" indent="-514350">
                        <a:buFont typeface="+mj-lt"/>
                        <a:buAutoNum type="romanUcPeriod"/>
                      </a:pPr>
                      <a:r>
                        <a:rPr lang="en-US" sz="1600" kern="1200" dirty="0">
                          <a:solidFill>
                            <a:schemeClr val="dk1"/>
                          </a:solidFill>
                          <a:latin typeface="+mn-lt"/>
                          <a:ea typeface="+mn-ea"/>
                          <a:cs typeface="+mn-cs"/>
                        </a:rPr>
                        <a:t>Engagement and Collaboration </a:t>
                      </a:r>
                    </a:p>
                  </a:txBody>
                  <a:tcPr marL="124557" marR="124557" marT="62278" marB="6227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0099393"/>
                  </a:ext>
                </a:extLst>
              </a:tr>
              <a:tr h="504000">
                <a:tc>
                  <a:txBody>
                    <a:bodyPr/>
                    <a:lstStyle/>
                    <a:p>
                      <a:pPr marL="514350" indent="-514350">
                        <a:buFont typeface="+mj-lt"/>
                        <a:buAutoNum type="romanUcPeriod" startAt="2"/>
                      </a:pPr>
                      <a:r>
                        <a:rPr lang="en-US" sz="1600" kern="1200" dirty="0">
                          <a:solidFill>
                            <a:schemeClr val="dk1"/>
                          </a:solidFill>
                          <a:latin typeface="+mn-lt"/>
                          <a:ea typeface="+mn-ea"/>
                          <a:cs typeface="+mn-cs"/>
                        </a:rPr>
                        <a:t>Structure and Process </a:t>
                      </a: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7517791"/>
                  </a:ext>
                </a:extLst>
              </a:tr>
              <a:tr h="504000">
                <a:tc>
                  <a:txBody>
                    <a:bodyPr/>
                    <a:lstStyle/>
                    <a:p>
                      <a:pPr marL="514350" indent="-514350">
                        <a:buFont typeface="+mj-lt"/>
                        <a:buAutoNum type="romanUcPeriod" startAt="3"/>
                      </a:pPr>
                      <a:r>
                        <a:rPr lang="en-US" sz="1600" kern="1200" dirty="0">
                          <a:solidFill>
                            <a:schemeClr val="dk1"/>
                          </a:solidFill>
                          <a:latin typeface="+mn-lt"/>
                          <a:ea typeface="+mn-ea"/>
                          <a:cs typeface="+mn-cs"/>
                        </a:rPr>
                        <a:t>Strategy and Targets</a:t>
                      </a: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5623008"/>
                  </a:ext>
                </a:extLst>
              </a:tr>
              <a:tr h="504000">
                <a:tc>
                  <a:txBody>
                    <a:bodyPr/>
                    <a:lstStyle/>
                    <a:p>
                      <a:pPr marL="514350" indent="-514350">
                        <a:buFont typeface="+mj-lt"/>
                        <a:buAutoNum type="romanUcPeriod" startAt="4"/>
                      </a:pPr>
                      <a:r>
                        <a:rPr lang="en-US" sz="1600" kern="1200" dirty="0">
                          <a:solidFill>
                            <a:schemeClr val="dk1"/>
                          </a:solidFill>
                          <a:latin typeface="+mn-lt"/>
                          <a:ea typeface="+mn-ea"/>
                          <a:cs typeface="+mn-cs"/>
                        </a:rPr>
                        <a:t>Participation in External Initiatives &amp; Policies</a:t>
                      </a: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3108786"/>
                  </a:ext>
                </a:extLst>
              </a:tr>
              <a:tr h="504000">
                <a:tc>
                  <a:txBody>
                    <a:bodyPr/>
                    <a:lstStyle/>
                    <a:p>
                      <a:pPr marL="514350" indent="-514350">
                        <a:buFont typeface="+mj-lt"/>
                        <a:buAutoNum type="romanUcPeriod" startAt="5"/>
                      </a:pPr>
                      <a:r>
                        <a:rPr lang="en-US" sz="1600" kern="1200" dirty="0">
                          <a:solidFill>
                            <a:schemeClr val="dk1"/>
                          </a:solidFill>
                          <a:latin typeface="+mn-lt"/>
                          <a:ea typeface="+mn-ea"/>
                          <a:cs typeface="+mn-cs"/>
                        </a:rPr>
                        <a:t>Original Thinking</a:t>
                      </a: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369743"/>
                  </a:ext>
                </a:extLst>
              </a:tr>
            </a:tbl>
          </a:graphicData>
        </a:graphic>
      </p:graphicFrame>
      <p:pic>
        <p:nvPicPr>
          <p:cNvPr id="23" name="Picture 2">
            <a:extLst>
              <a:ext uri="{FF2B5EF4-FFF2-40B4-BE49-F238E27FC236}">
                <a16:creationId xmlns:a16="http://schemas.microsoft.com/office/drawing/2014/main" id="{7470D0A9-D72D-4F1F-AF81-0C112F15D0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108369" y="1920545"/>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823301C7-7F69-4623-9A3D-52AD449263E9}"/>
              </a:ext>
            </a:extLst>
          </p:cNvPr>
          <p:cNvSpPr txBox="1"/>
          <p:nvPr/>
        </p:nvSpPr>
        <p:spPr>
          <a:xfrm>
            <a:off x="8272774" y="2120009"/>
            <a:ext cx="3174983" cy="584775"/>
          </a:xfrm>
          <a:prstGeom prst="rect">
            <a:avLst/>
          </a:prstGeom>
          <a:noFill/>
        </p:spPr>
        <p:txBody>
          <a:bodyPr wrap="square" rtlCol="0">
            <a:spAutoFit/>
          </a:bodyPr>
          <a:lstStyle/>
          <a:p>
            <a:r>
              <a:rPr lang="en-US" sz="1600" dirty="0">
                <a:latin typeface="+mj-lt"/>
              </a:rPr>
              <a:t>Who best prepares the company for future challenges?</a:t>
            </a:r>
            <a:endParaRPr lang="de-DE" sz="1600" dirty="0">
              <a:latin typeface="+mj-lt"/>
            </a:endParaRPr>
          </a:p>
        </p:txBody>
      </p:sp>
      <p:sp>
        <p:nvSpPr>
          <p:cNvPr id="32" name="Textfeld 31">
            <a:extLst>
              <a:ext uri="{FF2B5EF4-FFF2-40B4-BE49-F238E27FC236}">
                <a16:creationId xmlns:a16="http://schemas.microsoft.com/office/drawing/2014/main" id="{91CB874F-4852-4C73-A138-A129BC076F63}"/>
              </a:ext>
            </a:extLst>
          </p:cNvPr>
          <p:cNvSpPr txBox="1"/>
          <p:nvPr/>
        </p:nvSpPr>
        <p:spPr>
          <a:xfrm>
            <a:off x="747466" y="1142514"/>
            <a:ext cx="4312549" cy="400110"/>
          </a:xfrm>
          <a:prstGeom prst="rect">
            <a:avLst/>
          </a:prstGeom>
          <a:noFill/>
        </p:spPr>
        <p:txBody>
          <a:bodyPr wrap="square" rtlCol="0">
            <a:spAutoFit/>
          </a:bodyPr>
          <a:lstStyle/>
          <a:p>
            <a:r>
              <a:rPr lang="en-US" sz="2000" dirty="0">
                <a:latin typeface="+mj-lt"/>
              </a:rPr>
              <a:t>Category A – Product Stewardship</a:t>
            </a:r>
          </a:p>
        </p:txBody>
      </p:sp>
      <p:sp>
        <p:nvSpPr>
          <p:cNvPr id="34" name="Textfeld 33">
            <a:extLst>
              <a:ext uri="{FF2B5EF4-FFF2-40B4-BE49-F238E27FC236}">
                <a16:creationId xmlns:a16="http://schemas.microsoft.com/office/drawing/2014/main" id="{BD18ACB0-0ED9-4D48-A640-5F4A290002E4}"/>
              </a:ext>
            </a:extLst>
          </p:cNvPr>
          <p:cNvSpPr txBox="1"/>
          <p:nvPr/>
        </p:nvSpPr>
        <p:spPr>
          <a:xfrm>
            <a:off x="7001338" y="1142028"/>
            <a:ext cx="3829925" cy="400110"/>
          </a:xfrm>
          <a:prstGeom prst="rect">
            <a:avLst/>
          </a:prstGeom>
          <a:noFill/>
        </p:spPr>
        <p:txBody>
          <a:bodyPr wrap="square" rtlCol="0">
            <a:spAutoFit/>
          </a:bodyPr>
          <a:lstStyle/>
          <a:p>
            <a:r>
              <a:rPr lang="en-US" sz="2000" dirty="0">
                <a:latin typeface="+mj-lt"/>
              </a:rPr>
              <a:t>Category B – Corporate Strategy</a:t>
            </a:r>
          </a:p>
        </p:txBody>
      </p:sp>
      <p:sp>
        <p:nvSpPr>
          <p:cNvPr id="4" name="Fußzeilenplatzhalter 3">
            <a:extLst>
              <a:ext uri="{FF2B5EF4-FFF2-40B4-BE49-F238E27FC236}">
                <a16:creationId xmlns:a16="http://schemas.microsoft.com/office/drawing/2014/main" id="{42FBC9ED-2D43-4468-A3F1-17E55C6D5320}"/>
              </a:ext>
            </a:extLst>
          </p:cNvPr>
          <p:cNvSpPr>
            <a:spLocks noGrp="1"/>
          </p:cNvSpPr>
          <p:nvPr>
            <p:ph type="ftr" sz="quarter" idx="10"/>
          </p:nvPr>
        </p:nvSpPr>
        <p:spPr/>
        <p:txBody>
          <a:bodyPr/>
          <a:lstStyle/>
          <a:p>
            <a:pPr marL="91440" indent="-91440">
              <a:buFont typeface="Franklin Gothic Book" panose="020B0503020102020204" pitchFamily="34" charset="0"/>
              <a:buChar char="©"/>
            </a:pPr>
            <a:r>
              <a:rPr lang="en-US"/>
              <a:t>Sphera 2020</a:t>
            </a:r>
            <a:endParaRPr lang="en-US" dirty="0"/>
          </a:p>
        </p:txBody>
      </p:sp>
      <p:sp>
        <p:nvSpPr>
          <p:cNvPr id="2" name="Foliennummernplatzhalter 1">
            <a:extLst>
              <a:ext uri="{FF2B5EF4-FFF2-40B4-BE49-F238E27FC236}">
                <a16:creationId xmlns:a16="http://schemas.microsoft.com/office/drawing/2014/main" id="{828E9D5E-2B8C-4F98-9AF8-3AFBD0BB253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796054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A979079D-8BAE-4045-922E-53D1B839108E}"/>
              </a:ext>
            </a:extLst>
          </p:cNvPr>
          <p:cNvSpPr txBox="1"/>
          <p:nvPr/>
        </p:nvSpPr>
        <p:spPr>
          <a:xfrm>
            <a:off x="402026" y="3131959"/>
            <a:ext cx="8898748" cy="569387"/>
          </a:xfrm>
          <a:prstGeom prst="rect">
            <a:avLst/>
          </a:prstGeom>
          <a:noFill/>
        </p:spPr>
        <p:txBody>
          <a:bodyPr wrap="square" rtlCol="0">
            <a:spAutoFit/>
          </a:bodyPr>
          <a:lstStyle/>
          <a:p>
            <a:r>
              <a:rPr lang="en-US" sz="2000" dirty="0">
                <a:latin typeface="+mj-lt"/>
              </a:rPr>
              <a:t>Category A – Product Stewardship: </a:t>
            </a:r>
            <a:r>
              <a:rPr lang="en-US" sz="2000" dirty="0"/>
              <a:t>Who produced the most transformative work?</a:t>
            </a:r>
            <a:endParaRPr lang="en-US" sz="2000" dirty="0">
              <a:latin typeface="+mj-lt"/>
            </a:endParaRPr>
          </a:p>
          <a:p>
            <a:pPr lvl="0"/>
            <a:r>
              <a:rPr lang="en-US" sz="1100" i="1" dirty="0">
                <a:solidFill>
                  <a:prstClr val="black"/>
                </a:solidFill>
              </a:rPr>
              <a:t>Please describe your innovation, keeping in mind the 5 criteria. Space for further criteria-specific information is found in the following slides. </a:t>
            </a:r>
            <a:endParaRPr lang="en-US" sz="1100" i="1" dirty="0"/>
          </a:p>
        </p:txBody>
      </p:sp>
      <p:sp>
        <p:nvSpPr>
          <p:cNvPr id="3" name="Rechteck 2">
            <a:extLst>
              <a:ext uri="{FF2B5EF4-FFF2-40B4-BE49-F238E27FC236}">
                <a16:creationId xmlns:a16="http://schemas.microsoft.com/office/drawing/2014/main" id="{CEF7066E-DDF7-448D-8B57-1805ADBB39E5}"/>
              </a:ext>
            </a:extLst>
          </p:cNvPr>
          <p:cNvSpPr/>
          <p:nvPr/>
        </p:nvSpPr>
        <p:spPr>
          <a:xfrm>
            <a:off x="402026" y="4412006"/>
            <a:ext cx="8392160" cy="192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a:extLst>
              <a:ext uri="{FF2B5EF4-FFF2-40B4-BE49-F238E27FC236}">
                <a16:creationId xmlns:a16="http://schemas.microsoft.com/office/drawing/2014/main" id="{922C7036-4461-472B-BD51-58A77CA5B185}"/>
              </a:ext>
            </a:extLst>
          </p:cNvPr>
          <p:cNvSpPr/>
          <p:nvPr/>
        </p:nvSpPr>
        <p:spPr>
          <a:xfrm>
            <a:off x="487680" y="3808854"/>
            <a:ext cx="8483600" cy="274434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Please enter your description here.</a:t>
            </a:r>
          </a:p>
          <a:p>
            <a:endParaRPr lang="en-US" sz="1000" dirty="0">
              <a:solidFill>
                <a:schemeClr val="tx1"/>
              </a:solidFill>
            </a:endParaRPr>
          </a:p>
          <a:p>
            <a:r>
              <a:rPr lang="en-US" sz="1000" i="1" dirty="0">
                <a:solidFill>
                  <a:schemeClr val="tx1"/>
                </a:solidFill>
              </a:rPr>
              <a:t>300 words max.</a:t>
            </a:r>
          </a:p>
        </p:txBody>
      </p:sp>
      <p:graphicFrame>
        <p:nvGraphicFramePr>
          <p:cNvPr id="17" name="Tabelle 8">
            <a:extLst>
              <a:ext uri="{FF2B5EF4-FFF2-40B4-BE49-F238E27FC236}">
                <a16:creationId xmlns:a16="http://schemas.microsoft.com/office/drawing/2014/main" id="{E7642068-3280-4512-88CD-8DA2968EB4BC}"/>
              </a:ext>
            </a:extLst>
          </p:cNvPr>
          <p:cNvGraphicFramePr>
            <a:graphicFrameLocks noGrp="1"/>
          </p:cNvGraphicFramePr>
          <p:nvPr>
            <p:extLst>
              <p:ext uri="{D42A27DB-BD31-4B8C-83A1-F6EECF244321}">
                <p14:modId xmlns:p14="http://schemas.microsoft.com/office/powerpoint/2010/main" val="3495601273"/>
              </p:ext>
            </p:extLst>
          </p:nvPr>
        </p:nvGraphicFramePr>
        <p:xfrm>
          <a:off x="9300774" y="3581197"/>
          <a:ext cx="2534920" cy="2750741"/>
        </p:xfrm>
        <a:graphic>
          <a:graphicData uri="http://schemas.openxmlformats.org/drawingml/2006/table">
            <a:tbl>
              <a:tblPr firstRow="1" bandRow="1">
                <a:tableStyleId>{21E4AEA4-8DFA-4A89-87EB-49C32662AFE0}</a:tableStyleId>
              </a:tblPr>
              <a:tblGrid>
                <a:gridCol w="2534920">
                  <a:extLst>
                    <a:ext uri="{9D8B030D-6E8A-4147-A177-3AD203B41FA5}">
                      <a16:colId xmlns:a16="http://schemas.microsoft.com/office/drawing/2014/main" val="1895070228"/>
                    </a:ext>
                  </a:extLst>
                </a:gridCol>
              </a:tblGrid>
              <a:tr h="504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Criteria</a:t>
                      </a:r>
                    </a:p>
                  </a:txBody>
                  <a:tcPr marL="124557" marR="124557" marT="62278" marB="6227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3192666"/>
                  </a:ext>
                </a:extLst>
              </a:tr>
              <a:tr h="457671">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400" u="none" strike="noStrike" kern="1200" cap="none" spc="0" normalizeH="0" baseline="0" noProof="0" dirty="0">
                          <a:ln>
                            <a:noFill/>
                          </a:ln>
                          <a:effectLst/>
                          <a:uLnTx/>
                          <a:uFillTx/>
                        </a:rPr>
                        <a:t>Sustainability Potential</a:t>
                      </a:r>
                      <a:endParaRPr kumimoji="0" lang="en-US" sz="14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0099393"/>
                  </a:ext>
                </a:extLst>
              </a:tr>
              <a:tr h="535574">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startAt="2"/>
                        <a:tabLst/>
                        <a:defRPr/>
                      </a:pPr>
                      <a:r>
                        <a:rPr kumimoji="0" lang="en-US" sz="1400" u="none" strike="noStrike" kern="1200" cap="none" spc="0" normalizeH="0" baseline="0" noProof="0" dirty="0">
                          <a:ln>
                            <a:noFill/>
                          </a:ln>
                          <a:effectLst/>
                          <a:uLnTx/>
                          <a:uFillTx/>
                        </a:rPr>
                        <a:t>Multidimensional Corporate Alignment</a:t>
                      </a:r>
                      <a:endParaRPr kumimoji="0" lang="en-US" sz="14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7517791"/>
                  </a:ext>
                </a:extLst>
              </a:tr>
              <a:tr h="457671">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startAt="3"/>
                        <a:tabLst/>
                        <a:defRPr/>
                      </a:pPr>
                      <a:r>
                        <a:rPr kumimoji="0" lang="en-US" sz="1400" u="none" strike="noStrike" kern="1200" cap="none" spc="0" normalizeH="0" baseline="0" noProof="0" dirty="0">
                          <a:ln>
                            <a:noFill/>
                          </a:ln>
                          <a:effectLst/>
                          <a:uLnTx/>
                          <a:uFillTx/>
                        </a:rPr>
                        <a:t>Improvement Trending</a:t>
                      </a:r>
                      <a:endParaRPr kumimoji="0" lang="en-US" sz="14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623008"/>
                  </a:ext>
                </a:extLst>
              </a:tr>
              <a:tr h="389610">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1400" u="none" strike="noStrike" kern="1200" cap="none" spc="0" normalizeH="0" baseline="0" noProof="0" dirty="0">
                          <a:ln>
                            <a:noFill/>
                          </a:ln>
                          <a:effectLst/>
                          <a:uLnTx/>
                          <a:uFillTx/>
                        </a:rPr>
                        <a:t>Brand Identity</a:t>
                      </a:r>
                      <a:endParaRPr kumimoji="0" lang="en-US" sz="14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3108786"/>
                  </a:ext>
                </a:extLst>
              </a:tr>
              <a:tr h="389610">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startAt="5"/>
                        <a:tabLst/>
                        <a:defRPr/>
                      </a:pPr>
                      <a:r>
                        <a:rPr kumimoji="0" lang="en-US" sz="1400" u="none" strike="noStrike" kern="1200" cap="none" spc="0" normalizeH="0" baseline="0" noProof="0" dirty="0">
                          <a:ln>
                            <a:noFill/>
                          </a:ln>
                          <a:effectLst/>
                          <a:uLnTx/>
                          <a:uFillTx/>
                        </a:rPr>
                        <a:t>Originality Busting</a:t>
                      </a:r>
                      <a:endParaRPr kumimoji="0" lang="en-US" sz="14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9369743"/>
                  </a:ext>
                </a:extLst>
              </a:tr>
            </a:tbl>
          </a:graphicData>
        </a:graphic>
      </p:graphicFrame>
      <p:pic>
        <p:nvPicPr>
          <p:cNvPr id="18" name="Bildplatzhalter 5">
            <a:extLst>
              <a:ext uri="{FF2B5EF4-FFF2-40B4-BE49-F238E27FC236}">
                <a16:creationId xmlns:a16="http://schemas.microsoft.com/office/drawing/2014/main" id="{A4932E10-5082-4541-A7F1-AA4B3B0231FC}"/>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2" y="-754"/>
            <a:ext cx="12212322" cy="3040594"/>
          </a:xfrm>
        </p:spPr>
      </p:pic>
      <p:sp>
        <p:nvSpPr>
          <p:cNvPr id="19" name="Rechteck 18">
            <a:extLst>
              <a:ext uri="{FF2B5EF4-FFF2-40B4-BE49-F238E27FC236}">
                <a16:creationId xmlns:a16="http://schemas.microsoft.com/office/drawing/2014/main" id="{C33D19CF-34C4-4113-BCBA-9A52B3231FEC}"/>
              </a:ext>
            </a:extLst>
          </p:cNvPr>
          <p:cNvSpPr/>
          <p:nvPr/>
        </p:nvSpPr>
        <p:spPr>
          <a:xfrm>
            <a:off x="-1" y="803025"/>
            <a:ext cx="6920918" cy="82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Rechteck 19">
            <a:extLst>
              <a:ext uri="{FF2B5EF4-FFF2-40B4-BE49-F238E27FC236}">
                <a16:creationId xmlns:a16="http://schemas.microsoft.com/office/drawing/2014/main" id="{4B27494D-8944-49C1-A826-B2140969B35D}"/>
              </a:ext>
            </a:extLst>
          </p:cNvPr>
          <p:cNvSpPr/>
          <p:nvPr/>
        </p:nvSpPr>
        <p:spPr>
          <a:xfrm>
            <a:off x="-1" y="1629522"/>
            <a:ext cx="6920917" cy="695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a:extLst>
              <a:ext uri="{FF2B5EF4-FFF2-40B4-BE49-F238E27FC236}">
                <a16:creationId xmlns:a16="http://schemas.microsoft.com/office/drawing/2014/main" id="{A6FFA1C7-0804-4A0D-A16D-17EF8992FB04}"/>
              </a:ext>
            </a:extLst>
          </p:cNvPr>
          <p:cNvSpPr txBox="1"/>
          <p:nvPr/>
        </p:nvSpPr>
        <p:spPr>
          <a:xfrm>
            <a:off x="1093651" y="1336567"/>
            <a:ext cx="4028440" cy="246221"/>
          </a:xfrm>
          <a:prstGeom prst="rect">
            <a:avLst/>
          </a:prstGeom>
          <a:noFill/>
        </p:spPr>
        <p:txBody>
          <a:bodyPr wrap="square" rtlCol="0">
            <a:spAutoFit/>
          </a:bodyPr>
          <a:lstStyle/>
          <a:p>
            <a:r>
              <a:rPr lang="en-US" sz="1000" dirty="0"/>
              <a:t>Contact Person and Company Name</a:t>
            </a:r>
          </a:p>
        </p:txBody>
      </p:sp>
      <p:sp>
        <p:nvSpPr>
          <p:cNvPr id="22" name="Textfeld 21">
            <a:extLst>
              <a:ext uri="{FF2B5EF4-FFF2-40B4-BE49-F238E27FC236}">
                <a16:creationId xmlns:a16="http://schemas.microsoft.com/office/drawing/2014/main" id="{940AAA93-69BE-496E-9A06-0E5E91C526A2}"/>
              </a:ext>
            </a:extLst>
          </p:cNvPr>
          <p:cNvSpPr txBox="1"/>
          <p:nvPr/>
        </p:nvSpPr>
        <p:spPr>
          <a:xfrm>
            <a:off x="1093651" y="2004531"/>
            <a:ext cx="4028440" cy="246221"/>
          </a:xfrm>
          <a:prstGeom prst="rect">
            <a:avLst/>
          </a:prstGeom>
          <a:noFill/>
        </p:spPr>
        <p:txBody>
          <a:bodyPr wrap="square" rtlCol="0">
            <a:spAutoFit/>
          </a:bodyPr>
          <a:lstStyle/>
          <a:p>
            <a:r>
              <a:rPr lang="en-US" sz="1000" dirty="0"/>
              <a:t>Title of proposed Innovation</a:t>
            </a:r>
          </a:p>
        </p:txBody>
      </p:sp>
      <p:sp>
        <p:nvSpPr>
          <p:cNvPr id="23" name="Rechteck 22">
            <a:extLst>
              <a:ext uri="{FF2B5EF4-FFF2-40B4-BE49-F238E27FC236}">
                <a16:creationId xmlns:a16="http://schemas.microsoft.com/office/drawing/2014/main" id="{D02E38F9-4D1C-47FD-9BB0-B88929700879}"/>
              </a:ext>
            </a:extLst>
          </p:cNvPr>
          <p:cNvSpPr/>
          <p:nvPr/>
        </p:nvSpPr>
        <p:spPr>
          <a:xfrm>
            <a:off x="1168400" y="968520"/>
            <a:ext cx="5486400" cy="38836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Enter here</a:t>
            </a:r>
          </a:p>
        </p:txBody>
      </p:sp>
      <p:sp>
        <p:nvSpPr>
          <p:cNvPr id="24" name="Rechteck 23">
            <a:extLst>
              <a:ext uri="{FF2B5EF4-FFF2-40B4-BE49-F238E27FC236}">
                <a16:creationId xmlns:a16="http://schemas.microsoft.com/office/drawing/2014/main" id="{22240866-117C-4554-997E-4AA566E2C16A}"/>
              </a:ext>
            </a:extLst>
          </p:cNvPr>
          <p:cNvSpPr/>
          <p:nvPr/>
        </p:nvSpPr>
        <p:spPr>
          <a:xfrm>
            <a:off x="1168400" y="1641329"/>
            <a:ext cx="5486400" cy="38836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Enter here</a:t>
            </a:r>
          </a:p>
        </p:txBody>
      </p:sp>
      <p:pic>
        <p:nvPicPr>
          <p:cNvPr id="25" name="Picture 2">
            <a:extLst>
              <a:ext uri="{FF2B5EF4-FFF2-40B4-BE49-F238E27FC236}">
                <a16:creationId xmlns:a16="http://schemas.microsoft.com/office/drawing/2014/main" id="{D26F6365-494A-4164-B3A3-EE27F6F2B6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37122" y="1069543"/>
            <a:ext cx="894156" cy="900000"/>
          </a:xfrm>
          <a:prstGeom prst="rect">
            <a:avLst/>
          </a:prstGeom>
          <a:noFill/>
          <a:extLst>
            <a:ext uri="{909E8E84-426E-40DD-AFC4-6F175D3DCCD1}">
              <a14:hiddenFill xmlns:a14="http://schemas.microsoft.com/office/drawing/2010/main">
                <a:solidFill>
                  <a:srgbClr val="FFFFFF"/>
                </a:solidFill>
              </a14:hiddenFill>
            </a:ext>
          </a:extLst>
        </p:spPr>
      </p:pic>
      <p:sp>
        <p:nvSpPr>
          <p:cNvPr id="14" name="Foliennummernplatzhalter 1">
            <a:extLst>
              <a:ext uri="{FF2B5EF4-FFF2-40B4-BE49-F238E27FC236}">
                <a16:creationId xmlns:a16="http://schemas.microsoft.com/office/drawing/2014/main" id="{BD8812A5-771C-4576-A6EC-76D3890059E4}"/>
              </a:ext>
            </a:extLst>
          </p:cNvPr>
          <p:cNvSpPr txBox="1">
            <a:spLocks/>
          </p:cNvSpPr>
          <p:nvPr/>
        </p:nvSpPr>
        <p:spPr>
          <a:xfrm>
            <a:off x="8429185" y="635635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D08ACF6-E976-4254-A1F8-EC9782DBC5C0}" type="slidenum">
              <a:rPr lang="en-US" sz="800" smtClean="0">
                <a:solidFill>
                  <a:prstClr val="black">
                    <a:tint val="75000"/>
                  </a:prstClr>
                </a:solidFill>
                <a:latin typeface="Franklin Gothic Book" panose="020B0503020102020204"/>
              </a:rPr>
              <a:pPr algn="r">
                <a:defRPr/>
              </a:pPr>
              <a:t>4</a:t>
            </a:fld>
            <a:endParaRPr lang="en-US" sz="800" dirty="0">
              <a:solidFill>
                <a:prstClr val="black">
                  <a:tint val="75000"/>
                </a:prstClr>
              </a:solidFill>
              <a:latin typeface="Franklin Gothic Book" panose="020B0503020102020204"/>
            </a:endParaRPr>
          </a:p>
        </p:txBody>
      </p:sp>
    </p:spTree>
    <p:extLst>
      <p:ext uri="{BB962C8B-B14F-4D97-AF65-F5344CB8AC3E}">
        <p14:creationId xmlns:p14="http://schemas.microsoft.com/office/powerpoint/2010/main" val="4002015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8AC14873-C96F-4487-BFDE-CCD4F45A29CA}"/>
              </a:ext>
            </a:extLst>
          </p:cNvPr>
          <p:cNvSpPr>
            <a:spLocks noGrp="1"/>
          </p:cNvSpPr>
          <p:nvPr>
            <p:ph type="body" sz="quarter" idx="18"/>
          </p:nvPr>
        </p:nvSpPr>
        <p:spPr>
          <a:xfrm>
            <a:off x="838198" y="2103808"/>
            <a:ext cx="8580121" cy="352661"/>
          </a:xfrm>
        </p:spPr>
        <p:txBody>
          <a:bodyPr/>
          <a:lstStyle/>
          <a:p>
            <a:pPr algn="just"/>
            <a:r>
              <a:rPr lang="en-US" sz="1000" dirty="0"/>
              <a:t>What product(s) do you produce that you are most proud of with regard to sustainability? How do the product(s) help prevent or reduce environmental impacts, like climate change or water consumption? Do your solutions reach the poorest people and in what way do they empower them toward being more sustainable?</a:t>
            </a:r>
          </a:p>
        </p:txBody>
      </p:sp>
      <p:pic>
        <p:nvPicPr>
          <p:cNvPr id="63490" name="Picture 2" descr="Bildergebnis für impact icon">
            <a:extLst>
              <a:ext uri="{FF2B5EF4-FFF2-40B4-BE49-F238E27FC236}">
                <a16:creationId xmlns:a16="http://schemas.microsoft.com/office/drawing/2014/main" id="{0CCC2DA8-AA9A-4B16-831E-1C34211EF6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199" y="1646437"/>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775AD4F1-F720-486E-8F54-1A5F3B415975}"/>
              </a:ext>
            </a:extLst>
          </p:cNvPr>
          <p:cNvSpPr txBox="1"/>
          <p:nvPr/>
        </p:nvSpPr>
        <p:spPr>
          <a:xfrm>
            <a:off x="1506220" y="1649209"/>
            <a:ext cx="4356100" cy="338554"/>
          </a:xfrm>
          <a:prstGeom prst="rect">
            <a:avLst/>
          </a:prstGeom>
          <a:noFill/>
        </p:spPr>
        <p:txBody>
          <a:bodyPr wrap="square" rtlCol="0">
            <a:spAutoFit/>
          </a:bodyPr>
          <a:lstStyle/>
          <a:p>
            <a:pPr marL="514350" indent="-514350">
              <a:buFont typeface="+mj-lt"/>
              <a:buAutoNum type="romanUcPeriod"/>
            </a:pPr>
            <a:r>
              <a:rPr lang="en-US" sz="1600" dirty="0">
                <a:latin typeface="+mj-lt"/>
              </a:rPr>
              <a:t>Sustainability Potential</a:t>
            </a:r>
          </a:p>
        </p:txBody>
      </p:sp>
      <p:sp>
        <p:nvSpPr>
          <p:cNvPr id="17" name="Textplatzhalter 1">
            <a:extLst>
              <a:ext uri="{FF2B5EF4-FFF2-40B4-BE49-F238E27FC236}">
                <a16:creationId xmlns:a16="http://schemas.microsoft.com/office/drawing/2014/main" id="{3D69FED1-8114-4242-AEC2-31F443772620}"/>
              </a:ext>
            </a:extLst>
          </p:cNvPr>
          <p:cNvSpPr>
            <a:spLocks noGrp="1"/>
          </p:cNvSpPr>
          <p:nvPr>
            <p:ph type="body" sz="quarter" idx="14"/>
          </p:nvPr>
        </p:nvSpPr>
        <p:spPr>
          <a:xfrm>
            <a:off x="841248" y="368123"/>
            <a:ext cx="8352515" cy="518483"/>
          </a:xfrm>
        </p:spPr>
        <p:txBody>
          <a:bodyPr>
            <a:normAutofit/>
          </a:bodyPr>
          <a:lstStyle/>
          <a:p>
            <a:r>
              <a:rPr lang="en-US" dirty="0"/>
              <a:t>Category A – Product Stewardship</a:t>
            </a:r>
            <a:endParaRPr lang="de-DE" dirty="0"/>
          </a:p>
        </p:txBody>
      </p:sp>
      <p:sp>
        <p:nvSpPr>
          <p:cNvPr id="18" name="Textplatzhalter 2">
            <a:extLst>
              <a:ext uri="{FF2B5EF4-FFF2-40B4-BE49-F238E27FC236}">
                <a16:creationId xmlns:a16="http://schemas.microsoft.com/office/drawing/2014/main" id="{7E03E640-38B7-4779-A326-EBF58833BB99}"/>
              </a:ext>
            </a:extLst>
          </p:cNvPr>
          <p:cNvSpPr>
            <a:spLocks noGrp="1"/>
          </p:cNvSpPr>
          <p:nvPr>
            <p:ph type="body" sz="quarter" idx="16"/>
          </p:nvPr>
        </p:nvSpPr>
        <p:spPr>
          <a:xfrm>
            <a:off x="838199" y="889144"/>
            <a:ext cx="9169801" cy="369332"/>
          </a:xfrm>
        </p:spPr>
        <p:txBody>
          <a:bodyPr/>
          <a:lstStyle/>
          <a:p>
            <a:r>
              <a:rPr lang="en-US" dirty="0"/>
              <a:t>Who produced the most transformative work?</a:t>
            </a:r>
          </a:p>
        </p:txBody>
      </p:sp>
      <p:sp>
        <p:nvSpPr>
          <p:cNvPr id="19" name="Textplatzhalter 14">
            <a:extLst>
              <a:ext uri="{FF2B5EF4-FFF2-40B4-BE49-F238E27FC236}">
                <a16:creationId xmlns:a16="http://schemas.microsoft.com/office/drawing/2014/main" id="{D314143D-FF30-4479-88D4-D787DCB87220}"/>
              </a:ext>
            </a:extLst>
          </p:cNvPr>
          <p:cNvSpPr txBox="1">
            <a:spLocks/>
          </p:cNvSpPr>
          <p:nvPr/>
        </p:nvSpPr>
        <p:spPr>
          <a:xfrm>
            <a:off x="838199" y="4693510"/>
            <a:ext cx="8355564" cy="176395"/>
          </a:xfrm>
          <a:prstGeom prst="rect">
            <a:avLst/>
          </a:prstGeom>
        </p:spPr>
        <p:txBody>
          <a:bodyPr vert="horz" lIns="0" tIns="0" rIns="0" bIns="0" rtlCol="0">
            <a:sp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342000" indent="-3420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631825" indent="-269875" algn="l" defTabSz="914400" rtl="0" eaLnBrk="1" latinLnBrk="0" hangingPunct="1">
              <a:lnSpc>
                <a:spcPct val="100000"/>
              </a:lnSpc>
              <a:spcBef>
                <a:spcPts val="0"/>
              </a:spcBef>
              <a:spcAft>
                <a:spcPts val="600"/>
              </a:spcAft>
              <a:buFont typeface="Wingdings" panose="05000000000000000000" pitchFamily="2" charset="2"/>
              <a:buChar char="§"/>
              <a:defRPr sz="1800" kern="1200" baseline="0">
                <a:solidFill>
                  <a:schemeClr val="tx1">
                    <a:lumMod val="85000"/>
                    <a:lumOff val="15000"/>
                  </a:schemeClr>
                </a:solidFill>
                <a:latin typeface="+mn-lt"/>
                <a:ea typeface="+mn-ea"/>
                <a:cs typeface="+mn-cs"/>
              </a:defRPr>
            </a:lvl3pPr>
            <a:lvl4pPr marL="892175" indent="-260350" algn="l" defTabSz="914400" rtl="0" eaLnBrk="1" latinLnBrk="0" hangingPunct="1">
              <a:lnSpc>
                <a:spcPct val="10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050" dirty="0"/>
              <a:t>Does the positive impact of your product(s) reach multiple indicators, such as climate change, water use, human health, social welfare, etc.?</a:t>
            </a:r>
          </a:p>
        </p:txBody>
      </p:sp>
      <p:pic>
        <p:nvPicPr>
          <p:cNvPr id="20" name="Picture 2" descr="Bildergebnis für impact icon">
            <a:extLst>
              <a:ext uri="{FF2B5EF4-FFF2-40B4-BE49-F238E27FC236}">
                <a16:creationId xmlns:a16="http://schemas.microsoft.com/office/drawing/2014/main" id="{D66D5C05-C20B-44DE-A28B-986DF29991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199" y="4238911"/>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43F32D24-FAEC-4373-9D90-DB2E9DA8708F}"/>
              </a:ext>
            </a:extLst>
          </p:cNvPr>
          <p:cNvSpPr txBox="1"/>
          <p:nvPr/>
        </p:nvSpPr>
        <p:spPr>
          <a:xfrm>
            <a:off x="1506220" y="4238911"/>
            <a:ext cx="4356100" cy="338554"/>
          </a:xfrm>
          <a:prstGeom prst="rect">
            <a:avLst/>
          </a:prstGeom>
          <a:noFill/>
        </p:spPr>
        <p:txBody>
          <a:bodyPr wrap="square" rtlCol="0">
            <a:spAutoFit/>
          </a:bodyPr>
          <a:lstStyle/>
          <a:p>
            <a:pPr marL="514350" indent="-514350">
              <a:buFont typeface="+mj-lt"/>
              <a:buAutoNum type="romanUcPeriod" startAt="2"/>
            </a:pPr>
            <a:r>
              <a:rPr lang="en-US" sz="1600" dirty="0">
                <a:latin typeface="+mj-lt"/>
              </a:rPr>
              <a:t>Multidimensional Corporate Alignment</a:t>
            </a:r>
          </a:p>
        </p:txBody>
      </p:sp>
      <p:sp>
        <p:nvSpPr>
          <p:cNvPr id="11" name="Rechteck 10">
            <a:extLst>
              <a:ext uri="{FF2B5EF4-FFF2-40B4-BE49-F238E27FC236}">
                <a16:creationId xmlns:a16="http://schemas.microsoft.com/office/drawing/2014/main" id="{971DED28-147F-4EB1-AA5D-2BBCCCA898FF}"/>
              </a:ext>
            </a:extLst>
          </p:cNvPr>
          <p:cNvSpPr/>
          <p:nvPr/>
        </p:nvSpPr>
        <p:spPr>
          <a:xfrm>
            <a:off x="838196" y="2553776"/>
            <a:ext cx="8580121" cy="101836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5" name="Rechteck 24">
            <a:extLst>
              <a:ext uri="{FF2B5EF4-FFF2-40B4-BE49-F238E27FC236}">
                <a16:creationId xmlns:a16="http://schemas.microsoft.com/office/drawing/2014/main" id="{C842763D-3B0B-40D1-B79E-7766742BFC9A}"/>
              </a:ext>
            </a:extLst>
          </p:cNvPr>
          <p:cNvSpPr/>
          <p:nvPr/>
        </p:nvSpPr>
        <p:spPr>
          <a:xfrm>
            <a:off x="838197" y="4950026"/>
            <a:ext cx="8580121" cy="101836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 name="Fußzeilenplatzhalter 1">
            <a:extLst>
              <a:ext uri="{FF2B5EF4-FFF2-40B4-BE49-F238E27FC236}">
                <a16:creationId xmlns:a16="http://schemas.microsoft.com/office/drawing/2014/main" id="{501C73DE-2DDD-41A8-B923-DC6C882E1089}"/>
              </a:ext>
            </a:extLst>
          </p:cNvPr>
          <p:cNvSpPr>
            <a:spLocks noGrp="1"/>
          </p:cNvSpPr>
          <p:nvPr>
            <p:ph type="ftr" sz="quarter" idx="19"/>
          </p:nvPr>
        </p:nvSpPr>
        <p:spPr/>
        <p:txBody>
          <a:bodyPr/>
          <a:lstStyle/>
          <a:p>
            <a:pPr marL="91440" indent="-91440">
              <a:buFont typeface="Franklin Gothic Book" panose="020B0503020102020204" pitchFamily="34" charset="0"/>
              <a:buChar char="©"/>
            </a:pPr>
            <a:r>
              <a:rPr lang="en-US"/>
              <a:t>Sphera 2020</a:t>
            </a:r>
          </a:p>
        </p:txBody>
      </p:sp>
      <p:pic>
        <p:nvPicPr>
          <p:cNvPr id="12" name="Grafik 11" descr="Ein Bild, das Gras, draußen, Vogel, sitzend enthält.&#10;&#10;Automatisch generierte Beschreibung">
            <a:extLst>
              <a:ext uri="{FF2B5EF4-FFF2-40B4-BE49-F238E27FC236}">
                <a16:creationId xmlns:a16="http://schemas.microsoft.com/office/drawing/2014/main" id="{B1F2E1B4-7A73-4B58-8365-B9BBF600E6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75811" y="0"/>
            <a:ext cx="2516189" cy="6241188"/>
          </a:xfrm>
          <a:prstGeom prst="rect">
            <a:avLst/>
          </a:prstGeom>
        </p:spPr>
      </p:pic>
      <p:sp>
        <p:nvSpPr>
          <p:cNvPr id="3" name="Foliennummernplatzhalter 2">
            <a:extLst>
              <a:ext uri="{FF2B5EF4-FFF2-40B4-BE49-F238E27FC236}">
                <a16:creationId xmlns:a16="http://schemas.microsoft.com/office/drawing/2014/main" id="{D65BF67A-E944-4FDD-A037-DDFAC80C721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8203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8AC14873-C96F-4487-BFDE-CCD4F45A29CA}"/>
              </a:ext>
            </a:extLst>
          </p:cNvPr>
          <p:cNvSpPr>
            <a:spLocks noGrp="1"/>
          </p:cNvSpPr>
          <p:nvPr>
            <p:ph type="body" sz="quarter" idx="18"/>
          </p:nvPr>
        </p:nvSpPr>
        <p:spPr>
          <a:xfrm>
            <a:off x="838198" y="1825187"/>
            <a:ext cx="8580121" cy="167995"/>
          </a:xfrm>
        </p:spPr>
        <p:txBody>
          <a:bodyPr/>
          <a:lstStyle/>
          <a:p>
            <a:pPr algn="just"/>
            <a:r>
              <a:rPr lang="en-US" sz="1000" dirty="0"/>
              <a:t>What major improvements have you made in the way you offer your products or services? Are they picked up by the market?</a:t>
            </a:r>
          </a:p>
        </p:txBody>
      </p:sp>
      <p:pic>
        <p:nvPicPr>
          <p:cNvPr id="63490" name="Picture 2" descr="Bildergebnis für impact icon">
            <a:extLst>
              <a:ext uri="{FF2B5EF4-FFF2-40B4-BE49-F238E27FC236}">
                <a16:creationId xmlns:a16="http://schemas.microsoft.com/office/drawing/2014/main" id="{0CCC2DA8-AA9A-4B16-831E-1C34211EF6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199" y="1435567"/>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775AD4F1-F720-486E-8F54-1A5F3B415975}"/>
              </a:ext>
            </a:extLst>
          </p:cNvPr>
          <p:cNvSpPr txBox="1"/>
          <p:nvPr/>
        </p:nvSpPr>
        <p:spPr>
          <a:xfrm>
            <a:off x="1506220" y="1450490"/>
            <a:ext cx="4356100" cy="338554"/>
          </a:xfrm>
          <a:prstGeom prst="rect">
            <a:avLst/>
          </a:prstGeom>
          <a:noFill/>
        </p:spPr>
        <p:txBody>
          <a:bodyPr wrap="square" rtlCol="0">
            <a:spAutoFit/>
          </a:bodyPr>
          <a:lstStyle/>
          <a:p>
            <a:pPr marL="514350" indent="-514350">
              <a:buFont typeface="+mj-lt"/>
              <a:buAutoNum type="romanUcPeriod" startAt="3"/>
            </a:pPr>
            <a:r>
              <a:rPr lang="en-US" sz="1600" dirty="0">
                <a:latin typeface="+mj-lt"/>
              </a:rPr>
              <a:t>Improvement Trending</a:t>
            </a:r>
          </a:p>
        </p:txBody>
      </p:sp>
      <p:sp>
        <p:nvSpPr>
          <p:cNvPr id="17" name="Textplatzhalter 1">
            <a:extLst>
              <a:ext uri="{FF2B5EF4-FFF2-40B4-BE49-F238E27FC236}">
                <a16:creationId xmlns:a16="http://schemas.microsoft.com/office/drawing/2014/main" id="{3D69FED1-8114-4242-AEC2-31F443772620}"/>
              </a:ext>
            </a:extLst>
          </p:cNvPr>
          <p:cNvSpPr>
            <a:spLocks noGrp="1"/>
          </p:cNvSpPr>
          <p:nvPr>
            <p:ph type="body" sz="quarter" idx="14"/>
          </p:nvPr>
        </p:nvSpPr>
        <p:spPr>
          <a:xfrm>
            <a:off x="841248" y="368123"/>
            <a:ext cx="8352515" cy="518483"/>
          </a:xfrm>
        </p:spPr>
        <p:txBody>
          <a:bodyPr>
            <a:normAutofit/>
          </a:bodyPr>
          <a:lstStyle/>
          <a:p>
            <a:r>
              <a:rPr lang="en-US" dirty="0"/>
              <a:t>Category A – Product Stewardship</a:t>
            </a:r>
            <a:endParaRPr lang="de-DE" dirty="0"/>
          </a:p>
        </p:txBody>
      </p:sp>
      <p:sp>
        <p:nvSpPr>
          <p:cNvPr id="18" name="Textplatzhalter 2">
            <a:extLst>
              <a:ext uri="{FF2B5EF4-FFF2-40B4-BE49-F238E27FC236}">
                <a16:creationId xmlns:a16="http://schemas.microsoft.com/office/drawing/2014/main" id="{7E03E640-38B7-4779-A326-EBF58833BB99}"/>
              </a:ext>
            </a:extLst>
          </p:cNvPr>
          <p:cNvSpPr>
            <a:spLocks noGrp="1"/>
          </p:cNvSpPr>
          <p:nvPr>
            <p:ph type="body" sz="quarter" idx="16"/>
          </p:nvPr>
        </p:nvSpPr>
        <p:spPr>
          <a:xfrm>
            <a:off x="838199" y="889144"/>
            <a:ext cx="9169801" cy="369332"/>
          </a:xfrm>
        </p:spPr>
        <p:txBody>
          <a:bodyPr/>
          <a:lstStyle/>
          <a:p>
            <a:r>
              <a:rPr lang="en-US" dirty="0"/>
              <a:t>Who produced the most transformative work?</a:t>
            </a:r>
          </a:p>
        </p:txBody>
      </p:sp>
      <p:sp>
        <p:nvSpPr>
          <p:cNvPr id="19" name="Textplatzhalter 14">
            <a:extLst>
              <a:ext uri="{FF2B5EF4-FFF2-40B4-BE49-F238E27FC236}">
                <a16:creationId xmlns:a16="http://schemas.microsoft.com/office/drawing/2014/main" id="{D314143D-FF30-4479-88D4-D787DCB87220}"/>
              </a:ext>
            </a:extLst>
          </p:cNvPr>
          <p:cNvSpPr txBox="1">
            <a:spLocks/>
          </p:cNvSpPr>
          <p:nvPr/>
        </p:nvSpPr>
        <p:spPr>
          <a:xfrm>
            <a:off x="838198" y="3529031"/>
            <a:ext cx="8723051" cy="16799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342000" indent="-3420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631825" indent="-269875" algn="l" defTabSz="914400" rtl="0" eaLnBrk="1" latinLnBrk="0" hangingPunct="1">
              <a:lnSpc>
                <a:spcPct val="100000"/>
              </a:lnSpc>
              <a:spcBef>
                <a:spcPts val="0"/>
              </a:spcBef>
              <a:spcAft>
                <a:spcPts val="600"/>
              </a:spcAft>
              <a:buFont typeface="Wingdings" panose="05000000000000000000" pitchFamily="2" charset="2"/>
              <a:buChar char="§"/>
              <a:defRPr sz="1800" kern="1200" baseline="0">
                <a:solidFill>
                  <a:schemeClr val="tx1">
                    <a:lumMod val="85000"/>
                    <a:lumOff val="15000"/>
                  </a:schemeClr>
                </a:solidFill>
                <a:latin typeface="+mn-lt"/>
                <a:ea typeface="+mn-ea"/>
                <a:cs typeface="+mn-cs"/>
              </a:defRPr>
            </a:lvl3pPr>
            <a:lvl4pPr marL="892175" indent="-260350" algn="l" defTabSz="914400" rtl="0" eaLnBrk="1" latinLnBrk="0" hangingPunct="1">
              <a:lnSpc>
                <a:spcPct val="10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000" kern="1000" dirty="0"/>
              <a:t>What distinguishes the way you present your transformational products and services? How are you differentiating yourself in your marketing and communication?</a:t>
            </a:r>
          </a:p>
        </p:txBody>
      </p:sp>
      <p:pic>
        <p:nvPicPr>
          <p:cNvPr id="20" name="Picture 2" descr="Bildergebnis für impact icon">
            <a:extLst>
              <a:ext uri="{FF2B5EF4-FFF2-40B4-BE49-F238E27FC236}">
                <a16:creationId xmlns:a16="http://schemas.microsoft.com/office/drawing/2014/main" id="{D66D5C05-C20B-44DE-A28B-986DF29991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199" y="3131717"/>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43F32D24-FAEC-4373-9D90-DB2E9DA8708F}"/>
              </a:ext>
            </a:extLst>
          </p:cNvPr>
          <p:cNvSpPr txBox="1"/>
          <p:nvPr/>
        </p:nvSpPr>
        <p:spPr>
          <a:xfrm>
            <a:off x="1506220" y="3142440"/>
            <a:ext cx="4356100" cy="338554"/>
          </a:xfrm>
          <a:prstGeom prst="rect">
            <a:avLst/>
          </a:prstGeom>
          <a:noFill/>
        </p:spPr>
        <p:txBody>
          <a:bodyPr wrap="square" rtlCol="0">
            <a:spAutoFit/>
          </a:bodyPr>
          <a:lstStyle/>
          <a:p>
            <a:pPr marL="514350" indent="-514350">
              <a:buFont typeface="+mj-lt"/>
              <a:buAutoNum type="romanUcPeriod" startAt="4"/>
            </a:pPr>
            <a:r>
              <a:rPr lang="en-US" sz="1600" dirty="0">
                <a:latin typeface="+mj-lt"/>
              </a:rPr>
              <a:t>Brand Identity</a:t>
            </a:r>
          </a:p>
        </p:txBody>
      </p:sp>
      <p:sp>
        <p:nvSpPr>
          <p:cNvPr id="11" name="Rechteck 10">
            <a:extLst>
              <a:ext uri="{FF2B5EF4-FFF2-40B4-BE49-F238E27FC236}">
                <a16:creationId xmlns:a16="http://schemas.microsoft.com/office/drawing/2014/main" id="{971DED28-147F-4EB1-AA5D-2BBCCCA898FF}"/>
              </a:ext>
            </a:extLst>
          </p:cNvPr>
          <p:cNvSpPr/>
          <p:nvPr/>
        </p:nvSpPr>
        <p:spPr>
          <a:xfrm>
            <a:off x="838196" y="2081704"/>
            <a:ext cx="8580121" cy="8503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7" name="Rechteck 26">
            <a:extLst>
              <a:ext uri="{FF2B5EF4-FFF2-40B4-BE49-F238E27FC236}">
                <a16:creationId xmlns:a16="http://schemas.microsoft.com/office/drawing/2014/main" id="{EB05F2FC-D8B9-45F7-A150-75AD5A2501A6}"/>
              </a:ext>
            </a:extLst>
          </p:cNvPr>
          <p:cNvSpPr/>
          <p:nvPr/>
        </p:nvSpPr>
        <p:spPr>
          <a:xfrm>
            <a:off x="838196" y="3792235"/>
            <a:ext cx="8580121" cy="8503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8" name="Textplatzhalter 14">
            <a:extLst>
              <a:ext uri="{FF2B5EF4-FFF2-40B4-BE49-F238E27FC236}">
                <a16:creationId xmlns:a16="http://schemas.microsoft.com/office/drawing/2014/main" id="{3060FED9-3152-490C-86A3-49078C1B1DE1}"/>
              </a:ext>
            </a:extLst>
          </p:cNvPr>
          <p:cNvSpPr txBox="1">
            <a:spLocks/>
          </p:cNvSpPr>
          <p:nvPr/>
        </p:nvSpPr>
        <p:spPr>
          <a:xfrm>
            <a:off x="838198" y="5242778"/>
            <a:ext cx="8723051" cy="16799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342000" indent="-3420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631825" indent="-269875" algn="l" defTabSz="914400" rtl="0" eaLnBrk="1" latinLnBrk="0" hangingPunct="1">
              <a:lnSpc>
                <a:spcPct val="100000"/>
              </a:lnSpc>
              <a:spcBef>
                <a:spcPts val="0"/>
              </a:spcBef>
              <a:spcAft>
                <a:spcPts val="600"/>
              </a:spcAft>
              <a:buFont typeface="Wingdings" panose="05000000000000000000" pitchFamily="2" charset="2"/>
              <a:buChar char="§"/>
              <a:defRPr sz="1800" kern="1200" baseline="0">
                <a:solidFill>
                  <a:schemeClr val="tx1">
                    <a:lumMod val="85000"/>
                    <a:lumOff val="15000"/>
                  </a:schemeClr>
                </a:solidFill>
                <a:latin typeface="+mn-lt"/>
                <a:ea typeface="+mn-ea"/>
                <a:cs typeface="+mn-cs"/>
              </a:defRPr>
            </a:lvl3pPr>
            <a:lvl4pPr marL="892175" indent="-260350" algn="l" defTabSz="914400" rtl="0" eaLnBrk="1" latinLnBrk="0" hangingPunct="1">
              <a:lnSpc>
                <a:spcPct val="10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000" dirty="0"/>
              <a:t>What makes your products or services break free from the majority of other similar products and services? How are they uniquely original?</a:t>
            </a:r>
          </a:p>
        </p:txBody>
      </p:sp>
      <p:pic>
        <p:nvPicPr>
          <p:cNvPr id="29" name="Picture 2" descr="Bildergebnis für impact icon">
            <a:extLst>
              <a:ext uri="{FF2B5EF4-FFF2-40B4-BE49-F238E27FC236}">
                <a16:creationId xmlns:a16="http://schemas.microsoft.com/office/drawing/2014/main" id="{DBFA0438-E07D-42FF-9AD6-4F319FA006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199" y="4842084"/>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BFDFA7BF-AB46-4798-8B60-556C7C4918F2}"/>
              </a:ext>
            </a:extLst>
          </p:cNvPr>
          <p:cNvSpPr txBox="1"/>
          <p:nvPr/>
        </p:nvSpPr>
        <p:spPr>
          <a:xfrm>
            <a:off x="1506220" y="4856187"/>
            <a:ext cx="4356100" cy="338554"/>
          </a:xfrm>
          <a:prstGeom prst="rect">
            <a:avLst/>
          </a:prstGeom>
          <a:noFill/>
        </p:spPr>
        <p:txBody>
          <a:bodyPr wrap="square" rtlCol="0">
            <a:spAutoFit/>
          </a:bodyPr>
          <a:lstStyle/>
          <a:p>
            <a:pPr marL="514350" indent="-514350">
              <a:buFont typeface="+mj-lt"/>
              <a:buAutoNum type="romanUcPeriod" startAt="5"/>
            </a:pPr>
            <a:r>
              <a:rPr lang="en-US" sz="1600" dirty="0">
                <a:latin typeface="+mj-lt"/>
              </a:rPr>
              <a:t>Originality Busting</a:t>
            </a:r>
          </a:p>
        </p:txBody>
      </p:sp>
      <p:sp>
        <p:nvSpPr>
          <p:cNvPr id="31" name="Rechteck 30">
            <a:extLst>
              <a:ext uri="{FF2B5EF4-FFF2-40B4-BE49-F238E27FC236}">
                <a16:creationId xmlns:a16="http://schemas.microsoft.com/office/drawing/2014/main" id="{5E7F9554-CCA5-4A28-832B-BC6E05EF3581}"/>
              </a:ext>
            </a:extLst>
          </p:cNvPr>
          <p:cNvSpPr/>
          <p:nvPr/>
        </p:nvSpPr>
        <p:spPr>
          <a:xfrm>
            <a:off x="838196" y="5505982"/>
            <a:ext cx="8580121" cy="8503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 name="Fußzeilenplatzhalter 1">
            <a:extLst>
              <a:ext uri="{FF2B5EF4-FFF2-40B4-BE49-F238E27FC236}">
                <a16:creationId xmlns:a16="http://schemas.microsoft.com/office/drawing/2014/main" id="{1A7D3C8D-5449-4B69-8200-A844DF8B2416}"/>
              </a:ext>
            </a:extLst>
          </p:cNvPr>
          <p:cNvSpPr>
            <a:spLocks noGrp="1"/>
          </p:cNvSpPr>
          <p:nvPr>
            <p:ph type="ftr" sz="quarter" idx="19"/>
          </p:nvPr>
        </p:nvSpPr>
        <p:spPr/>
        <p:txBody>
          <a:bodyPr/>
          <a:lstStyle/>
          <a:p>
            <a:pPr marL="91440" indent="-91440">
              <a:buFont typeface="Franklin Gothic Book" panose="020B0503020102020204" pitchFamily="34" charset="0"/>
              <a:buChar char="©"/>
            </a:pPr>
            <a:r>
              <a:rPr lang="en-US"/>
              <a:t>Sphera 2020</a:t>
            </a:r>
          </a:p>
        </p:txBody>
      </p:sp>
      <p:pic>
        <p:nvPicPr>
          <p:cNvPr id="23" name="Grafik 22" descr="Ein Bild, das Gras, draußen, Vogel, sitzend enthält.&#10;&#10;Automatisch generierte Beschreibung">
            <a:extLst>
              <a:ext uri="{FF2B5EF4-FFF2-40B4-BE49-F238E27FC236}">
                <a16:creationId xmlns:a16="http://schemas.microsoft.com/office/drawing/2014/main" id="{A2816B3F-48C5-4AB3-8C62-EBC32C453E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75811" y="0"/>
            <a:ext cx="2516189" cy="6241188"/>
          </a:xfrm>
          <a:prstGeom prst="rect">
            <a:avLst/>
          </a:prstGeom>
        </p:spPr>
      </p:pic>
      <p:sp>
        <p:nvSpPr>
          <p:cNvPr id="3" name="Foliennummernplatzhalter 2">
            <a:extLst>
              <a:ext uri="{FF2B5EF4-FFF2-40B4-BE49-F238E27FC236}">
                <a16:creationId xmlns:a16="http://schemas.microsoft.com/office/drawing/2014/main" id="{FDFE44C9-6BCD-41F0-88E6-F698FF97FFD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3110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30E4B9BF-E920-4DC9-8DA7-AEBE2B3D089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2" y="-754"/>
            <a:ext cx="12212322" cy="3040594"/>
          </a:xfrm>
        </p:spPr>
      </p:pic>
      <p:sp>
        <p:nvSpPr>
          <p:cNvPr id="5" name="Rechteck 4">
            <a:extLst>
              <a:ext uri="{FF2B5EF4-FFF2-40B4-BE49-F238E27FC236}">
                <a16:creationId xmlns:a16="http://schemas.microsoft.com/office/drawing/2014/main" id="{C373243A-7FA7-4450-8B62-F2FB08703B4B}"/>
              </a:ext>
            </a:extLst>
          </p:cNvPr>
          <p:cNvSpPr/>
          <p:nvPr/>
        </p:nvSpPr>
        <p:spPr>
          <a:xfrm>
            <a:off x="-1" y="803025"/>
            <a:ext cx="6920918" cy="82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hteck 6">
            <a:extLst>
              <a:ext uri="{FF2B5EF4-FFF2-40B4-BE49-F238E27FC236}">
                <a16:creationId xmlns:a16="http://schemas.microsoft.com/office/drawing/2014/main" id="{362BA492-2273-4E7B-9005-F101B4A61BB4}"/>
              </a:ext>
            </a:extLst>
          </p:cNvPr>
          <p:cNvSpPr/>
          <p:nvPr/>
        </p:nvSpPr>
        <p:spPr>
          <a:xfrm>
            <a:off x="-1" y="1629522"/>
            <a:ext cx="6920917" cy="695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a:extLst>
              <a:ext uri="{FF2B5EF4-FFF2-40B4-BE49-F238E27FC236}">
                <a16:creationId xmlns:a16="http://schemas.microsoft.com/office/drawing/2014/main" id="{A979079D-8BAE-4045-922E-53D1B839108E}"/>
              </a:ext>
            </a:extLst>
          </p:cNvPr>
          <p:cNvSpPr txBox="1"/>
          <p:nvPr/>
        </p:nvSpPr>
        <p:spPr>
          <a:xfrm>
            <a:off x="402025" y="3131959"/>
            <a:ext cx="10030447" cy="569387"/>
          </a:xfrm>
          <a:prstGeom prst="rect">
            <a:avLst/>
          </a:prstGeom>
          <a:noFill/>
        </p:spPr>
        <p:txBody>
          <a:bodyPr wrap="square" rtlCol="0">
            <a:spAutoFit/>
          </a:bodyPr>
          <a:lstStyle/>
          <a:p>
            <a:r>
              <a:rPr lang="en-US" sz="2000" dirty="0">
                <a:latin typeface="+mj-lt"/>
              </a:rPr>
              <a:t>Category B – Corporate Strategy: </a:t>
            </a:r>
            <a:r>
              <a:rPr lang="en-US" sz="2000" dirty="0"/>
              <a:t>Who best prepares the company for future challenges?</a:t>
            </a:r>
            <a:endParaRPr lang="de-DE" sz="2000" dirty="0"/>
          </a:p>
          <a:p>
            <a:pPr lvl="0"/>
            <a:r>
              <a:rPr lang="en-US" sz="1100" i="1" dirty="0">
                <a:solidFill>
                  <a:prstClr val="black"/>
                </a:solidFill>
              </a:rPr>
              <a:t>Please describe your innovation, keeping in mind the 5 criteria. Space for further criteria-specific information is found in the following slides. </a:t>
            </a:r>
            <a:endParaRPr lang="en-US" sz="1100" i="1" dirty="0"/>
          </a:p>
        </p:txBody>
      </p:sp>
      <p:sp>
        <p:nvSpPr>
          <p:cNvPr id="3" name="Rechteck 2">
            <a:extLst>
              <a:ext uri="{FF2B5EF4-FFF2-40B4-BE49-F238E27FC236}">
                <a16:creationId xmlns:a16="http://schemas.microsoft.com/office/drawing/2014/main" id="{CEF7066E-DDF7-448D-8B57-1805ADBB39E5}"/>
              </a:ext>
            </a:extLst>
          </p:cNvPr>
          <p:cNvSpPr/>
          <p:nvPr/>
        </p:nvSpPr>
        <p:spPr>
          <a:xfrm>
            <a:off x="402026" y="4412006"/>
            <a:ext cx="8392160" cy="192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a:extLst>
              <a:ext uri="{FF2B5EF4-FFF2-40B4-BE49-F238E27FC236}">
                <a16:creationId xmlns:a16="http://schemas.microsoft.com/office/drawing/2014/main" id="{300FD68E-9B44-440D-9B31-F81B26717C23}"/>
              </a:ext>
            </a:extLst>
          </p:cNvPr>
          <p:cNvSpPr txBox="1"/>
          <p:nvPr/>
        </p:nvSpPr>
        <p:spPr>
          <a:xfrm>
            <a:off x="1093651" y="1336567"/>
            <a:ext cx="4028440" cy="246221"/>
          </a:xfrm>
          <a:prstGeom prst="rect">
            <a:avLst/>
          </a:prstGeom>
          <a:noFill/>
        </p:spPr>
        <p:txBody>
          <a:bodyPr wrap="square" rtlCol="0">
            <a:spAutoFit/>
          </a:bodyPr>
          <a:lstStyle/>
          <a:p>
            <a:r>
              <a:rPr lang="en-US" sz="1000" dirty="0"/>
              <a:t>Contact Person and Company Name</a:t>
            </a:r>
          </a:p>
        </p:txBody>
      </p:sp>
      <p:sp>
        <p:nvSpPr>
          <p:cNvPr id="12" name="Textfeld 11">
            <a:extLst>
              <a:ext uri="{FF2B5EF4-FFF2-40B4-BE49-F238E27FC236}">
                <a16:creationId xmlns:a16="http://schemas.microsoft.com/office/drawing/2014/main" id="{7EF491A4-41D2-4652-9437-89CB28030CAA}"/>
              </a:ext>
            </a:extLst>
          </p:cNvPr>
          <p:cNvSpPr txBox="1"/>
          <p:nvPr/>
        </p:nvSpPr>
        <p:spPr>
          <a:xfrm>
            <a:off x="1093651" y="2004531"/>
            <a:ext cx="4028440" cy="246221"/>
          </a:xfrm>
          <a:prstGeom prst="rect">
            <a:avLst/>
          </a:prstGeom>
          <a:noFill/>
        </p:spPr>
        <p:txBody>
          <a:bodyPr wrap="square" rtlCol="0">
            <a:spAutoFit/>
          </a:bodyPr>
          <a:lstStyle/>
          <a:p>
            <a:r>
              <a:rPr lang="en-US" sz="1000" dirty="0"/>
              <a:t>Title of proposed Innovation</a:t>
            </a:r>
          </a:p>
        </p:txBody>
      </p:sp>
      <p:sp>
        <p:nvSpPr>
          <p:cNvPr id="13" name="Rechteck 12">
            <a:extLst>
              <a:ext uri="{FF2B5EF4-FFF2-40B4-BE49-F238E27FC236}">
                <a16:creationId xmlns:a16="http://schemas.microsoft.com/office/drawing/2014/main" id="{CFFEB628-3604-47FF-BE93-CB397F799994}"/>
              </a:ext>
            </a:extLst>
          </p:cNvPr>
          <p:cNvSpPr/>
          <p:nvPr/>
        </p:nvSpPr>
        <p:spPr>
          <a:xfrm>
            <a:off x="1168400" y="968520"/>
            <a:ext cx="5486400" cy="38836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Enter here</a:t>
            </a:r>
          </a:p>
        </p:txBody>
      </p:sp>
      <p:sp>
        <p:nvSpPr>
          <p:cNvPr id="14" name="Rechteck 13">
            <a:extLst>
              <a:ext uri="{FF2B5EF4-FFF2-40B4-BE49-F238E27FC236}">
                <a16:creationId xmlns:a16="http://schemas.microsoft.com/office/drawing/2014/main" id="{D6AF4B0B-F2F7-4AEC-A712-4734D2FC84EE}"/>
              </a:ext>
            </a:extLst>
          </p:cNvPr>
          <p:cNvSpPr/>
          <p:nvPr/>
        </p:nvSpPr>
        <p:spPr>
          <a:xfrm>
            <a:off x="1168400" y="1641329"/>
            <a:ext cx="5486400" cy="38836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Enter here</a:t>
            </a:r>
          </a:p>
        </p:txBody>
      </p:sp>
      <p:sp>
        <p:nvSpPr>
          <p:cNvPr id="16" name="Rechteck 15">
            <a:extLst>
              <a:ext uri="{FF2B5EF4-FFF2-40B4-BE49-F238E27FC236}">
                <a16:creationId xmlns:a16="http://schemas.microsoft.com/office/drawing/2014/main" id="{922C7036-4461-472B-BD51-58A77CA5B185}"/>
              </a:ext>
            </a:extLst>
          </p:cNvPr>
          <p:cNvSpPr/>
          <p:nvPr/>
        </p:nvSpPr>
        <p:spPr>
          <a:xfrm>
            <a:off x="487680" y="3808854"/>
            <a:ext cx="8483600" cy="274434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Please enter your description here.</a:t>
            </a:r>
          </a:p>
          <a:p>
            <a:endParaRPr lang="en-US" sz="1000" dirty="0">
              <a:solidFill>
                <a:schemeClr val="tx1"/>
              </a:solidFill>
            </a:endParaRPr>
          </a:p>
          <a:p>
            <a:r>
              <a:rPr lang="en-US" sz="1000" i="1" dirty="0">
                <a:solidFill>
                  <a:schemeClr val="tx1"/>
                </a:solidFill>
              </a:rPr>
              <a:t>300 words max.</a:t>
            </a:r>
          </a:p>
        </p:txBody>
      </p:sp>
      <p:graphicFrame>
        <p:nvGraphicFramePr>
          <p:cNvPr id="17" name="Tabelle 8">
            <a:extLst>
              <a:ext uri="{FF2B5EF4-FFF2-40B4-BE49-F238E27FC236}">
                <a16:creationId xmlns:a16="http://schemas.microsoft.com/office/drawing/2014/main" id="{E7642068-3280-4512-88CD-8DA2968EB4BC}"/>
              </a:ext>
            </a:extLst>
          </p:cNvPr>
          <p:cNvGraphicFramePr>
            <a:graphicFrameLocks noGrp="1"/>
          </p:cNvGraphicFramePr>
          <p:nvPr>
            <p:extLst>
              <p:ext uri="{D42A27DB-BD31-4B8C-83A1-F6EECF244321}">
                <p14:modId xmlns:p14="http://schemas.microsoft.com/office/powerpoint/2010/main" val="3353929893"/>
              </p:ext>
            </p:extLst>
          </p:nvPr>
        </p:nvGraphicFramePr>
        <p:xfrm>
          <a:off x="9327406" y="3587901"/>
          <a:ext cx="2568671" cy="2744345"/>
        </p:xfrm>
        <a:graphic>
          <a:graphicData uri="http://schemas.openxmlformats.org/drawingml/2006/table">
            <a:tbl>
              <a:tblPr firstRow="1" bandRow="1">
                <a:tableStyleId>{21E4AEA4-8DFA-4A89-87EB-49C32662AFE0}</a:tableStyleId>
              </a:tblPr>
              <a:tblGrid>
                <a:gridCol w="2568671">
                  <a:extLst>
                    <a:ext uri="{9D8B030D-6E8A-4147-A177-3AD203B41FA5}">
                      <a16:colId xmlns:a16="http://schemas.microsoft.com/office/drawing/2014/main" val="1895070228"/>
                    </a:ext>
                  </a:extLst>
                </a:gridCol>
              </a:tblGrid>
              <a:tr h="453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Criteria</a:t>
                      </a:r>
                    </a:p>
                  </a:txBody>
                  <a:tcPr marL="124557" marR="124557" marT="62278" marB="6227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3192666"/>
                  </a:ext>
                </a:extLst>
              </a:tr>
              <a:tr h="559467">
                <a:tc>
                  <a:txBody>
                    <a:bodyPr/>
                    <a:lstStyle/>
                    <a:p>
                      <a:pPr marL="514350" indent="-514350">
                        <a:buFont typeface="+mj-lt"/>
                        <a:buAutoNum type="romanUcPeriod"/>
                      </a:pPr>
                      <a:r>
                        <a:rPr lang="en-US" sz="1400" kern="1200" dirty="0">
                          <a:solidFill>
                            <a:schemeClr val="dk1"/>
                          </a:solidFill>
                          <a:latin typeface="+mn-lt"/>
                          <a:ea typeface="+mn-ea"/>
                          <a:cs typeface="+mn-cs"/>
                        </a:rPr>
                        <a:t>Engagement and Collaboration </a:t>
                      </a:r>
                    </a:p>
                  </a:txBody>
                  <a:tcPr marL="124557" marR="124557" marT="62278" marB="6227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0099393"/>
                  </a:ext>
                </a:extLst>
              </a:tr>
              <a:tr h="411029">
                <a:tc>
                  <a:txBody>
                    <a:bodyPr/>
                    <a:lstStyle/>
                    <a:p>
                      <a:pPr marL="514350" indent="-514350">
                        <a:buFont typeface="+mj-lt"/>
                        <a:buAutoNum type="romanUcPeriod" startAt="2"/>
                      </a:pPr>
                      <a:r>
                        <a:rPr lang="en-US" sz="1400" kern="1200" dirty="0">
                          <a:solidFill>
                            <a:schemeClr val="dk1"/>
                          </a:solidFill>
                          <a:latin typeface="+mn-lt"/>
                          <a:ea typeface="+mn-ea"/>
                          <a:cs typeface="+mn-cs"/>
                        </a:rPr>
                        <a:t>Structure and Process </a:t>
                      </a: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7517791"/>
                  </a:ext>
                </a:extLst>
              </a:tr>
              <a:tr h="411029">
                <a:tc>
                  <a:txBody>
                    <a:bodyPr/>
                    <a:lstStyle/>
                    <a:p>
                      <a:pPr marL="514350" indent="-514350">
                        <a:buFont typeface="+mj-lt"/>
                        <a:buAutoNum type="romanUcPeriod" startAt="3"/>
                      </a:pPr>
                      <a:r>
                        <a:rPr lang="en-US" sz="1400" kern="1200" dirty="0">
                          <a:solidFill>
                            <a:schemeClr val="dk1"/>
                          </a:solidFill>
                          <a:latin typeface="+mn-lt"/>
                          <a:ea typeface="+mn-ea"/>
                          <a:cs typeface="+mn-cs"/>
                        </a:rPr>
                        <a:t>Strategy and Targets</a:t>
                      </a: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623008"/>
                  </a:ext>
                </a:extLst>
              </a:tr>
              <a:tr h="559467">
                <a:tc>
                  <a:txBody>
                    <a:bodyPr/>
                    <a:lstStyle/>
                    <a:p>
                      <a:pPr marL="514350" indent="-514350">
                        <a:buFont typeface="+mj-lt"/>
                        <a:buAutoNum type="romanUcPeriod" startAt="4"/>
                      </a:pPr>
                      <a:r>
                        <a:rPr lang="en-US" sz="1400" kern="1200" dirty="0">
                          <a:solidFill>
                            <a:schemeClr val="dk1"/>
                          </a:solidFill>
                          <a:latin typeface="+mn-lt"/>
                          <a:ea typeface="+mn-ea"/>
                          <a:cs typeface="+mn-cs"/>
                        </a:rPr>
                        <a:t>Participation in External Initiatives &amp; Policies</a:t>
                      </a: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3108786"/>
                  </a:ext>
                </a:extLst>
              </a:tr>
              <a:tr h="349905">
                <a:tc>
                  <a:txBody>
                    <a:bodyPr/>
                    <a:lstStyle/>
                    <a:p>
                      <a:pPr marL="514350" indent="-514350">
                        <a:buFont typeface="+mj-lt"/>
                        <a:buAutoNum type="romanUcPeriod" startAt="5"/>
                      </a:pPr>
                      <a:r>
                        <a:rPr lang="en-US" sz="1400" kern="1200" dirty="0">
                          <a:solidFill>
                            <a:schemeClr val="dk1"/>
                          </a:solidFill>
                          <a:latin typeface="+mn-lt"/>
                          <a:ea typeface="+mn-ea"/>
                          <a:cs typeface="+mn-cs"/>
                        </a:rPr>
                        <a:t>Original Thinking</a:t>
                      </a:r>
                    </a:p>
                  </a:txBody>
                  <a:tcPr marL="124557" marR="124557" marT="62278" marB="6227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9369743"/>
                  </a:ext>
                </a:extLst>
              </a:tr>
            </a:tbl>
          </a:graphicData>
        </a:graphic>
      </p:graphicFrame>
      <p:pic>
        <p:nvPicPr>
          <p:cNvPr id="15" name="Picture 2">
            <a:extLst>
              <a:ext uri="{FF2B5EF4-FFF2-40B4-BE49-F238E27FC236}">
                <a16:creationId xmlns:a16="http://schemas.microsoft.com/office/drawing/2014/main" id="{9E9B01A5-EFDB-4F60-AF5D-3CDA4ADB3C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31239" y="1069543"/>
            <a:ext cx="905921"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Foliennummernplatzhalter 1">
            <a:extLst>
              <a:ext uri="{FF2B5EF4-FFF2-40B4-BE49-F238E27FC236}">
                <a16:creationId xmlns:a16="http://schemas.microsoft.com/office/drawing/2014/main" id="{890D4B0C-4C84-4E2F-8246-1E5596D107E5}"/>
              </a:ext>
            </a:extLst>
          </p:cNvPr>
          <p:cNvSpPr txBox="1">
            <a:spLocks/>
          </p:cNvSpPr>
          <p:nvPr/>
        </p:nvSpPr>
        <p:spPr>
          <a:xfrm>
            <a:off x="8429185" y="635635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D08ACF6-E976-4254-A1F8-EC9782DBC5C0}" type="slidenum">
              <a:rPr lang="en-US" sz="800" smtClean="0">
                <a:solidFill>
                  <a:prstClr val="black">
                    <a:tint val="75000"/>
                  </a:prstClr>
                </a:solidFill>
                <a:latin typeface="Franklin Gothic Book" panose="020B0503020102020204"/>
              </a:rPr>
              <a:pPr algn="r">
                <a:defRPr/>
              </a:pPr>
              <a:t>7</a:t>
            </a:fld>
            <a:endParaRPr lang="en-US" sz="800" dirty="0">
              <a:solidFill>
                <a:prstClr val="black">
                  <a:tint val="75000"/>
                </a:prstClr>
              </a:solidFill>
              <a:latin typeface="Franklin Gothic Book" panose="020B0503020102020204"/>
            </a:endParaRPr>
          </a:p>
        </p:txBody>
      </p:sp>
    </p:spTree>
    <p:extLst>
      <p:ext uri="{BB962C8B-B14F-4D97-AF65-F5344CB8AC3E}">
        <p14:creationId xmlns:p14="http://schemas.microsoft.com/office/powerpoint/2010/main" val="36818196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8AC14873-C96F-4487-BFDE-CCD4F45A29CA}"/>
              </a:ext>
            </a:extLst>
          </p:cNvPr>
          <p:cNvSpPr>
            <a:spLocks noGrp="1"/>
          </p:cNvSpPr>
          <p:nvPr>
            <p:ph type="body" sz="quarter" idx="18"/>
          </p:nvPr>
        </p:nvSpPr>
        <p:spPr>
          <a:xfrm>
            <a:off x="838198" y="2103808"/>
            <a:ext cx="8580121" cy="352661"/>
          </a:xfrm>
        </p:spPr>
        <p:txBody>
          <a:bodyPr/>
          <a:lstStyle/>
          <a:p>
            <a:pPr algn="just"/>
            <a:r>
              <a:rPr lang="en-US" sz="1000" dirty="0"/>
              <a:t>What actions do you take to be as transparent as possible with your supply chain stakeholders, including your customers or the end customers of your products and services? How engaged are you in efforts to create true change?</a:t>
            </a:r>
          </a:p>
        </p:txBody>
      </p:sp>
      <p:pic>
        <p:nvPicPr>
          <p:cNvPr id="63490" name="Picture 2">
            <a:extLst>
              <a:ext uri="{FF2B5EF4-FFF2-40B4-BE49-F238E27FC236}">
                <a16:creationId xmlns:a16="http://schemas.microsoft.com/office/drawing/2014/main" id="{0CCC2DA8-AA9A-4B16-831E-1C34211EF6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833920" y="1638486"/>
            <a:ext cx="362368" cy="36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775AD4F1-F720-486E-8F54-1A5F3B415975}"/>
              </a:ext>
            </a:extLst>
          </p:cNvPr>
          <p:cNvSpPr txBox="1"/>
          <p:nvPr/>
        </p:nvSpPr>
        <p:spPr>
          <a:xfrm>
            <a:off x="1506220" y="1649209"/>
            <a:ext cx="4356100" cy="338554"/>
          </a:xfrm>
          <a:prstGeom prst="rect">
            <a:avLst/>
          </a:prstGeom>
          <a:noFill/>
        </p:spPr>
        <p:txBody>
          <a:bodyPr wrap="square" rtlCol="0">
            <a:spAutoFit/>
          </a:bodyPr>
          <a:lstStyle/>
          <a:p>
            <a:pPr marL="514350" indent="-514350">
              <a:buFont typeface="+mj-lt"/>
              <a:buAutoNum type="romanUcPeriod"/>
            </a:pPr>
            <a:r>
              <a:rPr lang="en-US" sz="1600" dirty="0">
                <a:latin typeface="+mj-lt"/>
              </a:rPr>
              <a:t>Engagement and Collaboration </a:t>
            </a:r>
          </a:p>
        </p:txBody>
      </p:sp>
      <p:sp>
        <p:nvSpPr>
          <p:cNvPr id="17" name="Textplatzhalter 1">
            <a:extLst>
              <a:ext uri="{FF2B5EF4-FFF2-40B4-BE49-F238E27FC236}">
                <a16:creationId xmlns:a16="http://schemas.microsoft.com/office/drawing/2014/main" id="{3D69FED1-8114-4242-AEC2-31F443772620}"/>
              </a:ext>
            </a:extLst>
          </p:cNvPr>
          <p:cNvSpPr>
            <a:spLocks noGrp="1"/>
          </p:cNvSpPr>
          <p:nvPr>
            <p:ph type="body" sz="quarter" idx="14"/>
          </p:nvPr>
        </p:nvSpPr>
        <p:spPr>
          <a:xfrm>
            <a:off x="841248" y="368123"/>
            <a:ext cx="8352515" cy="518483"/>
          </a:xfrm>
        </p:spPr>
        <p:txBody>
          <a:bodyPr>
            <a:normAutofit/>
          </a:bodyPr>
          <a:lstStyle/>
          <a:p>
            <a:r>
              <a:rPr lang="en-US" dirty="0"/>
              <a:t>Category B – Corporate Strategy</a:t>
            </a:r>
            <a:endParaRPr lang="de-DE" dirty="0"/>
          </a:p>
        </p:txBody>
      </p:sp>
      <p:sp>
        <p:nvSpPr>
          <p:cNvPr id="18" name="Textplatzhalter 2">
            <a:extLst>
              <a:ext uri="{FF2B5EF4-FFF2-40B4-BE49-F238E27FC236}">
                <a16:creationId xmlns:a16="http://schemas.microsoft.com/office/drawing/2014/main" id="{7E03E640-38B7-4779-A326-EBF58833BB99}"/>
              </a:ext>
            </a:extLst>
          </p:cNvPr>
          <p:cNvSpPr>
            <a:spLocks noGrp="1"/>
          </p:cNvSpPr>
          <p:nvPr>
            <p:ph type="body" sz="quarter" idx="16"/>
          </p:nvPr>
        </p:nvSpPr>
        <p:spPr>
          <a:xfrm>
            <a:off x="838199" y="889144"/>
            <a:ext cx="9169801" cy="369332"/>
          </a:xfrm>
        </p:spPr>
        <p:txBody>
          <a:bodyPr/>
          <a:lstStyle/>
          <a:p>
            <a:r>
              <a:rPr lang="en-US" dirty="0"/>
              <a:t>Who best prepares the company for future challenges?</a:t>
            </a:r>
            <a:endParaRPr lang="de-DE" dirty="0"/>
          </a:p>
        </p:txBody>
      </p:sp>
      <p:sp>
        <p:nvSpPr>
          <p:cNvPr id="19" name="Textplatzhalter 14">
            <a:extLst>
              <a:ext uri="{FF2B5EF4-FFF2-40B4-BE49-F238E27FC236}">
                <a16:creationId xmlns:a16="http://schemas.microsoft.com/office/drawing/2014/main" id="{D314143D-FF30-4479-88D4-D787DCB87220}"/>
              </a:ext>
            </a:extLst>
          </p:cNvPr>
          <p:cNvSpPr txBox="1">
            <a:spLocks/>
          </p:cNvSpPr>
          <p:nvPr/>
        </p:nvSpPr>
        <p:spPr>
          <a:xfrm>
            <a:off x="838199" y="4501829"/>
            <a:ext cx="8355564" cy="564193"/>
          </a:xfrm>
          <a:prstGeom prst="rect">
            <a:avLst/>
          </a:prstGeom>
        </p:spPr>
        <p:txBody>
          <a:bodyPr vert="horz" lIns="0" tIns="0" rIns="0" bIns="0" rtlCol="0">
            <a:sp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342000" indent="-3420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631825" indent="-269875" algn="l" defTabSz="914400" rtl="0" eaLnBrk="1" latinLnBrk="0" hangingPunct="1">
              <a:lnSpc>
                <a:spcPct val="100000"/>
              </a:lnSpc>
              <a:spcBef>
                <a:spcPts val="0"/>
              </a:spcBef>
              <a:spcAft>
                <a:spcPts val="600"/>
              </a:spcAft>
              <a:buFont typeface="Wingdings" panose="05000000000000000000" pitchFamily="2" charset="2"/>
              <a:buChar char="§"/>
              <a:defRPr sz="1800" kern="1200" baseline="0">
                <a:solidFill>
                  <a:schemeClr val="tx1">
                    <a:lumMod val="85000"/>
                    <a:lumOff val="15000"/>
                  </a:schemeClr>
                </a:solidFill>
                <a:latin typeface="+mn-lt"/>
                <a:ea typeface="+mn-ea"/>
                <a:cs typeface="+mn-cs"/>
              </a:defRPr>
            </a:lvl3pPr>
            <a:lvl4pPr marL="892175" indent="-260350" algn="l" defTabSz="914400" rtl="0" eaLnBrk="1" latinLnBrk="0" hangingPunct="1">
              <a:lnSpc>
                <a:spcPct val="10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050" dirty="0"/>
              <a:t>How are your resources set up to guarantee continuity and long-term organizational stability to manage sustainability both internally and externally? Does your company structure operations and production in such a way as to create greater clarity in the processes for those who work for and with you? </a:t>
            </a:r>
          </a:p>
        </p:txBody>
      </p:sp>
      <p:pic>
        <p:nvPicPr>
          <p:cNvPr id="20" name="Picture 2">
            <a:extLst>
              <a:ext uri="{FF2B5EF4-FFF2-40B4-BE49-F238E27FC236}">
                <a16:creationId xmlns:a16="http://schemas.microsoft.com/office/drawing/2014/main" id="{D66D5C05-C20B-44DE-A28B-986DF29991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839464" y="4036507"/>
            <a:ext cx="362368" cy="36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43F32D24-FAEC-4373-9D90-DB2E9DA8708F}"/>
              </a:ext>
            </a:extLst>
          </p:cNvPr>
          <p:cNvSpPr txBox="1"/>
          <p:nvPr/>
        </p:nvSpPr>
        <p:spPr>
          <a:xfrm>
            <a:off x="1506220" y="4047230"/>
            <a:ext cx="4356100" cy="338554"/>
          </a:xfrm>
          <a:prstGeom prst="rect">
            <a:avLst/>
          </a:prstGeom>
          <a:noFill/>
        </p:spPr>
        <p:txBody>
          <a:bodyPr wrap="square" rtlCol="0">
            <a:spAutoFit/>
          </a:bodyPr>
          <a:lstStyle/>
          <a:p>
            <a:pPr marL="514350" indent="-514350">
              <a:buFont typeface="+mj-lt"/>
              <a:buAutoNum type="romanUcPeriod" startAt="2"/>
            </a:pPr>
            <a:r>
              <a:rPr lang="en-US" sz="1600" dirty="0">
                <a:latin typeface="+mj-lt"/>
              </a:rPr>
              <a:t>Structure and Process </a:t>
            </a:r>
          </a:p>
        </p:txBody>
      </p:sp>
      <p:sp>
        <p:nvSpPr>
          <p:cNvPr id="11" name="Rechteck 10">
            <a:extLst>
              <a:ext uri="{FF2B5EF4-FFF2-40B4-BE49-F238E27FC236}">
                <a16:creationId xmlns:a16="http://schemas.microsoft.com/office/drawing/2014/main" id="{971DED28-147F-4EB1-AA5D-2BBCCCA898FF}"/>
              </a:ext>
            </a:extLst>
          </p:cNvPr>
          <p:cNvSpPr/>
          <p:nvPr/>
        </p:nvSpPr>
        <p:spPr>
          <a:xfrm>
            <a:off x="838196" y="2553776"/>
            <a:ext cx="8580121" cy="101836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5" name="Rechteck 24">
            <a:extLst>
              <a:ext uri="{FF2B5EF4-FFF2-40B4-BE49-F238E27FC236}">
                <a16:creationId xmlns:a16="http://schemas.microsoft.com/office/drawing/2014/main" id="{C842763D-3B0B-40D1-B79E-7766742BFC9A}"/>
              </a:ext>
            </a:extLst>
          </p:cNvPr>
          <p:cNvSpPr/>
          <p:nvPr/>
        </p:nvSpPr>
        <p:spPr>
          <a:xfrm>
            <a:off x="838197" y="5182067"/>
            <a:ext cx="8580121" cy="101836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 name="Fußzeilenplatzhalter 1">
            <a:extLst>
              <a:ext uri="{FF2B5EF4-FFF2-40B4-BE49-F238E27FC236}">
                <a16:creationId xmlns:a16="http://schemas.microsoft.com/office/drawing/2014/main" id="{C5EB1187-AFD5-4829-AD77-75F988F4CD1B}"/>
              </a:ext>
            </a:extLst>
          </p:cNvPr>
          <p:cNvSpPr>
            <a:spLocks noGrp="1"/>
          </p:cNvSpPr>
          <p:nvPr>
            <p:ph type="ftr" sz="quarter" idx="19"/>
          </p:nvPr>
        </p:nvSpPr>
        <p:spPr/>
        <p:txBody>
          <a:bodyPr/>
          <a:lstStyle/>
          <a:p>
            <a:pPr marL="91440" indent="-91440">
              <a:buFont typeface="Franklin Gothic Book" panose="020B0503020102020204" pitchFamily="34" charset="0"/>
              <a:buChar char="©"/>
            </a:pPr>
            <a:r>
              <a:rPr lang="en-US"/>
              <a:t>Sphera 2020</a:t>
            </a:r>
          </a:p>
        </p:txBody>
      </p:sp>
      <p:pic>
        <p:nvPicPr>
          <p:cNvPr id="23" name="Grafik 22" descr="Ein Bild, das Blume, Kolibri, Vogel, Distel enthält.&#10;&#10;Automatisch generierte Beschreibung">
            <a:extLst>
              <a:ext uri="{FF2B5EF4-FFF2-40B4-BE49-F238E27FC236}">
                <a16:creationId xmlns:a16="http://schemas.microsoft.com/office/drawing/2014/main" id="{1BDD1222-4E90-4AAB-85CE-628B1687F0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75813" y="0"/>
            <a:ext cx="2516187" cy="6243299"/>
          </a:xfrm>
          <a:prstGeom prst="rect">
            <a:avLst/>
          </a:prstGeom>
        </p:spPr>
      </p:pic>
      <p:sp>
        <p:nvSpPr>
          <p:cNvPr id="3" name="Foliennummernplatzhalter 2">
            <a:extLst>
              <a:ext uri="{FF2B5EF4-FFF2-40B4-BE49-F238E27FC236}">
                <a16:creationId xmlns:a16="http://schemas.microsoft.com/office/drawing/2014/main" id="{2D553F42-A08B-401B-A44A-0915E7726B2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7406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8AC14873-C96F-4487-BFDE-CCD4F45A29CA}"/>
              </a:ext>
            </a:extLst>
          </p:cNvPr>
          <p:cNvSpPr>
            <a:spLocks noGrp="1"/>
          </p:cNvSpPr>
          <p:nvPr>
            <p:ph type="body" sz="quarter" idx="18"/>
          </p:nvPr>
        </p:nvSpPr>
        <p:spPr>
          <a:xfrm>
            <a:off x="838198" y="1825187"/>
            <a:ext cx="8580121" cy="352661"/>
          </a:xfrm>
        </p:spPr>
        <p:txBody>
          <a:bodyPr/>
          <a:lstStyle/>
          <a:p>
            <a:pPr algn="just"/>
            <a:r>
              <a:rPr lang="en-US" sz="1000" dirty="0"/>
              <a:t>How well defined is your timeline and the steps necessary for achieving your short and long-term sustainability goals? What targets have you set for which sustainability topics?</a:t>
            </a:r>
          </a:p>
        </p:txBody>
      </p:sp>
      <p:pic>
        <p:nvPicPr>
          <p:cNvPr id="63490" name="Picture 2">
            <a:extLst>
              <a:ext uri="{FF2B5EF4-FFF2-40B4-BE49-F238E27FC236}">
                <a16:creationId xmlns:a16="http://schemas.microsoft.com/office/drawing/2014/main" id="{0CCC2DA8-AA9A-4B16-831E-1C34211EF6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838393" y="1437174"/>
            <a:ext cx="362368" cy="36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775AD4F1-F720-486E-8F54-1A5F3B415975}"/>
              </a:ext>
            </a:extLst>
          </p:cNvPr>
          <p:cNvSpPr txBox="1"/>
          <p:nvPr/>
        </p:nvSpPr>
        <p:spPr>
          <a:xfrm>
            <a:off x="1506220" y="1450490"/>
            <a:ext cx="4356100" cy="338554"/>
          </a:xfrm>
          <a:prstGeom prst="rect">
            <a:avLst/>
          </a:prstGeom>
          <a:noFill/>
        </p:spPr>
        <p:txBody>
          <a:bodyPr wrap="square" rtlCol="0">
            <a:spAutoFit/>
          </a:bodyPr>
          <a:lstStyle/>
          <a:p>
            <a:pPr marL="514350" indent="-514350">
              <a:buFont typeface="+mj-lt"/>
              <a:buAutoNum type="romanUcPeriod" startAt="3"/>
            </a:pPr>
            <a:r>
              <a:rPr lang="en-US" sz="1600" dirty="0">
                <a:latin typeface="+mj-lt"/>
              </a:rPr>
              <a:t>Strategy and Targets</a:t>
            </a:r>
          </a:p>
        </p:txBody>
      </p:sp>
      <p:sp>
        <p:nvSpPr>
          <p:cNvPr id="17" name="Textplatzhalter 1">
            <a:extLst>
              <a:ext uri="{FF2B5EF4-FFF2-40B4-BE49-F238E27FC236}">
                <a16:creationId xmlns:a16="http://schemas.microsoft.com/office/drawing/2014/main" id="{3D69FED1-8114-4242-AEC2-31F443772620}"/>
              </a:ext>
            </a:extLst>
          </p:cNvPr>
          <p:cNvSpPr>
            <a:spLocks noGrp="1"/>
          </p:cNvSpPr>
          <p:nvPr>
            <p:ph type="body" sz="quarter" idx="14"/>
          </p:nvPr>
        </p:nvSpPr>
        <p:spPr>
          <a:xfrm>
            <a:off x="841248" y="368123"/>
            <a:ext cx="8352515" cy="518483"/>
          </a:xfrm>
        </p:spPr>
        <p:txBody>
          <a:bodyPr>
            <a:normAutofit/>
          </a:bodyPr>
          <a:lstStyle/>
          <a:p>
            <a:r>
              <a:rPr lang="en-US" dirty="0"/>
              <a:t>Category B – Corporate Strategy</a:t>
            </a:r>
            <a:endParaRPr lang="de-DE" dirty="0"/>
          </a:p>
        </p:txBody>
      </p:sp>
      <p:sp>
        <p:nvSpPr>
          <p:cNvPr id="18" name="Textplatzhalter 2">
            <a:extLst>
              <a:ext uri="{FF2B5EF4-FFF2-40B4-BE49-F238E27FC236}">
                <a16:creationId xmlns:a16="http://schemas.microsoft.com/office/drawing/2014/main" id="{7E03E640-38B7-4779-A326-EBF58833BB99}"/>
              </a:ext>
            </a:extLst>
          </p:cNvPr>
          <p:cNvSpPr>
            <a:spLocks noGrp="1"/>
          </p:cNvSpPr>
          <p:nvPr>
            <p:ph type="body" sz="quarter" idx="16"/>
          </p:nvPr>
        </p:nvSpPr>
        <p:spPr>
          <a:xfrm>
            <a:off x="838199" y="889144"/>
            <a:ext cx="9169801" cy="369332"/>
          </a:xfrm>
        </p:spPr>
        <p:txBody>
          <a:bodyPr/>
          <a:lstStyle/>
          <a:p>
            <a:r>
              <a:rPr lang="en-US" dirty="0"/>
              <a:t>Who best prepares the company for future challenges?</a:t>
            </a:r>
            <a:endParaRPr lang="de-DE" dirty="0"/>
          </a:p>
        </p:txBody>
      </p:sp>
      <p:sp>
        <p:nvSpPr>
          <p:cNvPr id="19" name="Textplatzhalter 14">
            <a:extLst>
              <a:ext uri="{FF2B5EF4-FFF2-40B4-BE49-F238E27FC236}">
                <a16:creationId xmlns:a16="http://schemas.microsoft.com/office/drawing/2014/main" id="{D314143D-FF30-4479-88D4-D787DCB87220}"/>
              </a:ext>
            </a:extLst>
          </p:cNvPr>
          <p:cNvSpPr txBox="1">
            <a:spLocks/>
          </p:cNvSpPr>
          <p:nvPr/>
        </p:nvSpPr>
        <p:spPr>
          <a:xfrm>
            <a:off x="838198" y="3631821"/>
            <a:ext cx="8927239" cy="16799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342000" indent="-3420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631825" indent="-269875" algn="l" defTabSz="914400" rtl="0" eaLnBrk="1" latinLnBrk="0" hangingPunct="1">
              <a:lnSpc>
                <a:spcPct val="100000"/>
              </a:lnSpc>
              <a:spcBef>
                <a:spcPts val="0"/>
              </a:spcBef>
              <a:spcAft>
                <a:spcPts val="600"/>
              </a:spcAft>
              <a:buFont typeface="Wingdings" panose="05000000000000000000" pitchFamily="2" charset="2"/>
              <a:buChar char="§"/>
              <a:defRPr sz="1800" kern="1200" baseline="0">
                <a:solidFill>
                  <a:schemeClr val="tx1">
                    <a:lumMod val="85000"/>
                    <a:lumOff val="15000"/>
                  </a:schemeClr>
                </a:solidFill>
                <a:latin typeface="+mn-lt"/>
                <a:ea typeface="+mn-ea"/>
                <a:cs typeface="+mn-cs"/>
              </a:defRPr>
            </a:lvl3pPr>
            <a:lvl4pPr marL="892175" indent="-260350" algn="l" defTabSz="914400" rtl="0" eaLnBrk="1" latinLnBrk="0" hangingPunct="1">
              <a:lnSpc>
                <a:spcPct val="10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000" dirty="0"/>
              <a:t>Does your organization participate in outside, publicly or industrially recognized commitments? If so, which ones? (GRI, CDP, SBTs, UN Global Compact, SDGs...)</a:t>
            </a:r>
          </a:p>
        </p:txBody>
      </p:sp>
      <p:pic>
        <p:nvPicPr>
          <p:cNvPr id="20" name="Picture 2">
            <a:extLst>
              <a:ext uri="{FF2B5EF4-FFF2-40B4-BE49-F238E27FC236}">
                <a16:creationId xmlns:a16="http://schemas.microsoft.com/office/drawing/2014/main" id="{D66D5C05-C20B-44DE-A28B-986DF29991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838393" y="3233722"/>
            <a:ext cx="362368" cy="36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43F32D24-FAEC-4373-9D90-DB2E9DA8708F}"/>
              </a:ext>
            </a:extLst>
          </p:cNvPr>
          <p:cNvSpPr txBox="1"/>
          <p:nvPr/>
        </p:nvSpPr>
        <p:spPr>
          <a:xfrm>
            <a:off x="1506219" y="3245230"/>
            <a:ext cx="5516017" cy="338554"/>
          </a:xfrm>
          <a:prstGeom prst="rect">
            <a:avLst/>
          </a:prstGeom>
          <a:noFill/>
        </p:spPr>
        <p:txBody>
          <a:bodyPr wrap="square" rtlCol="0">
            <a:spAutoFit/>
          </a:bodyPr>
          <a:lstStyle/>
          <a:p>
            <a:pPr marL="514350" indent="-514350">
              <a:buFont typeface="+mj-lt"/>
              <a:buAutoNum type="romanUcPeriod" startAt="4"/>
            </a:pPr>
            <a:r>
              <a:rPr lang="en-US" sz="1600" dirty="0">
                <a:latin typeface="+mj-lt"/>
              </a:rPr>
              <a:t>Participation in External Initiatives &amp; Policies</a:t>
            </a:r>
          </a:p>
        </p:txBody>
      </p:sp>
      <p:sp>
        <p:nvSpPr>
          <p:cNvPr id="11" name="Rechteck 10">
            <a:extLst>
              <a:ext uri="{FF2B5EF4-FFF2-40B4-BE49-F238E27FC236}">
                <a16:creationId xmlns:a16="http://schemas.microsoft.com/office/drawing/2014/main" id="{971DED28-147F-4EB1-AA5D-2BBCCCA898FF}"/>
              </a:ext>
            </a:extLst>
          </p:cNvPr>
          <p:cNvSpPr/>
          <p:nvPr/>
        </p:nvSpPr>
        <p:spPr>
          <a:xfrm>
            <a:off x="838196" y="2214874"/>
            <a:ext cx="8580121" cy="8503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7" name="Rechteck 26">
            <a:extLst>
              <a:ext uri="{FF2B5EF4-FFF2-40B4-BE49-F238E27FC236}">
                <a16:creationId xmlns:a16="http://schemas.microsoft.com/office/drawing/2014/main" id="{EB05F2FC-D8B9-45F7-A150-75AD5A2501A6}"/>
              </a:ext>
            </a:extLst>
          </p:cNvPr>
          <p:cNvSpPr/>
          <p:nvPr/>
        </p:nvSpPr>
        <p:spPr>
          <a:xfrm>
            <a:off x="838196" y="3895025"/>
            <a:ext cx="8580121" cy="8503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8" name="Textplatzhalter 14">
            <a:extLst>
              <a:ext uri="{FF2B5EF4-FFF2-40B4-BE49-F238E27FC236}">
                <a16:creationId xmlns:a16="http://schemas.microsoft.com/office/drawing/2014/main" id="{3060FED9-3152-490C-86A3-49078C1B1DE1}"/>
              </a:ext>
            </a:extLst>
          </p:cNvPr>
          <p:cNvSpPr txBox="1">
            <a:spLocks/>
          </p:cNvSpPr>
          <p:nvPr/>
        </p:nvSpPr>
        <p:spPr>
          <a:xfrm>
            <a:off x="838198" y="5280799"/>
            <a:ext cx="8723051" cy="16799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342000" indent="-3420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631825" indent="-269875" algn="l" defTabSz="914400" rtl="0" eaLnBrk="1" latinLnBrk="0" hangingPunct="1">
              <a:lnSpc>
                <a:spcPct val="100000"/>
              </a:lnSpc>
              <a:spcBef>
                <a:spcPts val="0"/>
              </a:spcBef>
              <a:spcAft>
                <a:spcPts val="600"/>
              </a:spcAft>
              <a:buFont typeface="Wingdings" panose="05000000000000000000" pitchFamily="2" charset="2"/>
              <a:buChar char="§"/>
              <a:defRPr sz="1800" kern="1200" baseline="0">
                <a:solidFill>
                  <a:schemeClr val="tx1">
                    <a:lumMod val="85000"/>
                    <a:lumOff val="15000"/>
                  </a:schemeClr>
                </a:solidFill>
                <a:latin typeface="+mn-lt"/>
                <a:ea typeface="+mn-ea"/>
                <a:cs typeface="+mn-cs"/>
              </a:defRPr>
            </a:lvl3pPr>
            <a:lvl4pPr marL="892175" indent="-260350" algn="l" defTabSz="914400" rtl="0" eaLnBrk="1" latinLnBrk="0" hangingPunct="1">
              <a:lnSpc>
                <a:spcPct val="10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000" dirty="0"/>
              <a:t>How do your solutions address sustainability problems in an "out of the box" way? </a:t>
            </a:r>
          </a:p>
        </p:txBody>
      </p:sp>
      <p:pic>
        <p:nvPicPr>
          <p:cNvPr id="29" name="Picture 2">
            <a:extLst>
              <a:ext uri="{FF2B5EF4-FFF2-40B4-BE49-F238E27FC236}">
                <a16:creationId xmlns:a16="http://schemas.microsoft.com/office/drawing/2014/main" id="{DBFA0438-E07D-42FF-9AD6-4F319FA006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838393" y="4883485"/>
            <a:ext cx="362368" cy="360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BFDFA7BF-AB46-4798-8B60-556C7C4918F2}"/>
              </a:ext>
            </a:extLst>
          </p:cNvPr>
          <p:cNvSpPr txBox="1"/>
          <p:nvPr/>
        </p:nvSpPr>
        <p:spPr>
          <a:xfrm>
            <a:off x="1506220" y="4894208"/>
            <a:ext cx="4356100" cy="338554"/>
          </a:xfrm>
          <a:prstGeom prst="rect">
            <a:avLst/>
          </a:prstGeom>
          <a:noFill/>
        </p:spPr>
        <p:txBody>
          <a:bodyPr wrap="square" rtlCol="0">
            <a:spAutoFit/>
          </a:bodyPr>
          <a:lstStyle/>
          <a:p>
            <a:pPr marL="514350" indent="-514350">
              <a:buFont typeface="+mj-lt"/>
              <a:buAutoNum type="romanUcPeriod" startAt="5"/>
            </a:pPr>
            <a:r>
              <a:rPr lang="en-US" sz="1600" dirty="0">
                <a:latin typeface="+mj-lt"/>
              </a:rPr>
              <a:t>Original Thinking</a:t>
            </a:r>
          </a:p>
        </p:txBody>
      </p:sp>
      <p:sp>
        <p:nvSpPr>
          <p:cNvPr id="31" name="Rechteck 30">
            <a:extLst>
              <a:ext uri="{FF2B5EF4-FFF2-40B4-BE49-F238E27FC236}">
                <a16:creationId xmlns:a16="http://schemas.microsoft.com/office/drawing/2014/main" id="{5E7F9554-CCA5-4A28-832B-BC6E05EF3581}"/>
              </a:ext>
            </a:extLst>
          </p:cNvPr>
          <p:cNvSpPr/>
          <p:nvPr/>
        </p:nvSpPr>
        <p:spPr>
          <a:xfrm>
            <a:off x="838196" y="5544003"/>
            <a:ext cx="8580121" cy="8503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Description (~50 words)</a:t>
            </a:r>
          </a:p>
        </p:txBody>
      </p:sp>
      <p:sp>
        <p:nvSpPr>
          <p:cNvPr id="2" name="Fußzeilenplatzhalter 1">
            <a:extLst>
              <a:ext uri="{FF2B5EF4-FFF2-40B4-BE49-F238E27FC236}">
                <a16:creationId xmlns:a16="http://schemas.microsoft.com/office/drawing/2014/main" id="{EF13CC21-D00B-4313-945C-0CE5DC4D55D5}"/>
              </a:ext>
            </a:extLst>
          </p:cNvPr>
          <p:cNvSpPr>
            <a:spLocks noGrp="1"/>
          </p:cNvSpPr>
          <p:nvPr>
            <p:ph type="ftr" sz="quarter" idx="19"/>
          </p:nvPr>
        </p:nvSpPr>
        <p:spPr/>
        <p:txBody>
          <a:bodyPr/>
          <a:lstStyle/>
          <a:p>
            <a:pPr marL="91440" indent="-91440">
              <a:buFont typeface="Franklin Gothic Book" panose="020B0503020102020204" pitchFamily="34" charset="0"/>
              <a:buChar char="©"/>
            </a:pPr>
            <a:r>
              <a:rPr lang="en-US"/>
              <a:t>Sphera 2020</a:t>
            </a:r>
          </a:p>
        </p:txBody>
      </p:sp>
      <p:pic>
        <p:nvPicPr>
          <p:cNvPr id="23" name="Grafik 22" descr="Ein Bild, das farbig, Baum, Kolibri, grün enthält.&#10;&#10;Automatisch generierte Beschreibung">
            <a:extLst>
              <a:ext uri="{FF2B5EF4-FFF2-40B4-BE49-F238E27FC236}">
                <a16:creationId xmlns:a16="http://schemas.microsoft.com/office/drawing/2014/main" id="{A05A1A60-8F1A-4261-8E38-86BC37C8D3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75813" y="0"/>
            <a:ext cx="2516187" cy="6243299"/>
          </a:xfrm>
          <a:prstGeom prst="rect">
            <a:avLst/>
          </a:prstGeom>
        </p:spPr>
      </p:pic>
      <p:pic>
        <p:nvPicPr>
          <p:cNvPr id="4" name="Grafik 3" descr="Ein Bild, das Blume, Kolibri, Vogel, Distel enthält.&#10;&#10;Automatisch generierte Beschreibung">
            <a:extLst>
              <a:ext uri="{FF2B5EF4-FFF2-40B4-BE49-F238E27FC236}">
                <a16:creationId xmlns:a16="http://schemas.microsoft.com/office/drawing/2014/main" id="{2988AF56-22F6-4A6D-9075-5E02ED7688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75813" y="0"/>
            <a:ext cx="2516187" cy="6243299"/>
          </a:xfrm>
          <a:prstGeom prst="rect">
            <a:avLst/>
          </a:prstGeom>
        </p:spPr>
      </p:pic>
      <p:sp>
        <p:nvSpPr>
          <p:cNvPr id="3" name="Foliennummernplatzhalter 2">
            <a:extLst>
              <a:ext uri="{FF2B5EF4-FFF2-40B4-BE49-F238E27FC236}">
                <a16:creationId xmlns:a16="http://schemas.microsoft.com/office/drawing/2014/main" id="{80C94A33-BA10-4EF8-B1BB-BD6763794EE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8ACF6-E976-4254-A1F8-EC9782DBC5C0}" type="slidenum">
              <a:rPr kumimoji="0" lang="en-US" sz="8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1119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Sphera 2018 Color Palette">
      <a:dk1>
        <a:sysClr val="windowText" lastClr="000000"/>
      </a:dk1>
      <a:lt1>
        <a:sysClr val="window" lastClr="FFFFFF"/>
      </a:lt1>
      <a:dk2>
        <a:srgbClr val="848484"/>
      </a:dk2>
      <a:lt2>
        <a:srgbClr val="BBBBBB"/>
      </a:lt2>
      <a:accent1>
        <a:srgbClr val="33BB44"/>
      </a:accent1>
      <a:accent2>
        <a:srgbClr val="009BDE"/>
      </a:accent2>
      <a:accent3>
        <a:srgbClr val="005487"/>
      </a:accent3>
      <a:accent4>
        <a:srgbClr val="F58220"/>
      </a:accent4>
      <a:accent5>
        <a:srgbClr val="398686"/>
      </a:accent5>
      <a:accent6>
        <a:srgbClr val="DD665D"/>
      </a:accent6>
      <a:hlink>
        <a:srgbClr val="005487"/>
      </a:hlink>
      <a:folHlink>
        <a:srgbClr val="009BD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F90C38-933A-483E-A3BD-BA3603BDF6E9}" vid="{E393311D-9E34-467B-BF79-9691A0E7A5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F749500E4F5CF4FB46C2A756B0C2643" ma:contentTypeVersion="9" ma:contentTypeDescription="Ein neues Dokument erstellen." ma:contentTypeScope="" ma:versionID="760226b91d86f0d8eb99990429dad395">
  <xsd:schema xmlns:xsd="http://www.w3.org/2001/XMLSchema" xmlns:xs="http://www.w3.org/2001/XMLSchema" xmlns:p="http://schemas.microsoft.com/office/2006/metadata/properties" xmlns:ns2="144725d3-8c5f-4e85-84f9-72e68115d931" targetNamespace="http://schemas.microsoft.com/office/2006/metadata/properties" ma:root="true" ma:fieldsID="a73f3be8ecba877acac6c5cf773d0b96" ns2:_="">
    <xsd:import namespace="144725d3-8c5f-4e85-84f9-72e68115d9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725d3-8c5f-4e85-84f9-72e68115d9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ECF394-D914-40D2-BD2F-B1358C7A094F}">
  <ds:schemaRefs>
    <ds:schemaRef ds:uri="http://schemas.microsoft.com/sharepoint/v3/contenttype/forms"/>
  </ds:schemaRefs>
</ds:datastoreItem>
</file>

<file path=customXml/itemProps2.xml><?xml version="1.0" encoding="utf-8"?>
<ds:datastoreItem xmlns:ds="http://schemas.openxmlformats.org/officeDocument/2006/customXml" ds:itemID="{78117C05-0A23-4F47-92CB-70F121206C5F}"/>
</file>

<file path=customXml/itemProps3.xml><?xml version="1.0" encoding="utf-8"?>
<ds:datastoreItem xmlns:ds="http://schemas.openxmlformats.org/officeDocument/2006/customXml" ds:itemID="{14AC0DEA-6E7E-40CD-8604-C2F2B547D733}">
  <ds:schemaRefs>
    <ds:schemaRef ds:uri="144725d3-8c5f-4e85-84f9-72e68115d931"/>
    <ds:schemaRef ds:uri="http://schemas.microsoft.com/office/infopath/2007/PartnerControl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2020-01-10 Sales Briefing</Template>
  <TotalTime>0</TotalTime>
  <Words>694</Words>
  <Application>Microsoft Office PowerPoint</Application>
  <PresentationFormat>Breitbild</PresentationFormat>
  <Paragraphs>117</Paragraphs>
  <Slides>9</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7" baseType="lpstr">
      <vt:lpstr>Arial</vt:lpstr>
      <vt:lpstr>Calibri</vt:lpstr>
      <vt:lpstr>Courier New</vt:lpstr>
      <vt:lpstr>Franklin Gothic Book</vt:lpstr>
      <vt:lpstr>Franklin Gothic Medium</vt:lpstr>
      <vt:lpstr>Wingdings</vt:lpstr>
      <vt:lpstr>1_Office Theme</vt:lpstr>
      <vt:lpstr>think-cell Slide</vt:lpstr>
      <vt:lpstr>PowerPoint-Präsentation</vt:lpstr>
      <vt:lpstr>PowerPoint-Präsentation</vt:lpstr>
      <vt:lpstr>Most Unique Approach to Sustainable Innovation  </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Laura Wedler</dc:creator>
  <cp:lastModifiedBy>Mütsch, Markus</cp:lastModifiedBy>
  <cp:revision>47</cp:revision>
  <dcterms:created xsi:type="dcterms:W3CDTF">2020-01-08T13:26:09Z</dcterms:created>
  <dcterms:modified xsi:type="dcterms:W3CDTF">2020-02-06T09:01:54Z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0x0101004F749500E4F5CF4FB46C2A756B0C2643</vt:lpwstr>
  </property>
  <property fmtid="{D5CDD505-2E9C-101B-9397-08002B2CF9AE}" pid="3" name="NXPowerLiteLastOptimized">
    <vt:lpwstr>15882710</vt:lpwstr>
  </property>
  <property fmtid="{D5CDD505-2E9C-101B-9397-08002B2CF9AE}" pid="4" name="NXPowerLiteSettings">
    <vt:lpwstr>C900052003A000</vt:lpwstr>
  </property>
  <property fmtid="{D5CDD505-2E9C-101B-9397-08002B2CF9AE}" pid="5" name="NXPowerLiteVersion">
    <vt:lpwstr>D8.0.0</vt:lpwstr>
  </property>
  <property fmtid="{D5CDD505-2E9C-101B-9397-08002B2CF9AE}" pid="6" name="ComplianceAssetId">
    <vt:lpwstr/>
  </property>
  <property fmtid="{D5CDD505-2E9C-101B-9397-08002B2CF9AE}" pid="7" name="TemplateUrl">
    <vt:lpwstr/>
  </property>
  <property fmtid="{D5CDD505-2E9C-101B-9397-08002B2CF9AE}" pid="8" name="AuthorIds_UIVersion_512">
    <vt:lpwstr>161</vt:lpwstr>
  </property>
  <property fmtid="{D5CDD505-2E9C-101B-9397-08002B2CF9AE}" pid="9" name="xd_Signature">
    <vt:bool>false</vt:bool>
  </property>
  <property fmtid="{D5CDD505-2E9C-101B-9397-08002B2CF9AE}" pid="10" name="xd_ProgID">
    <vt:lpwstr/>
  </property>
  <property fmtid="{D5CDD505-2E9C-101B-9397-08002B2CF9AE}" pid="11" name="Order">
    <vt:r8>2066700</vt:r8>
  </property>
</Properties>
</file>