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E99"/>
    <a:srgbClr val="00AEEF"/>
    <a:srgbClr val="0189C1"/>
    <a:srgbClr val="D5E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490B-DCBF-48CE-8989-79315871869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32FCA-8C7B-429B-ACA8-0734FEAA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0AEEF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D6238-3432-4558-B409-39DAE13987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5A03A90D-2BC4-4C66-9F2A-D725CE3197E1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33C43-C7B5-489F-A01C-0F3BBD514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351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822A1-8273-4BA7-8C55-C7FCE6BB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9DF51B5-731F-4EB1-90B5-C7979AA20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46FD34DD-3F9E-46D6-9459-730E17B03FEC}" type="datetime1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E8854C5-2D45-450F-A06D-97C25709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351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CF1BEC89-2789-477C-A9C3-B2C937A22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407A687-5440-42E7-AAE6-4F0C05D3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46FD34DD-3F9E-46D6-9459-730E17B03FEC}" type="datetime1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85CF940-C280-49EC-ADE5-1D59D0BD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351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8A84046-3D9F-43E4-AE2D-EC6D5441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5F336BE-79D9-403C-8776-0EEA4EE2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46FD34DD-3F9E-46D6-9459-730E17B03FEC}" type="datetime1">
              <a:rPr lang="en-US" smtClean="0"/>
              <a:t>3/6/2019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7E7522A-E014-4A15-BA3E-99EFA812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351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4B222248-17D8-43F7-998D-C0651BC21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B63FFD1E-4F95-4F22-A8E1-392E010F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46FD34DD-3F9E-46D6-9459-730E17B03FEC}" type="datetime1">
              <a:rPr lang="en-US" smtClean="0"/>
              <a:t>3/6/2019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5006667A-134E-4558-B16E-A2C1573D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351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07DFEE82-010E-435E-A128-A23394E5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7F4FDA9-5513-423D-A77E-3FFF88E3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46FD34DD-3F9E-46D6-9459-730E17B03FEC}" type="datetime1">
              <a:rPr lang="en-US" smtClean="0"/>
              <a:t>3/6/2019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9DCF298-FE0F-4BD5-A83E-27823529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351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1F5B993-5F9D-4D88-8256-93E9761C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DC084-2E5A-4C62-99D9-79EDC9B3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46FD34DD-3F9E-46D6-9459-730E17B03FEC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8EE0B-F285-4AE0-B1ED-BE522AAC2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351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CBFB8-4C00-4978-92F8-6BE24B4A8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D5F05-3E94-485D-9A55-6054E765E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D8BDA-76FC-43FF-B087-D7D8C1E31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69178-098C-4BA2-B5B6-5779E67B2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06CBD844-3699-469E-AF78-1DECC8FB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46FD34DD-3F9E-46D6-9459-730E17B03FEC}" type="datetime1">
              <a:rPr lang="en-US" smtClean="0"/>
              <a:t>3/6/2019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637C56D2-17C3-41C4-97F3-F82502B04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351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650A126B-2AB0-417C-8F4E-3A998B2C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8218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63040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82388"/>
            <a:ext cx="3932237" cy="3086599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1AAAA-EEB0-46BF-A868-967F963A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46FD34DD-3F9E-46D6-9459-730E17B03FEC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CDD67-9A4A-43AF-9C43-67A98F3E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351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72B30-D6DC-4AE8-BCB4-EAB42C86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93514"/>
            <a:ext cx="2743200" cy="365125"/>
          </a:xfrm>
          <a:prstGeom prst="rect">
            <a:avLst/>
          </a:prstGeom>
        </p:spPr>
        <p:txBody>
          <a:bodyPr/>
          <a:lstStyle/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CAED-8ABA-405E-BAF6-E9EC0BFFF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0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09AAC-628A-46D8-AFE1-CB4342BBB42D}" type="datetime1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6E4D0-19CB-4FC7-AA9C-EB6F78C8D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9009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9A14E-5BB7-452F-AA97-00B5BDAB5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190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38E14-09A9-417F-81D1-EFEFD7FDC86F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016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A34F29-8975-42B3-8F1E-7061AAEA138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196" y="489141"/>
            <a:ext cx="4215992" cy="26405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65E7469-0CFB-4118-9ED4-588F045DAA89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13" y="25049"/>
            <a:ext cx="1421806" cy="111078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88B0785-9485-4F03-9280-0424E354ECA4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016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2643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Sheila Owens</cp:lastModifiedBy>
  <cp:revision>14</cp:revision>
  <dcterms:created xsi:type="dcterms:W3CDTF">2018-10-29T18:59:04Z</dcterms:created>
  <dcterms:modified xsi:type="dcterms:W3CDTF">2019-03-06T18:18:28Z</dcterms:modified>
</cp:coreProperties>
</file>