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8" r:id="rId5"/>
    <p:sldMasterId id="2147483686" r:id="rId6"/>
  </p:sldMasterIdLst>
  <p:notesMasterIdLst>
    <p:notesMasterId r:id="rId19"/>
  </p:notesMasterIdLst>
  <p:sldIdLst>
    <p:sldId id="1148" r:id="rId7"/>
    <p:sldId id="1485" r:id="rId8"/>
    <p:sldId id="1147" r:id="rId9"/>
    <p:sldId id="1460" r:id="rId10"/>
    <p:sldId id="1492" r:id="rId11"/>
    <p:sldId id="1493" r:id="rId12"/>
    <p:sldId id="1495" r:id="rId13"/>
    <p:sldId id="1484" r:id="rId14"/>
    <p:sldId id="1486" r:id="rId15"/>
    <p:sldId id="1487" r:id="rId16"/>
    <p:sldId id="1489" r:id="rId17"/>
    <p:sldId id="14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016E99"/>
    <a:srgbClr val="00AEEF"/>
    <a:srgbClr val="0189C1"/>
    <a:srgbClr val="D5E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126" autoAdjust="0"/>
  </p:normalViewPr>
  <p:slideViewPr>
    <p:cSldViewPr snapToGrid="0">
      <p:cViewPr varScale="1">
        <p:scale>
          <a:sx n="51" d="100"/>
          <a:sy n="51" d="100"/>
        </p:scale>
        <p:origin x="114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490B-DCBF-48CE-8989-793158718698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2FCA-8C7B-429B-ACA8-0734FEAA2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6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CA-8C7B-429B-ACA8-0734FEAA2A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6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CEO Update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Chapter Services Team Staffing Changes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COVID-19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/>
              <a:t>NEW: Financial Security Alliance</a:t>
            </a:r>
          </a:p>
          <a:p>
            <a:pPr marL="914389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Marketing &amp; Communications Update</a:t>
            </a:r>
          </a:p>
          <a:p>
            <a:pPr marL="685800" lvl="1" indent="-2286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Reminders/Announcements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CA-8C7B-429B-ACA8-0734FEAA2A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3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4950-6EAD-4462-81AC-72C1D6D8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5363D-8434-4C38-A0CC-1B6C17B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AEE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0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63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91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672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04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3838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595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33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3582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3850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19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189D-A956-4D67-A42E-4E7D8268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BB51-8256-41CC-BC48-7EB5F6C7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112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9335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24-03-2020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116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8FCF-9ED3-4E0A-ADA9-E14A1AC1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1E09-114D-4AC4-9641-0AFB955B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622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38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18A3-B385-4231-BC84-2C71BB95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2301-BABB-4F29-86CB-865B0F1C3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31083"/>
            <a:ext cx="5181600" cy="30458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E24B-D15F-4371-803C-52CC217F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31083"/>
            <a:ext cx="5181600" cy="30458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406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B440-5115-4DEE-BB5F-8DAD167E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78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2F8C8-A243-465C-9EFA-DFED8F55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521131"/>
            <a:ext cx="5157787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37329-9E54-4C03-912A-B5DF93BC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61211"/>
            <a:ext cx="5157787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6F8E7-CACE-48BA-9989-2D8A5CD8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521131"/>
            <a:ext cx="5183188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0D170-9B5F-4ED5-BC29-CFAA8D0EA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161211"/>
            <a:ext cx="5183188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23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8B5B-B976-4BFB-AC55-835ACDC5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22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91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5F05-3E94-485D-9A55-6054E765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D8BDA-76FC-43FF-B087-D7D8C1E3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69178-098C-4BA2-B5B6-5779E67B2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95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7CA0-5651-4829-8A93-6E70A173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218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460DE-02CD-4B13-BD62-01E55DFF7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3040"/>
            <a:ext cx="6172200" cy="4398012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847B6-E020-4C80-87BA-23B6E660A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2388"/>
            <a:ext cx="3932237" cy="308659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33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26E42-E1F5-4F93-802E-EA18187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1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C23E4-8798-4106-B0BB-F13F4731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4903"/>
            <a:ext cx="10515600" cy="287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CAED-8ABA-405E-BAF6-E9EC0BFFF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90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9AAC-628A-46D8-AFE1-CB4342BBB42D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6E4D0-19CB-4FC7-AA9C-EB6F78C8D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00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9A14E-5BB7-452F-AA97-00B5BDAB5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90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38E14-09A9-417F-81D1-EFEFD7FDC86F}"/>
              </a:ext>
            </a:extLst>
          </p:cNvPr>
          <p:cNvSpPr/>
          <p:nvPr userDrawn="1"/>
        </p:nvSpPr>
        <p:spPr>
          <a:xfrm>
            <a:off x="-1" y="-1"/>
            <a:ext cx="12192001" cy="1110785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5E7469-0CFB-4118-9ED4-588F045DAA8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3" y="-119034"/>
            <a:ext cx="1758290" cy="13187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8B0785-9485-4F03-9280-0424E354ECA4}"/>
              </a:ext>
            </a:extLst>
          </p:cNvPr>
          <p:cNvSpPr/>
          <p:nvPr userDrawn="1"/>
        </p:nvSpPr>
        <p:spPr>
          <a:xfrm>
            <a:off x="0" y="6530171"/>
            <a:ext cx="12192001" cy="356995"/>
          </a:xfrm>
          <a:prstGeom prst="rect">
            <a:avLst/>
          </a:prstGeom>
          <a:gradFill>
            <a:gsLst>
              <a:gs pos="6000">
                <a:srgbClr val="002060"/>
              </a:gs>
              <a:gs pos="67000">
                <a:srgbClr val="00206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A34F29-8975-42B3-8F1E-7061AAEA138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96" y="489141"/>
            <a:ext cx="4215992" cy="2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A57D6-97AF-45E5-8E22-454E4412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C7A30-D9D3-4210-BF10-B21D5EAD2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172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5D1B-C94E-4E60-AFE0-78BDED43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/>
          <a:lstStyle/>
          <a:p>
            <a:r>
              <a:rPr lang="en-US" dirty="0"/>
              <a:t>Town Hall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9EF19-D8DC-4CB6-B334-4F244819E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March 24, 2020</a:t>
            </a:r>
          </a:p>
        </p:txBody>
      </p:sp>
    </p:spTree>
    <p:extLst>
      <p:ext uri="{BB962C8B-B14F-4D97-AF65-F5344CB8AC3E}">
        <p14:creationId xmlns:p14="http://schemas.microsoft.com/office/powerpoint/2010/main" val="406144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84467F-48EA-4D71-AF47-910794048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COVID-19 Resouces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A4E9E50-D718-4FDF-B8F0-81C2AFE6D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Suzanne Carawan, MPH, MBA</a:t>
            </a:r>
            <a:br>
              <a:rPr lang="en-US" sz="2000"/>
            </a:br>
            <a:r>
              <a:rPr lang="en-US" sz="2000"/>
              <a:t>NAIFA VP Marketing &amp; Communications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2612DA2-257B-4C7D-AA41-A79A00B64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5" b="2793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5390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93FBFC-AD18-4F80-B09F-94117D43B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700"/>
              <a:t>Business Performance Center Spotlight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0AF5008-6E5D-4734-B3E0-41F36B52D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 fontScale="92500" lnSpcReduction="20000"/>
          </a:bodyPr>
          <a:lstStyle/>
          <a:p>
            <a:pPr algn="l"/>
            <a:r>
              <a:rPr lang="en-US" sz="1600" dirty="0"/>
              <a:t>Jill Judd</a:t>
            </a:r>
          </a:p>
          <a:p>
            <a:pPr algn="l"/>
            <a:r>
              <a:rPr lang="en-US" sz="1600" dirty="0"/>
              <a:t>State Farm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NAIFA Immediate Past President 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9A7CFEB-2FF1-4423-AACF-5A00A9C74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1952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3F82-1261-42CD-BA53-2F4B53EA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756" y="3429000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6000" dirty="0"/>
              <a:t>Closing Comments</a:t>
            </a:r>
            <a:br>
              <a:rPr lang="en-US" sz="6000" dirty="0"/>
            </a:br>
            <a:br>
              <a:rPr lang="en-US" sz="6000"/>
            </a:br>
            <a:r>
              <a:rPr lang="en-US" sz="6000"/>
              <a:t>Tomorrow’s</a:t>
            </a:r>
            <a:br>
              <a:rPr lang="en-US" sz="6000"/>
            </a:br>
            <a:r>
              <a:rPr lang="en-US" sz="6000"/>
              <a:t>Session</a:t>
            </a:r>
            <a:r>
              <a:rPr lang="en-US" sz="6000" dirty="0"/>
              <a:t>:</a:t>
            </a:r>
            <a:br>
              <a:rPr lang="en-US" sz="6000" dirty="0"/>
            </a:br>
            <a:r>
              <a:rPr lang="en-US" sz="6000" dirty="0"/>
              <a:t>Tom </a:t>
            </a:r>
            <a:r>
              <a:rPr lang="en-US" sz="6000" dirty="0" err="1"/>
              <a:t>Hegna</a:t>
            </a:r>
            <a:endParaRPr lang="en-US" sz="6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E46E7AC9-6A55-4361-9CAA-0226847D9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8687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President Update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EBEB32-2B3F-4A9C-901E-7D24FB996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Cammie Scott, </a:t>
            </a:r>
            <a:r>
              <a:rPr lang="en-US" sz="2000" b="0"/>
              <a:t>LUTCF REBC RHU</a:t>
            </a:r>
          </a:p>
          <a:p>
            <a:pPr algn="l"/>
            <a:r>
              <a:rPr lang="en-US" sz="2000" b="0"/>
              <a:t>NAIFA President</a:t>
            </a:r>
          </a:p>
          <a:p>
            <a:pPr algn="l"/>
            <a:endParaRPr lang="en-US" sz="20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34A2440-A984-4405-8633-869F7EC731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9337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444F-443E-4596-810D-16B7F5D6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BDCD6-C920-4B09-A275-E55586FE1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President’s Address: Cammie Scott</a:t>
            </a:r>
          </a:p>
          <a:p>
            <a:r>
              <a:rPr lang="en-US" dirty="0"/>
              <a:t>Executive Committee Host: Brock Jolly</a:t>
            </a:r>
          </a:p>
          <a:p>
            <a:r>
              <a:rPr lang="en-US" dirty="0"/>
              <a:t>CEO Update: Kevin Mayeux </a:t>
            </a:r>
          </a:p>
          <a:p>
            <a:r>
              <a:rPr lang="en-US" dirty="0"/>
              <a:t>COVID-19 Resources: Suzanne Carawan</a:t>
            </a:r>
          </a:p>
          <a:p>
            <a:r>
              <a:rPr lang="en-US" dirty="0"/>
              <a:t>Business Performance Spotlights: Jill Judd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7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032C-FE73-4E88-A31B-A1B854FD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Here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5A488-0257-4322-99D7-9C9B1E3DB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need? </a:t>
            </a:r>
          </a:p>
          <a:p>
            <a:r>
              <a:rPr lang="en-US" dirty="0"/>
              <a:t>What are </a:t>
            </a:r>
            <a:r>
              <a:rPr lang="en-US"/>
              <a:t>you hearing? </a:t>
            </a:r>
          </a:p>
        </p:txBody>
      </p:sp>
    </p:spTree>
    <p:extLst>
      <p:ext uri="{BB962C8B-B14F-4D97-AF65-F5344CB8AC3E}">
        <p14:creationId xmlns:p14="http://schemas.microsoft.com/office/powerpoint/2010/main" val="116571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747F-066A-4A58-8C9C-B9575D53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283232"/>
            <a:ext cx="10515600" cy="1325563"/>
          </a:xfrm>
        </p:spPr>
        <p:txBody>
          <a:bodyPr/>
          <a:lstStyle/>
          <a:p>
            <a:r>
              <a:rPr lang="en-US" dirty="0"/>
              <a:t>Town Hall Schedule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DD8B5-2038-44F8-914C-3D542D48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1695"/>
            <a:ext cx="10515600" cy="32252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Wednesday, March 25th @ 12 noon eastern</a:t>
            </a:r>
            <a:br>
              <a:rPr lang="en-US" b="1" dirty="0"/>
            </a:br>
            <a:r>
              <a:rPr lang="en-US" dirty="0"/>
              <a:t>Tom </a:t>
            </a:r>
            <a:r>
              <a:rPr lang="en-US" dirty="0" err="1"/>
              <a:t>Hegna,CLU,ChFC</a:t>
            </a:r>
            <a:r>
              <a:rPr lang="en-US" dirty="0"/>
              <a:t>, CASL, LACP</a:t>
            </a:r>
            <a:br>
              <a:rPr lang="en-US" dirty="0"/>
            </a:br>
            <a:r>
              <a:rPr lang="en-US" dirty="0"/>
              <a:t>Opportunities Abound in Crisis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Thursday, March 26th @ 12 noon eastern</a:t>
            </a:r>
            <a:br>
              <a:rPr lang="en-US" b="1" dirty="0"/>
            </a:br>
            <a:r>
              <a:rPr lang="en-US" dirty="0"/>
              <a:t>Ike Trotter, CLU, RICP, ChFC</a:t>
            </a:r>
            <a:br>
              <a:rPr lang="en-US" dirty="0"/>
            </a:br>
            <a:r>
              <a:rPr lang="en-US" dirty="0"/>
              <a:t>Adapting to New Technologies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Friday, March 27th @ 12 noon eastern</a:t>
            </a:r>
            <a:br>
              <a:rPr lang="en-US" b="1" dirty="0"/>
            </a:br>
            <a:r>
              <a:rPr lang="en-US" dirty="0"/>
              <a:t>Ryan Pinney, LACP</a:t>
            </a:r>
            <a:br>
              <a:rPr lang="en-US" dirty="0"/>
            </a:br>
            <a:r>
              <a:rPr lang="en-US" dirty="0"/>
              <a:t>Running Your Agency Virtually</a:t>
            </a:r>
          </a:p>
        </p:txBody>
      </p:sp>
    </p:spTree>
    <p:extLst>
      <p:ext uri="{BB962C8B-B14F-4D97-AF65-F5344CB8AC3E}">
        <p14:creationId xmlns:p14="http://schemas.microsoft.com/office/powerpoint/2010/main" val="106452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3F82-1261-42CD-BA53-2F4B53EA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6000" dirty="0"/>
              <a:t>Executive Committee: Brock Jolly, Treasurer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E46E7AC9-6A55-4361-9CAA-0226847D9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9981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0069-2949-4481-BDBC-769C9FA9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NAIFA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F8CF-9F72-425B-BA66-4C52B4228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1695"/>
            <a:ext cx="11353800" cy="32252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Great Webinar Yesterday (Listen on Demand)</a:t>
            </a:r>
          </a:p>
          <a:p>
            <a:r>
              <a:rPr lang="en-US" dirty="0"/>
              <a:t>Thanks for Positive Feedback</a:t>
            </a:r>
          </a:p>
          <a:p>
            <a:r>
              <a:rPr lang="en-US" dirty="0"/>
              <a:t>My Advice:</a:t>
            </a:r>
          </a:p>
          <a:p>
            <a:pPr lvl="1"/>
            <a:r>
              <a:rPr lang="en-US" dirty="0"/>
              <a:t>Be Proactive, Be a Leader, Be Empathetic &amp; Be Honest</a:t>
            </a:r>
          </a:p>
          <a:p>
            <a:pPr lvl="1"/>
            <a:r>
              <a:rPr lang="en-US" dirty="0"/>
              <a:t>Client Communication is Essential—Reviews, Calls, Texts, E-mails</a:t>
            </a:r>
          </a:p>
          <a:p>
            <a:pPr lvl="1"/>
            <a:r>
              <a:rPr lang="en-US" dirty="0"/>
              <a:t>Every Day is a Great Day to Get Better—To Do Lists, Professional Designations, etc.</a:t>
            </a:r>
          </a:p>
          <a:p>
            <a:r>
              <a:rPr lang="en-US" dirty="0"/>
              <a:t>Goal of Today</a:t>
            </a:r>
          </a:p>
          <a:p>
            <a:r>
              <a:rPr lang="en-US" dirty="0"/>
              <a:t>Please Continue to Communicate With Us!</a:t>
            </a:r>
          </a:p>
        </p:txBody>
      </p:sp>
      <p:pic>
        <p:nvPicPr>
          <p:cNvPr id="2049" name="Picture 5" descr="Image result for winston churchill opportunity crisis">
            <a:extLst>
              <a:ext uri="{FF2B5EF4-FFF2-40B4-BE49-F238E27FC236}">
                <a16:creationId xmlns:a16="http://schemas.microsoft.com/office/drawing/2014/main" id="{A398F5CC-0102-4F37-B631-508DE71EB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7" y="1808696"/>
            <a:ext cx="2468563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6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CEO Update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EBEB32-2B3F-4A9C-901E-7D24FB996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Kevin Mayeux, CAE</a:t>
            </a:r>
          </a:p>
          <a:p>
            <a:pPr algn="l"/>
            <a:r>
              <a:rPr lang="en-US" sz="2000"/>
              <a:t>NAIFA CEO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15F9AAA-8496-4B38-8F07-A2DAC4BBB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0871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0069-2949-4481-BDBC-769C9FA9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F8CF-9F72-425B-BA66-4C52B4228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1695"/>
            <a:ext cx="10515600" cy="32252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NAIFA is on FEMA NBEOC</a:t>
            </a:r>
          </a:p>
          <a:p>
            <a:r>
              <a:rPr lang="en-US" dirty="0"/>
              <a:t>NAIFA is here for Federal &amp; State Legislators</a:t>
            </a:r>
          </a:p>
          <a:p>
            <a:r>
              <a:rPr lang="en-US" dirty="0"/>
              <a:t>Teleworking Policy &amp; Debriefs for NAIFA Leaders &amp; Chapters</a:t>
            </a:r>
          </a:p>
          <a:p>
            <a:r>
              <a:rPr lang="en-US" dirty="0"/>
              <a:t>Recommendations for NAIFA events</a:t>
            </a:r>
          </a:p>
          <a:p>
            <a:r>
              <a:rPr lang="en-US" dirty="0"/>
              <a:t>NAIFA Live: Virtual for Q2 </a:t>
            </a:r>
          </a:p>
          <a:p>
            <a:r>
              <a:rPr lang="en-US" dirty="0"/>
              <a:t>Congressional Conference</a:t>
            </a:r>
          </a:p>
          <a:p>
            <a:r>
              <a:rPr lang="en-US" dirty="0"/>
              <a:t>** Letter to CEOs on Commission for Producers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37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IF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A99D1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E8EA2A77BB3948B6C5C33DB6110AD4" ma:contentTypeVersion="13" ma:contentTypeDescription="Create a new document." ma:contentTypeScope="" ma:versionID="911ab6b554b1f6d917b0595007bddf76">
  <xsd:schema xmlns:xsd="http://www.w3.org/2001/XMLSchema" xmlns:xs="http://www.w3.org/2001/XMLSchema" xmlns:p="http://schemas.microsoft.com/office/2006/metadata/properties" xmlns:ns3="ab3c3f5c-7861-45f3-a572-b8ce52d1978a" xmlns:ns4="018c5b2b-1b3b-4f6a-8019-4c1838f688ca" targetNamespace="http://schemas.microsoft.com/office/2006/metadata/properties" ma:root="true" ma:fieldsID="a7eea648f4ca0ea1002000ffc19b990a" ns3:_="" ns4:_="">
    <xsd:import namespace="ab3c3f5c-7861-45f3-a572-b8ce52d1978a"/>
    <xsd:import namespace="018c5b2b-1b3b-4f6a-8019-4c1838f688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c3f5c-7861-45f3-a572-b8ce52d19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c5b2b-1b3b-4f6a-8019-4c1838f688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044A25-E1AA-439B-A584-3C1DCC04E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3c3f5c-7861-45f3-a572-b8ce52d1978a"/>
    <ds:schemaRef ds:uri="018c5b2b-1b3b-4f6a-8019-4c1838f688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46240E-25E0-4830-974B-81A6FDE64A4C}">
  <ds:schemaRefs>
    <ds:schemaRef ds:uri="http://schemas.microsoft.com/office/infopath/2007/PartnerControls"/>
    <ds:schemaRef ds:uri="018c5b2b-1b3b-4f6a-8019-4c1838f688ca"/>
    <ds:schemaRef ds:uri="http://purl.org/dc/elements/1.1/"/>
    <ds:schemaRef ds:uri="http://schemas.microsoft.com/office/2006/metadata/properties"/>
    <ds:schemaRef ds:uri="http://schemas.microsoft.com/office/2006/documentManagement/types"/>
    <ds:schemaRef ds:uri="ab3c3f5c-7861-45f3-a572-b8ce52d1978a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AC2572-25BC-41BE-8B08-57B59DE3A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244</Words>
  <Application>Microsoft Office PowerPoint</Application>
  <PresentationFormat>Widescreen</PresentationFormat>
  <Paragraphs>55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Custom Design</vt:lpstr>
      <vt:lpstr>1_Custom Design</vt:lpstr>
      <vt:lpstr>Town Hall </vt:lpstr>
      <vt:lpstr>President Update</vt:lpstr>
      <vt:lpstr>Agenda</vt:lpstr>
      <vt:lpstr>We’re Here for You</vt:lpstr>
      <vt:lpstr>Town Hall Schedule this Week</vt:lpstr>
      <vt:lpstr>Executive Committee: Brock Jolly, Treasurer</vt:lpstr>
      <vt:lpstr>NAIFA Update</vt:lpstr>
      <vt:lpstr>CEO Update</vt:lpstr>
      <vt:lpstr>CEO Update</vt:lpstr>
      <vt:lpstr>COVID-19 Resouces</vt:lpstr>
      <vt:lpstr>Business Performance Center Spotlight</vt:lpstr>
      <vt:lpstr>Closing Comments  Tomorrow’s Session: Tom Hegna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Hall</dc:title>
  <dc:creator>Suzanne Carawan</dc:creator>
  <cp:lastModifiedBy>Suzanne Carawan</cp:lastModifiedBy>
  <cp:revision>7</cp:revision>
  <dcterms:created xsi:type="dcterms:W3CDTF">2020-03-24T14:55:42Z</dcterms:created>
  <dcterms:modified xsi:type="dcterms:W3CDTF">2020-03-24T15:55:53Z</dcterms:modified>
</cp:coreProperties>
</file>